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14.xml" ContentType="application/vnd.openxmlformats-officedocument.presentationml.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61" r:id="rId2"/>
  </p:sldMasterIdLst>
  <p:notesMasterIdLst>
    <p:notesMasterId r:id="rId18"/>
  </p:notesMasterIdLst>
  <p:sldIdLst>
    <p:sldId id="338" r:id="rId3"/>
    <p:sldId id="470" r:id="rId4"/>
    <p:sldId id="477" r:id="rId5"/>
    <p:sldId id="491" r:id="rId6"/>
    <p:sldId id="492" r:id="rId7"/>
    <p:sldId id="495" r:id="rId8"/>
    <p:sldId id="482" r:id="rId9"/>
    <p:sldId id="483" r:id="rId10"/>
    <p:sldId id="497" r:id="rId11"/>
    <p:sldId id="485" r:id="rId12"/>
    <p:sldId id="486" r:id="rId13"/>
    <p:sldId id="489" r:id="rId14"/>
    <p:sldId id="493" r:id="rId15"/>
    <p:sldId id="418" r:id="rId16"/>
    <p:sldId id="46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6C1481-28A3-8D4E-866D-563C082E3D48}">
          <p14:sldIdLst>
            <p14:sldId id="338"/>
            <p14:sldId id="470"/>
            <p14:sldId id="477"/>
            <p14:sldId id="491"/>
            <p14:sldId id="492"/>
            <p14:sldId id="495"/>
            <p14:sldId id="482"/>
            <p14:sldId id="483"/>
            <p14:sldId id="497"/>
            <p14:sldId id="485"/>
            <p14:sldId id="486"/>
            <p14:sldId id="489"/>
            <p14:sldId id="493"/>
            <p14:sldId id="418"/>
            <p14:sldId id="4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616"/>
    <a:srgbClr val="1E2B54"/>
    <a:srgbClr val="002C5F"/>
    <a:srgbClr val="01458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autoAdjust="0"/>
    <p:restoredTop sz="89489" autoAdjust="0"/>
  </p:normalViewPr>
  <p:slideViewPr>
    <p:cSldViewPr snapToGrid="0" snapToObjects="1">
      <p:cViewPr varScale="1">
        <p:scale>
          <a:sx n="142" d="100"/>
          <a:sy n="142" d="100"/>
        </p:scale>
        <p:origin x="3582" y="102"/>
      </p:cViewPr>
      <p:guideLst/>
    </p:cSldViewPr>
  </p:slideViewPr>
  <p:outlineViewPr>
    <p:cViewPr>
      <p:scale>
        <a:sx n="33" d="100"/>
        <a:sy n="33" d="100"/>
      </p:scale>
      <p:origin x="0" y="-604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42983CB-B324-8A48-B923-B1E98691A0CE}" type="datetimeFigureOut">
              <a:rPr lang="en-US" smtClean="0"/>
              <a:t>4/17/2026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126960-BD50-C743-9902-30B65879899A}" type="slidenum">
              <a:rPr lang="en-US" smtClean="0"/>
              <a:t>‹#›</a:t>
            </a:fld>
            <a:endParaRPr lang="en-US" dirty="0"/>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Hypothetical</a:t>
            </a:r>
          </a:p>
          <a:p>
            <a:endParaRPr lang="en-US" dirty="0"/>
          </a:p>
          <a:p>
            <a:endParaRPr lang="en-US" dirty="0"/>
          </a:p>
        </p:txBody>
      </p:sp>
      <p:sp>
        <p:nvSpPr>
          <p:cNvPr id="4" name="Slide Number Placeholder 3"/>
          <p:cNvSpPr>
            <a:spLocks noGrp="1"/>
          </p:cNvSpPr>
          <p:nvPr>
            <p:ph type="sldNum" sz="quarter" idx="5"/>
          </p:nvPr>
        </p:nvSpPr>
        <p:spPr/>
        <p:txBody>
          <a:bodyPr/>
          <a:lstStyle/>
          <a:p>
            <a:fld id="{BC126960-BD50-C743-9902-30B65879899A}" type="slidenum">
              <a:rPr lang="en-US" smtClean="0"/>
              <a:t>2</a:t>
            </a:fld>
            <a:endParaRPr lang="en-US" dirty="0"/>
          </a:p>
        </p:txBody>
      </p:sp>
    </p:spTree>
    <p:extLst>
      <p:ext uri="{BB962C8B-B14F-4D97-AF65-F5344CB8AC3E}">
        <p14:creationId xmlns:p14="http://schemas.microsoft.com/office/powerpoint/2010/main" val="260091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BF8A5-5667-D7E2-C033-D1241EAF7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6D2A1-7783-0D12-94FD-0EABDF8755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D0284-C28F-E717-4FD1-1E7838466F1D}"/>
              </a:ext>
            </a:extLst>
          </p:cNvPr>
          <p:cNvSpPr>
            <a:spLocks noGrp="1"/>
          </p:cNvSpPr>
          <p:nvPr>
            <p:ph type="body" idx="1"/>
          </p:nvPr>
        </p:nvSpPr>
        <p:spPr/>
        <p:txBody>
          <a:bodyPr/>
          <a:lstStyle/>
          <a:p>
            <a:r>
              <a:rPr lang="en-US" dirty="0"/>
              <a:t>Hypothetical</a:t>
            </a:r>
          </a:p>
          <a:p>
            <a:endParaRPr lang="en-US" dirty="0"/>
          </a:p>
          <a:p>
            <a:endParaRPr lang="en-US" dirty="0"/>
          </a:p>
        </p:txBody>
      </p:sp>
      <p:sp>
        <p:nvSpPr>
          <p:cNvPr id="4" name="Slide Number Placeholder 3">
            <a:extLst>
              <a:ext uri="{FF2B5EF4-FFF2-40B4-BE49-F238E27FC236}">
                <a16:creationId xmlns:a16="http://schemas.microsoft.com/office/drawing/2014/main" id="{DE20920D-61F4-3176-3CC3-BB04E9158D8F}"/>
              </a:ext>
            </a:extLst>
          </p:cNvPr>
          <p:cNvSpPr>
            <a:spLocks noGrp="1"/>
          </p:cNvSpPr>
          <p:nvPr>
            <p:ph type="sldNum" sz="quarter" idx="5"/>
          </p:nvPr>
        </p:nvSpPr>
        <p:spPr/>
        <p:txBody>
          <a:bodyPr/>
          <a:lstStyle/>
          <a:p>
            <a:fld id="{BC126960-BD50-C743-9902-30B65879899A}" type="slidenum">
              <a:rPr lang="en-US" smtClean="0"/>
              <a:t>3</a:t>
            </a:fld>
            <a:endParaRPr lang="en-US" dirty="0"/>
          </a:p>
        </p:txBody>
      </p:sp>
    </p:spTree>
    <p:extLst>
      <p:ext uri="{BB962C8B-B14F-4D97-AF65-F5344CB8AC3E}">
        <p14:creationId xmlns:p14="http://schemas.microsoft.com/office/powerpoint/2010/main" val="404871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7DE21-3EA7-D127-BC60-0C4EBF880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3F57E-153E-731F-36ED-4E31CAF6BF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77889-4242-B672-FEE4-A513C91868BF}"/>
              </a:ext>
            </a:extLst>
          </p:cNvPr>
          <p:cNvSpPr>
            <a:spLocks noGrp="1"/>
          </p:cNvSpPr>
          <p:nvPr>
            <p:ph type="body" idx="1"/>
          </p:nvPr>
        </p:nvSpPr>
        <p:spPr/>
        <p:txBody>
          <a:bodyPr/>
          <a:lstStyle/>
          <a:p>
            <a:r>
              <a:rPr lang="en-US" dirty="0"/>
              <a:t>Hypothetical</a:t>
            </a:r>
          </a:p>
          <a:p>
            <a:endParaRPr lang="en-US" dirty="0"/>
          </a:p>
          <a:p>
            <a:endParaRPr lang="en-US" dirty="0"/>
          </a:p>
        </p:txBody>
      </p:sp>
      <p:sp>
        <p:nvSpPr>
          <p:cNvPr id="4" name="Slide Number Placeholder 3">
            <a:extLst>
              <a:ext uri="{FF2B5EF4-FFF2-40B4-BE49-F238E27FC236}">
                <a16:creationId xmlns:a16="http://schemas.microsoft.com/office/drawing/2014/main" id="{E4F3234F-7E71-CF5B-D101-59050902DE70}"/>
              </a:ext>
            </a:extLst>
          </p:cNvPr>
          <p:cNvSpPr>
            <a:spLocks noGrp="1"/>
          </p:cNvSpPr>
          <p:nvPr>
            <p:ph type="sldNum" sz="quarter" idx="5"/>
          </p:nvPr>
        </p:nvSpPr>
        <p:spPr/>
        <p:txBody>
          <a:bodyPr/>
          <a:lstStyle/>
          <a:p>
            <a:fld id="{BC126960-BD50-C743-9902-30B65879899A}" type="slidenum">
              <a:rPr lang="en-US" smtClean="0"/>
              <a:t>4</a:t>
            </a:fld>
            <a:endParaRPr lang="en-US" dirty="0"/>
          </a:p>
        </p:txBody>
      </p:sp>
    </p:spTree>
    <p:extLst>
      <p:ext uri="{BB962C8B-B14F-4D97-AF65-F5344CB8AC3E}">
        <p14:creationId xmlns:p14="http://schemas.microsoft.com/office/powerpoint/2010/main" val="303831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D534-FCF9-E4DE-2FAF-6D6D45EDF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9A203-BC4A-C76C-5263-29C710EEB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AFAB-5071-7178-6ADF-07F3CB0547EF}"/>
              </a:ext>
            </a:extLst>
          </p:cNvPr>
          <p:cNvSpPr>
            <a:spLocks noGrp="1"/>
          </p:cNvSpPr>
          <p:nvPr>
            <p:ph type="body" idx="1"/>
          </p:nvPr>
        </p:nvSpPr>
        <p:spPr/>
        <p:txBody>
          <a:bodyPr/>
          <a:lstStyle/>
          <a:p>
            <a:r>
              <a:rPr lang="en-US" dirty="0"/>
              <a:t>Hypothetical</a:t>
            </a:r>
          </a:p>
          <a:p>
            <a:endParaRPr lang="en-US" dirty="0"/>
          </a:p>
          <a:p>
            <a:endParaRPr lang="en-US" dirty="0"/>
          </a:p>
        </p:txBody>
      </p:sp>
      <p:sp>
        <p:nvSpPr>
          <p:cNvPr id="4" name="Slide Number Placeholder 3">
            <a:extLst>
              <a:ext uri="{FF2B5EF4-FFF2-40B4-BE49-F238E27FC236}">
                <a16:creationId xmlns:a16="http://schemas.microsoft.com/office/drawing/2014/main" id="{2889901B-26E4-123C-92BC-C90FB312C431}"/>
              </a:ext>
            </a:extLst>
          </p:cNvPr>
          <p:cNvSpPr>
            <a:spLocks noGrp="1"/>
          </p:cNvSpPr>
          <p:nvPr>
            <p:ph type="sldNum" sz="quarter" idx="5"/>
          </p:nvPr>
        </p:nvSpPr>
        <p:spPr/>
        <p:txBody>
          <a:bodyPr/>
          <a:lstStyle/>
          <a:p>
            <a:fld id="{BC126960-BD50-C743-9902-30B65879899A}" type="slidenum">
              <a:rPr lang="en-US" smtClean="0"/>
              <a:t>5</a:t>
            </a:fld>
            <a:endParaRPr lang="en-US" dirty="0"/>
          </a:p>
        </p:txBody>
      </p:sp>
    </p:spTree>
    <p:extLst>
      <p:ext uri="{BB962C8B-B14F-4D97-AF65-F5344CB8AC3E}">
        <p14:creationId xmlns:p14="http://schemas.microsoft.com/office/powerpoint/2010/main" val="2793887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0"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lnSpc>
                <a:spcPct val="100000"/>
              </a:lnSpc>
              <a:spcBef>
                <a:spcPts val="0"/>
              </a:spcBef>
              <a:buNone/>
              <a:defRPr sz="1200" b="0"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6096000" y="5315660"/>
            <a:ext cx="3096975" cy="174081"/>
          </a:xfrm>
        </p:spPr>
        <p:txBody>
          <a:bodyPr lIns="0" tIns="0" rIns="0" bIns="0">
            <a:noAutofit/>
          </a:bodyPr>
          <a:lstStyle>
            <a:lvl1pPr marL="0" indent="0" algn="l">
              <a:buFont typeface="Arial" panose="020B0604020202020204" pitchFamily="34" charset="0"/>
              <a:buNone/>
              <a:defRPr sz="1200" b="0" i="0" spc="100" baseline="0">
                <a:solidFill>
                  <a:schemeClr val="accent2"/>
                </a:solidFill>
                <a:latin typeface="Obviously-WideLghtItalic" panose="040D04070504030B0306" pitchFamily="82" charset="0"/>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096000" y="5607569"/>
            <a:ext cx="4840374" cy="365864"/>
          </a:xfrm>
        </p:spPr>
        <p:txBody>
          <a:bodyPr lIns="0" tIns="0" rIns="0" bIns="0">
            <a:noAutofit/>
          </a:bodyPr>
          <a:lstStyle>
            <a:lvl1pPr marL="0" indent="0" algn="l">
              <a:buFont typeface="Arial" panose="020B0604020202020204" pitchFamily="34" charset="0"/>
              <a:buNone/>
              <a:defRPr sz="12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5261715" y="507806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 name="Group 9">
            <a:extLst>
              <a:ext uri="{FF2B5EF4-FFF2-40B4-BE49-F238E27FC236}">
                <a16:creationId xmlns:a16="http://schemas.microsoft.com/office/drawing/2014/main" id="{ECA5F518-6876-0148-C86A-38988D628F03}"/>
              </a:ext>
            </a:extLst>
          </p:cNvPr>
          <p:cNvGrpSpPr/>
          <p:nvPr userDrawn="1"/>
        </p:nvGrpSpPr>
        <p:grpSpPr>
          <a:xfrm>
            <a:off x="751810" y="5507617"/>
            <a:ext cx="3474720" cy="565767"/>
            <a:chOff x="308609" y="5626047"/>
            <a:chExt cx="3474720" cy="565767"/>
          </a:xfrm>
        </p:grpSpPr>
        <p:sp>
          <p:nvSpPr>
            <p:cNvPr id="11" name="Rectangle 10">
              <a:extLst>
                <a:ext uri="{FF2B5EF4-FFF2-40B4-BE49-F238E27FC236}">
                  <a16:creationId xmlns:a16="http://schemas.microsoft.com/office/drawing/2014/main" id="{D9DF86B5-3544-4A61-B8B6-CC1E5164A4FF}"/>
                </a:ext>
              </a:extLst>
            </p:cNvPr>
            <p:cNvSpPr/>
            <p:nvPr userDrawn="1"/>
          </p:nvSpPr>
          <p:spPr>
            <a:xfrm>
              <a:off x="333375" y="5669280"/>
              <a:ext cx="481965" cy="461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background with orange letters">
              <a:extLst>
                <a:ext uri="{FF2B5EF4-FFF2-40B4-BE49-F238E27FC236}">
                  <a16:creationId xmlns:a16="http://schemas.microsoft.com/office/drawing/2014/main" id="{CF5BAF8A-06CA-9C84-FE9E-5553A682A4E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08609" y="5626047"/>
              <a:ext cx="3474720" cy="565767"/>
            </a:xfrm>
            <a:prstGeom prst="rect">
              <a:avLst/>
            </a:prstGeom>
          </p:spPr>
        </p:pic>
      </p:grpSp>
    </p:spTree>
    <p:extLst>
      <p:ext uri="{BB962C8B-B14F-4D97-AF65-F5344CB8AC3E}">
        <p14:creationId xmlns:p14="http://schemas.microsoft.com/office/powerpoint/2010/main" val="222017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dirty="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dirty="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dirty="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dirty="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dirty="0"/>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410437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dirty="0"/>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dirty="0"/>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dirty="0"/>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dirty="0"/>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dirty="0"/>
              </a:p>
            </p:txBody>
          </p:sp>
        </p:grpSp>
      </p:grpSp>
    </p:spTree>
    <p:extLst>
      <p:ext uri="{BB962C8B-B14F-4D97-AF65-F5344CB8AC3E}">
        <p14:creationId xmlns:p14="http://schemas.microsoft.com/office/powerpoint/2010/main" val="113270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50680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70265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2376"/>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02C5F"/>
                </a:solidFill>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4"/>
            <a:ext cx="4549774"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002C5F"/>
                </a:solidFill>
              </a:defRPr>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17" name="Picture 16">
            <a:extLst>
              <a:ext uri="{FF2B5EF4-FFF2-40B4-BE49-F238E27FC236}">
                <a16:creationId xmlns:a16="http://schemas.microsoft.com/office/drawing/2014/main" id="{1AB9F1B2-02E3-2298-5865-AD219119712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275955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2376"/>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02C5F"/>
                </a:solidFill>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02C5F"/>
                </a:solidFill>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pic>
        <p:nvPicPr>
          <p:cNvPr id="3" name="Picture 2">
            <a:extLst>
              <a:ext uri="{FF2B5EF4-FFF2-40B4-BE49-F238E27FC236}">
                <a16:creationId xmlns:a16="http://schemas.microsoft.com/office/drawing/2014/main" id="{7B70086F-B9E4-0F08-93E3-CA3E49A612B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383208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2376"/>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002C5F"/>
                </a:solidFill>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002C5F"/>
                </a:solidFill>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pic>
        <p:nvPicPr>
          <p:cNvPr id="3" name="Picture 2">
            <a:extLst>
              <a:ext uri="{FF2B5EF4-FFF2-40B4-BE49-F238E27FC236}">
                <a16:creationId xmlns:a16="http://schemas.microsoft.com/office/drawing/2014/main" id="{0CE978CD-4899-CFFA-E9ED-7ECE4EA3D42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2376"/>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solidFill>
                  <a:srgbClr val="002C5F"/>
                </a:solidFill>
                <a:latin typeface="Gentona Light" pitchFamily="2" charset="77"/>
              </a:defRPr>
            </a:lvl1pPr>
            <a:lvl2pPr>
              <a:defRPr b="0" i="0">
                <a:solidFill>
                  <a:srgbClr val="002C5F"/>
                </a:solidFill>
                <a:latin typeface="Gentona Light" pitchFamily="2" charset="77"/>
              </a:defRPr>
            </a:lvl2pPr>
            <a:lvl3pPr>
              <a:defRPr b="0" i="0">
                <a:solidFill>
                  <a:srgbClr val="002C5F"/>
                </a:solidFill>
                <a:latin typeface="Gentona Light" pitchFamily="2" charset="77"/>
              </a:defRPr>
            </a:lvl3pPr>
            <a:lvl4pPr>
              <a:defRPr b="0" i="0">
                <a:solidFill>
                  <a:srgbClr val="002C5F"/>
                </a:solidFill>
                <a:latin typeface="Gentona Light" pitchFamily="2" charset="77"/>
              </a:defRPr>
            </a:lvl4pPr>
            <a:lvl5pPr>
              <a:defRPr b="0" i="0">
                <a:solidFill>
                  <a:srgbClr val="002C5F"/>
                </a:solidFill>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80858997-CFD8-015C-4905-D507E2A222D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129541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2376"/>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pic>
        <p:nvPicPr>
          <p:cNvPr id="3" name="Picture 2">
            <a:extLst>
              <a:ext uri="{FF2B5EF4-FFF2-40B4-BE49-F238E27FC236}">
                <a16:creationId xmlns:a16="http://schemas.microsoft.com/office/drawing/2014/main" id="{49E52A53-8416-98C9-7E92-F36DDF0C076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02C5F"/>
                </a:solidFill>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rgbClr val="002C5F"/>
                </a:solidFill>
              </a:defRPr>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 name="Picture 2">
            <a:extLst>
              <a:ext uri="{FF2B5EF4-FFF2-40B4-BE49-F238E27FC236}">
                <a16:creationId xmlns:a16="http://schemas.microsoft.com/office/drawing/2014/main" id="{E53E3DF7-8878-F01E-72B3-5DC19B69C6C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225422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lnSpc>
                <a:spcPct val="100000"/>
              </a:lnSpc>
              <a:spcBef>
                <a:spcPts val="0"/>
              </a:spcBef>
              <a:buNone/>
              <a:defRPr sz="1200" b="0"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6096000" y="5308751"/>
            <a:ext cx="3096975" cy="154610"/>
          </a:xfrm>
        </p:spPr>
        <p:txBody>
          <a:bodyPr vert="horz" lIns="0" tIns="0" rIns="0" bIns="0" rtlCol="0">
            <a:noAutofit/>
          </a:bodyPr>
          <a:lstStyle>
            <a:lvl1pPr>
              <a:defRPr lang="en-US" sz="1200" spc="100" baseline="0" dirty="0">
                <a:solidFill>
                  <a:srgbClr val="FA4616"/>
                </a:solidFill>
                <a:latin typeface="Obviously-WideLghtItalic" panose="040D04070504030B0306" pitchFamily="82" charset="0"/>
              </a:defRPr>
            </a:lvl1pPr>
          </a:lstStyle>
          <a:p>
            <a:pPr marL="0" lvl="0" indent="0">
              <a:buNone/>
            </a:pPr>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095999" y="5607569"/>
            <a:ext cx="4883093" cy="365864"/>
          </a:xfrm>
        </p:spPr>
        <p:txBody>
          <a:bodyPr lIns="0" tIns="0" rIns="0" bIns="0">
            <a:noAutofit/>
          </a:bodyPr>
          <a:lstStyle>
            <a:lvl1pPr marL="0" indent="0" algn="l">
              <a:buFont typeface="Arial" panose="020B0604020202020204" pitchFamily="34" charset="0"/>
              <a:buNone/>
              <a:defRPr sz="1200" b="0" i="0" spc="100" baseline="0">
                <a:solidFill>
                  <a:schemeClr val="accent1"/>
                </a:solidFill>
                <a:latin typeface="Obviously Wide Semi" pitchFamily="82" charset="77"/>
              </a:defRPr>
            </a:lvl1pPr>
          </a:lstStyle>
          <a:p>
            <a:pPr lvl="0"/>
            <a:r>
              <a:rPr lang="en-US" dirty="0"/>
              <a:t>CLICK TO ADD PRESENTER NAME HERE</a:t>
            </a:r>
          </a:p>
        </p:txBody>
      </p:sp>
      <p:grpSp>
        <p:nvGrpSpPr>
          <p:cNvPr id="17" name="Group 16">
            <a:extLst>
              <a:ext uri="{FF2B5EF4-FFF2-40B4-BE49-F238E27FC236}">
                <a16:creationId xmlns:a16="http://schemas.microsoft.com/office/drawing/2014/main" id="{40080802-9C1C-174B-9450-760AE8970B43}"/>
              </a:ext>
            </a:extLst>
          </p:cNvPr>
          <p:cNvGrpSpPr/>
          <p:nvPr userDrawn="1"/>
        </p:nvGrpSpPr>
        <p:grpSpPr>
          <a:xfrm>
            <a:off x="5246297"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4" name="Group 3">
            <a:extLst>
              <a:ext uri="{FF2B5EF4-FFF2-40B4-BE49-F238E27FC236}">
                <a16:creationId xmlns:a16="http://schemas.microsoft.com/office/drawing/2014/main" id="{0EC72547-4A16-27B5-B4DA-F2AF02107FE3}"/>
              </a:ext>
            </a:extLst>
          </p:cNvPr>
          <p:cNvGrpSpPr/>
          <p:nvPr userDrawn="1"/>
        </p:nvGrpSpPr>
        <p:grpSpPr>
          <a:xfrm>
            <a:off x="751810" y="5509684"/>
            <a:ext cx="3474719" cy="565768"/>
            <a:chOff x="486885" y="6004443"/>
            <a:chExt cx="3462019" cy="563700"/>
          </a:xfrm>
        </p:grpSpPr>
        <p:sp>
          <p:nvSpPr>
            <p:cNvPr id="6" name="Rectangle 5">
              <a:extLst>
                <a:ext uri="{FF2B5EF4-FFF2-40B4-BE49-F238E27FC236}">
                  <a16:creationId xmlns:a16="http://schemas.microsoft.com/office/drawing/2014/main" id="{E0CB09F9-A160-DF08-B6B0-A8064CA87670}"/>
                </a:ext>
              </a:extLst>
            </p:cNvPr>
            <p:cNvSpPr/>
            <p:nvPr userDrawn="1"/>
          </p:nvSpPr>
          <p:spPr>
            <a:xfrm>
              <a:off x="502695" y="6055788"/>
              <a:ext cx="481965" cy="461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text on a black background&#10;&#10;Description automatically generated">
              <a:extLst>
                <a:ext uri="{FF2B5EF4-FFF2-40B4-BE49-F238E27FC236}">
                  <a16:creationId xmlns:a16="http://schemas.microsoft.com/office/drawing/2014/main" id="{10114418-875E-8598-9EBB-988301A800B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86885" y="6004443"/>
              <a:ext cx="3462019" cy="563700"/>
            </a:xfrm>
            <a:prstGeom prst="rect">
              <a:avLst/>
            </a:prstGeom>
          </p:spPr>
        </p:pic>
      </p:grpSp>
    </p:spTree>
    <p:extLst>
      <p:ext uri="{BB962C8B-B14F-4D97-AF65-F5344CB8AC3E}">
        <p14:creationId xmlns:p14="http://schemas.microsoft.com/office/powerpoint/2010/main" val="3891184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02C5F"/>
                </a:solidFill>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rgbClr val="002C5F"/>
                </a:solidFill>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pic>
        <p:nvPicPr>
          <p:cNvPr id="3" name="Picture 2">
            <a:extLst>
              <a:ext uri="{FF2B5EF4-FFF2-40B4-BE49-F238E27FC236}">
                <a16:creationId xmlns:a16="http://schemas.microsoft.com/office/drawing/2014/main" id="{003BA3B2-6534-57B6-D373-B41C9F6DD39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245290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1"/>
            <a:ext cx="5827071" cy="3666678"/>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002C5F"/>
                </a:solidFill>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666679"/>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rgbClr val="002C5F"/>
                </a:solidFill>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pic>
        <p:nvPicPr>
          <p:cNvPr id="2" name="Picture 1">
            <a:extLst>
              <a:ext uri="{FF2B5EF4-FFF2-40B4-BE49-F238E27FC236}">
                <a16:creationId xmlns:a16="http://schemas.microsoft.com/office/drawing/2014/main" id="{84C6518B-5959-9C44-7682-C65573B3775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345337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solidFill>
                  <a:srgbClr val="002C5F"/>
                </a:solidFill>
                <a:latin typeface="Gentona Light" pitchFamily="2" charset="77"/>
              </a:defRPr>
            </a:lvl1pPr>
            <a:lvl2pPr>
              <a:defRPr b="0" i="0">
                <a:solidFill>
                  <a:srgbClr val="002C5F"/>
                </a:solidFill>
                <a:latin typeface="Gentona Light" pitchFamily="2" charset="77"/>
              </a:defRPr>
            </a:lvl2pPr>
            <a:lvl3pPr>
              <a:defRPr b="0" i="0">
                <a:solidFill>
                  <a:srgbClr val="002C5F"/>
                </a:solidFill>
                <a:latin typeface="Gentona Light" pitchFamily="2" charset="77"/>
              </a:defRPr>
            </a:lvl3pPr>
            <a:lvl4pPr>
              <a:defRPr b="0" i="0">
                <a:solidFill>
                  <a:srgbClr val="002C5F"/>
                </a:solidFill>
                <a:latin typeface="Gentona Light" pitchFamily="2" charset="77"/>
              </a:defRPr>
            </a:lvl4pPr>
            <a:lvl5pPr>
              <a:defRPr b="0" i="0">
                <a:solidFill>
                  <a:srgbClr val="002C5F"/>
                </a:solidFill>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65588B6-DA12-9CF3-B2B8-0C4B035709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98082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pic>
        <p:nvPicPr>
          <p:cNvPr id="3" name="Picture 2">
            <a:extLst>
              <a:ext uri="{FF2B5EF4-FFF2-40B4-BE49-F238E27FC236}">
                <a16:creationId xmlns:a16="http://schemas.microsoft.com/office/drawing/2014/main" id="{A3B2F526-7DB1-C6F5-9C1A-24E4AEDA28D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8929" y="6468410"/>
            <a:ext cx="2968793" cy="222660"/>
          </a:xfrm>
          <a:prstGeom prst="rect">
            <a:avLst/>
          </a:prstGeom>
        </p:spPr>
      </p:pic>
    </p:spTree>
    <p:extLst>
      <p:ext uri="{BB962C8B-B14F-4D97-AF65-F5344CB8AC3E}">
        <p14:creationId xmlns:p14="http://schemas.microsoft.com/office/powerpoint/2010/main" val="2209553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11684000" y="6662193"/>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pic>
        <p:nvPicPr>
          <p:cNvPr id="9" name="Picture 8">
            <a:extLst>
              <a:ext uri="{FF2B5EF4-FFF2-40B4-BE49-F238E27FC236}">
                <a16:creationId xmlns:a16="http://schemas.microsoft.com/office/drawing/2014/main" id="{0C47508E-AD38-A02D-D8A7-48CF215F8DA9}"/>
              </a:ext>
            </a:extLst>
          </p:cNvPr>
          <p:cNvPicPr>
            <a:picLocks noChangeAspect="1"/>
          </p:cNvPicPr>
          <p:nvPr userDrawn="1"/>
        </p:nvPicPr>
        <p:blipFill>
          <a:blip r:embed="rId2"/>
          <a:stretch>
            <a:fillRect/>
          </a:stretch>
        </p:blipFill>
        <p:spPr>
          <a:xfrm>
            <a:off x="7276364" y="6176963"/>
            <a:ext cx="4661636" cy="428984"/>
          </a:xfrm>
          <a:prstGeom prst="rect">
            <a:avLst/>
          </a:prstGeom>
        </p:spPr>
      </p:pic>
      <p:sp>
        <p:nvSpPr>
          <p:cNvPr id="5" name="Date Placeholder 4">
            <a:extLst>
              <a:ext uri="{FF2B5EF4-FFF2-40B4-BE49-F238E27FC236}">
                <a16:creationId xmlns:a16="http://schemas.microsoft.com/office/drawing/2014/main" id="{E55AF5C5-56DC-2CCC-E103-4FF13E7267DB}"/>
              </a:ext>
            </a:extLst>
          </p:cNvPr>
          <p:cNvSpPr>
            <a:spLocks noGrp="1"/>
          </p:cNvSpPr>
          <p:nvPr>
            <p:ph type="dt" sz="half" idx="13"/>
          </p:nvPr>
        </p:nvSpPr>
        <p:spPr/>
        <p:txBody>
          <a:bodyPr/>
          <a:lstStyle/>
          <a:p>
            <a:endParaRPr lang="en-US" dirty="0"/>
          </a:p>
        </p:txBody>
      </p:sp>
      <p:sp>
        <p:nvSpPr>
          <p:cNvPr id="7" name="Footer Placeholder 6">
            <a:extLst>
              <a:ext uri="{FF2B5EF4-FFF2-40B4-BE49-F238E27FC236}">
                <a16:creationId xmlns:a16="http://schemas.microsoft.com/office/drawing/2014/main" id="{87944671-6CF9-CEA3-2BEF-3D1B313C27A4}"/>
              </a:ext>
            </a:extLst>
          </p:cNvPr>
          <p:cNvSpPr>
            <a:spLocks noGrp="1"/>
          </p:cNvSpPr>
          <p:nvPr>
            <p:ph type="ftr" sz="quarter" idx="14"/>
          </p:nvPr>
        </p:nvSpPr>
        <p:spPr/>
        <p:txBody>
          <a:bodyPr/>
          <a:lstStyle/>
          <a:p>
            <a:fld id="{5775A2DC-0B83-9242-B426-BC865065C24C}" type="slidenum">
              <a:rPr lang="en-US" smtClean="0"/>
              <a:pPr/>
              <a:t>‹#›</a:t>
            </a:fld>
            <a:endParaRPr lang="en-US" dirty="0"/>
          </a:p>
        </p:txBody>
      </p:sp>
      <p:sp>
        <p:nvSpPr>
          <p:cNvPr id="8" name="Rectangle 7">
            <a:extLst>
              <a:ext uri="{FF2B5EF4-FFF2-40B4-BE49-F238E27FC236}">
                <a16:creationId xmlns:a16="http://schemas.microsoft.com/office/drawing/2014/main" id="{92E259A9-4B16-EE07-583B-9811F1714C30}"/>
              </a:ext>
            </a:extLst>
          </p:cNvPr>
          <p:cNvSpPr/>
          <p:nvPr userDrawn="1"/>
        </p:nvSpPr>
        <p:spPr>
          <a:xfrm>
            <a:off x="0" y="-16889"/>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102C3F-AB7D-7599-D207-888424FCF95C}"/>
              </a:ext>
            </a:extLst>
          </p:cNvPr>
          <p:cNvSpPr/>
          <p:nvPr userDrawn="1"/>
        </p:nvSpPr>
        <p:spPr>
          <a:xfrm>
            <a:off x="0" y="1265866"/>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F71BB3-D665-D969-7F35-A44386506EC1}"/>
              </a:ext>
            </a:extLst>
          </p:cNvPr>
          <p:cNvSpPr/>
          <p:nvPr userDrawn="1"/>
        </p:nvSpPr>
        <p:spPr>
          <a:xfrm>
            <a:off x="0" y="6633466"/>
            <a:ext cx="12192000" cy="27432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6418D5D1-0209-9229-23AD-D9F7E473CB58}"/>
              </a:ext>
            </a:extLst>
          </p:cNvPr>
          <p:cNvSpPr>
            <a:spLocks noGrp="1"/>
          </p:cNvSpPr>
          <p:nvPr>
            <p:ph idx="1"/>
          </p:nvPr>
        </p:nvSpPr>
        <p:spPr>
          <a:xfrm>
            <a:off x="1041400" y="1825625"/>
            <a:ext cx="4702695"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66F01E6-F28D-8FC9-EA54-AD1AEAC87025}"/>
              </a:ext>
            </a:extLst>
          </p:cNvPr>
          <p:cNvSpPr>
            <a:spLocks noGrp="1"/>
          </p:cNvSpPr>
          <p:nvPr>
            <p:ph idx="15"/>
          </p:nvPr>
        </p:nvSpPr>
        <p:spPr>
          <a:xfrm>
            <a:off x="6259485" y="1825625"/>
            <a:ext cx="4840316"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6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041400" y="1825625"/>
            <a:ext cx="100584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684000" y="6726741"/>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pic>
        <p:nvPicPr>
          <p:cNvPr id="9" name="Picture 8">
            <a:extLst>
              <a:ext uri="{FF2B5EF4-FFF2-40B4-BE49-F238E27FC236}">
                <a16:creationId xmlns:a16="http://schemas.microsoft.com/office/drawing/2014/main" id="{0C47508E-AD38-A02D-D8A7-48CF215F8DA9}"/>
              </a:ext>
            </a:extLst>
          </p:cNvPr>
          <p:cNvPicPr>
            <a:picLocks noChangeAspect="1"/>
          </p:cNvPicPr>
          <p:nvPr userDrawn="1"/>
        </p:nvPicPr>
        <p:blipFill>
          <a:blip r:embed="rId2"/>
          <a:stretch>
            <a:fillRect/>
          </a:stretch>
        </p:blipFill>
        <p:spPr>
          <a:xfrm>
            <a:off x="7276364" y="6176963"/>
            <a:ext cx="4661636" cy="428984"/>
          </a:xfrm>
          <a:prstGeom prst="rect">
            <a:avLst/>
          </a:prstGeom>
        </p:spPr>
      </p:pic>
      <p:sp>
        <p:nvSpPr>
          <p:cNvPr id="5" name="Date Placeholder 4">
            <a:extLst>
              <a:ext uri="{FF2B5EF4-FFF2-40B4-BE49-F238E27FC236}">
                <a16:creationId xmlns:a16="http://schemas.microsoft.com/office/drawing/2014/main" id="{E55AF5C5-56DC-2CCC-E103-4FF13E7267DB}"/>
              </a:ext>
            </a:extLst>
          </p:cNvPr>
          <p:cNvSpPr>
            <a:spLocks noGrp="1"/>
          </p:cNvSpPr>
          <p:nvPr>
            <p:ph type="dt" sz="half" idx="13"/>
          </p:nvPr>
        </p:nvSpPr>
        <p:spPr/>
        <p:txBody>
          <a:bodyPr/>
          <a:lstStyle/>
          <a:p>
            <a:endParaRPr lang="en-US" dirty="0"/>
          </a:p>
        </p:txBody>
      </p:sp>
      <p:sp>
        <p:nvSpPr>
          <p:cNvPr id="7" name="Footer Placeholder 6">
            <a:extLst>
              <a:ext uri="{FF2B5EF4-FFF2-40B4-BE49-F238E27FC236}">
                <a16:creationId xmlns:a16="http://schemas.microsoft.com/office/drawing/2014/main" id="{87944671-6CF9-CEA3-2BEF-3D1B313C27A4}"/>
              </a:ext>
            </a:extLst>
          </p:cNvPr>
          <p:cNvSpPr>
            <a:spLocks noGrp="1"/>
          </p:cNvSpPr>
          <p:nvPr>
            <p:ph type="ftr" sz="quarter" idx="14"/>
          </p:nvPr>
        </p:nvSpPr>
        <p:spPr/>
        <p:txBody>
          <a:bodyPr/>
          <a:lstStyle/>
          <a:p>
            <a:fld id="{5775A2DC-0B83-9242-B426-BC865065C24C}" type="slidenum">
              <a:rPr lang="en-US" smtClean="0"/>
              <a:pPr/>
              <a:t>‹#›</a:t>
            </a:fld>
            <a:endParaRPr lang="en-US" dirty="0"/>
          </a:p>
        </p:txBody>
      </p:sp>
      <p:sp>
        <p:nvSpPr>
          <p:cNvPr id="8" name="Rectangle 7">
            <a:extLst>
              <a:ext uri="{FF2B5EF4-FFF2-40B4-BE49-F238E27FC236}">
                <a16:creationId xmlns:a16="http://schemas.microsoft.com/office/drawing/2014/main" id="{92E259A9-4B16-EE07-583B-9811F1714C30}"/>
              </a:ext>
            </a:extLst>
          </p:cNvPr>
          <p:cNvSpPr/>
          <p:nvPr userDrawn="1"/>
        </p:nvSpPr>
        <p:spPr>
          <a:xfrm>
            <a:off x="0" y="-16889"/>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102C3F-AB7D-7599-D207-888424FCF95C}"/>
              </a:ext>
            </a:extLst>
          </p:cNvPr>
          <p:cNvSpPr/>
          <p:nvPr userDrawn="1"/>
        </p:nvSpPr>
        <p:spPr>
          <a:xfrm>
            <a:off x="0" y="1265866"/>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F71BB3-D665-D969-7F35-A44386506EC1}"/>
              </a:ext>
            </a:extLst>
          </p:cNvPr>
          <p:cNvSpPr/>
          <p:nvPr userDrawn="1"/>
        </p:nvSpPr>
        <p:spPr>
          <a:xfrm>
            <a:off x="0" y="6722366"/>
            <a:ext cx="12192000" cy="27432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47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11684000" y="6662193"/>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pic>
        <p:nvPicPr>
          <p:cNvPr id="9" name="Picture 8">
            <a:extLst>
              <a:ext uri="{FF2B5EF4-FFF2-40B4-BE49-F238E27FC236}">
                <a16:creationId xmlns:a16="http://schemas.microsoft.com/office/drawing/2014/main" id="{0C47508E-AD38-A02D-D8A7-48CF215F8DA9}"/>
              </a:ext>
            </a:extLst>
          </p:cNvPr>
          <p:cNvPicPr>
            <a:picLocks noChangeAspect="1"/>
          </p:cNvPicPr>
          <p:nvPr userDrawn="1"/>
        </p:nvPicPr>
        <p:blipFill>
          <a:blip r:embed="rId2"/>
          <a:stretch>
            <a:fillRect/>
          </a:stretch>
        </p:blipFill>
        <p:spPr>
          <a:xfrm>
            <a:off x="7276364" y="6176963"/>
            <a:ext cx="4661636" cy="428984"/>
          </a:xfrm>
          <a:prstGeom prst="rect">
            <a:avLst/>
          </a:prstGeom>
        </p:spPr>
      </p:pic>
      <p:sp>
        <p:nvSpPr>
          <p:cNvPr id="5" name="Date Placeholder 4">
            <a:extLst>
              <a:ext uri="{FF2B5EF4-FFF2-40B4-BE49-F238E27FC236}">
                <a16:creationId xmlns:a16="http://schemas.microsoft.com/office/drawing/2014/main" id="{E55AF5C5-56DC-2CCC-E103-4FF13E7267DB}"/>
              </a:ext>
            </a:extLst>
          </p:cNvPr>
          <p:cNvSpPr>
            <a:spLocks noGrp="1"/>
          </p:cNvSpPr>
          <p:nvPr>
            <p:ph type="dt" sz="half" idx="13"/>
          </p:nvPr>
        </p:nvSpPr>
        <p:spPr/>
        <p:txBody>
          <a:bodyPr/>
          <a:lstStyle/>
          <a:p>
            <a:endParaRPr lang="en-US" dirty="0"/>
          </a:p>
        </p:txBody>
      </p:sp>
      <p:sp>
        <p:nvSpPr>
          <p:cNvPr id="7" name="Footer Placeholder 6">
            <a:extLst>
              <a:ext uri="{FF2B5EF4-FFF2-40B4-BE49-F238E27FC236}">
                <a16:creationId xmlns:a16="http://schemas.microsoft.com/office/drawing/2014/main" id="{87944671-6CF9-CEA3-2BEF-3D1B313C27A4}"/>
              </a:ext>
            </a:extLst>
          </p:cNvPr>
          <p:cNvSpPr>
            <a:spLocks noGrp="1"/>
          </p:cNvSpPr>
          <p:nvPr>
            <p:ph type="ftr" sz="quarter" idx="14"/>
          </p:nvPr>
        </p:nvSpPr>
        <p:spPr/>
        <p:txBody>
          <a:bodyPr/>
          <a:lstStyle/>
          <a:p>
            <a:fld id="{5775A2DC-0B83-9242-B426-BC865065C24C}" type="slidenum">
              <a:rPr lang="en-US" smtClean="0"/>
              <a:pPr/>
              <a:t>‹#›</a:t>
            </a:fld>
            <a:endParaRPr lang="en-US" dirty="0"/>
          </a:p>
        </p:txBody>
      </p:sp>
      <p:sp>
        <p:nvSpPr>
          <p:cNvPr id="8" name="Rectangle 7">
            <a:extLst>
              <a:ext uri="{FF2B5EF4-FFF2-40B4-BE49-F238E27FC236}">
                <a16:creationId xmlns:a16="http://schemas.microsoft.com/office/drawing/2014/main" id="{92E259A9-4B16-EE07-583B-9811F1714C30}"/>
              </a:ext>
            </a:extLst>
          </p:cNvPr>
          <p:cNvSpPr/>
          <p:nvPr userDrawn="1"/>
        </p:nvSpPr>
        <p:spPr>
          <a:xfrm>
            <a:off x="0" y="-16889"/>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102C3F-AB7D-7599-D207-888424FCF95C}"/>
              </a:ext>
            </a:extLst>
          </p:cNvPr>
          <p:cNvSpPr/>
          <p:nvPr userDrawn="1"/>
        </p:nvSpPr>
        <p:spPr>
          <a:xfrm>
            <a:off x="0" y="1265866"/>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F71BB3-D665-D969-7F35-A44386506EC1}"/>
              </a:ext>
            </a:extLst>
          </p:cNvPr>
          <p:cNvSpPr/>
          <p:nvPr userDrawn="1"/>
        </p:nvSpPr>
        <p:spPr>
          <a:xfrm>
            <a:off x="0" y="6633466"/>
            <a:ext cx="12192000" cy="27432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6418D5D1-0209-9229-23AD-D9F7E473CB58}"/>
              </a:ext>
            </a:extLst>
          </p:cNvPr>
          <p:cNvSpPr>
            <a:spLocks noGrp="1"/>
          </p:cNvSpPr>
          <p:nvPr>
            <p:ph idx="1"/>
          </p:nvPr>
        </p:nvSpPr>
        <p:spPr>
          <a:xfrm>
            <a:off x="1041400" y="1825625"/>
            <a:ext cx="4702695"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66F01E6-F28D-8FC9-EA54-AD1AEAC87025}"/>
              </a:ext>
            </a:extLst>
          </p:cNvPr>
          <p:cNvSpPr>
            <a:spLocks noGrp="1"/>
          </p:cNvSpPr>
          <p:nvPr>
            <p:ph idx="15"/>
          </p:nvPr>
        </p:nvSpPr>
        <p:spPr>
          <a:xfrm>
            <a:off x="6259485" y="1825625"/>
            <a:ext cx="4840316"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11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11684000" y="6740571"/>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pic>
        <p:nvPicPr>
          <p:cNvPr id="9" name="Picture 8">
            <a:extLst>
              <a:ext uri="{FF2B5EF4-FFF2-40B4-BE49-F238E27FC236}">
                <a16:creationId xmlns:a16="http://schemas.microsoft.com/office/drawing/2014/main" id="{0C47508E-AD38-A02D-D8A7-48CF215F8DA9}"/>
              </a:ext>
            </a:extLst>
          </p:cNvPr>
          <p:cNvPicPr>
            <a:picLocks noChangeAspect="1"/>
          </p:cNvPicPr>
          <p:nvPr userDrawn="1"/>
        </p:nvPicPr>
        <p:blipFill>
          <a:blip r:embed="rId2"/>
          <a:stretch>
            <a:fillRect/>
          </a:stretch>
        </p:blipFill>
        <p:spPr>
          <a:xfrm>
            <a:off x="7276364" y="6176963"/>
            <a:ext cx="4661636" cy="428984"/>
          </a:xfrm>
          <a:prstGeom prst="rect">
            <a:avLst/>
          </a:prstGeom>
        </p:spPr>
      </p:pic>
      <p:sp>
        <p:nvSpPr>
          <p:cNvPr id="5" name="Date Placeholder 4">
            <a:extLst>
              <a:ext uri="{FF2B5EF4-FFF2-40B4-BE49-F238E27FC236}">
                <a16:creationId xmlns:a16="http://schemas.microsoft.com/office/drawing/2014/main" id="{E55AF5C5-56DC-2CCC-E103-4FF13E7267DB}"/>
              </a:ext>
            </a:extLst>
          </p:cNvPr>
          <p:cNvSpPr>
            <a:spLocks noGrp="1"/>
          </p:cNvSpPr>
          <p:nvPr>
            <p:ph type="dt" sz="half" idx="13"/>
          </p:nvPr>
        </p:nvSpPr>
        <p:spPr/>
        <p:txBody>
          <a:bodyPr/>
          <a:lstStyle/>
          <a:p>
            <a:endParaRPr lang="en-US" dirty="0"/>
          </a:p>
        </p:txBody>
      </p:sp>
      <p:sp>
        <p:nvSpPr>
          <p:cNvPr id="7" name="Footer Placeholder 6">
            <a:extLst>
              <a:ext uri="{FF2B5EF4-FFF2-40B4-BE49-F238E27FC236}">
                <a16:creationId xmlns:a16="http://schemas.microsoft.com/office/drawing/2014/main" id="{87944671-6CF9-CEA3-2BEF-3D1B313C27A4}"/>
              </a:ext>
            </a:extLst>
          </p:cNvPr>
          <p:cNvSpPr>
            <a:spLocks noGrp="1"/>
          </p:cNvSpPr>
          <p:nvPr>
            <p:ph type="ftr" sz="quarter" idx="14"/>
          </p:nvPr>
        </p:nvSpPr>
        <p:spPr/>
        <p:txBody>
          <a:bodyPr/>
          <a:lstStyle/>
          <a:p>
            <a:fld id="{5775A2DC-0B83-9242-B426-BC865065C24C}" type="slidenum">
              <a:rPr lang="en-US" smtClean="0"/>
              <a:pPr/>
              <a:t>‹#›</a:t>
            </a:fld>
            <a:endParaRPr lang="en-US" dirty="0"/>
          </a:p>
        </p:txBody>
      </p:sp>
      <p:sp>
        <p:nvSpPr>
          <p:cNvPr id="8" name="Rectangle 7">
            <a:extLst>
              <a:ext uri="{FF2B5EF4-FFF2-40B4-BE49-F238E27FC236}">
                <a16:creationId xmlns:a16="http://schemas.microsoft.com/office/drawing/2014/main" id="{92E259A9-4B16-EE07-583B-9811F1714C30}"/>
              </a:ext>
            </a:extLst>
          </p:cNvPr>
          <p:cNvSpPr/>
          <p:nvPr userDrawn="1"/>
        </p:nvSpPr>
        <p:spPr>
          <a:xfrm>
            <a:off x="0" y="-16889"/>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102C3F-AB7D-7599-D207-888424FCF95C}"/>
              </a:ext>
            </a:extLst>
          </p:cNvPr>
          <p:cNvSpPr/>
          <p:nvPr userDrawn="1"/>
        </p:nvSpPr>
        <p:spPr>
          <a:xfrm>
            <a:off x="0" y="1265866"/>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F71BB3-D665-D969-7F35-A44386506EC1}"/>
              </a:ext>
            </a:extLst>
          </p:cNvPr>
          <p:cNvSpPr/>
          <p:nvPr userDrawn="1"/>
        </p:nvSpPr>
        <p:spPr>
          <a:xfrm>
            <a:off x="0" y="6722366"/>
            <a:ext cx="12192000" cy="27432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6418D5D1-0209-9229-23AD-D9F7E473CB58}"/>
              </a:ext>
            </a:extLst>
          </p:cNvPr>
          <p:cNvSpPr>
            <a:spLocks noGrp="1"/>
          </p:cNvSpPr>
          <p:nvPr>
            <p:ph idx="1"/>
          </p:nvPr>
        </p:nvSpPr>
        <p:spPr>
          <a:xfrm>
            <a:off x="1041400" y="1825625"/>
            <a:ext cx="4702695"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6">
            <a:extLst>
              <a:ext uri="{FF2B5EF4-FFF2-40B4-BE49-F238E27FC236}">
                <a16:creationId xmlns:a16="http://schemas.microsoft.com/office/drawing/2014/main" id="{AAB39CDB-DE5D-765A-913C-527C05CB3256}"/>
              </a:ext>
            </a:extLst>
          </p:cNvPr>
          <p:cNvSpPr>
            <a:spLocks noGrp="1"/>
          </p:cNvSpPr>
          <p:nvPr>
            <p:ph type="pic" sz="quarter" idx="15"/>
          </p:nvPr>
        </p:nvSpPr>
        <p:spPr>
          <a:xfrm>
            <a:off x="6096000" y="1825625"/>
            <a:ext cx="5372100" cy="4351338"/>
          </a:xfrm>
        </p:spPr>
        <p:txBody>
          <a:bodyPr/>
          <a:lstStyle/>
          <a:p>
            <a:endParaRPr lang="en-US" dirty="0"/>
          </a:p>
        </p:txBody>
      </p:sp>
    </p:spTree>
    <p:extLst>
      <p:ext uri="{BB962C8B-B14F-4D97-AF65-F5344CB8AC3E}">
        <p14:creationId xmlns:p14="http://schemas.microsoft.com/office/powerpoint/2010/main" val="1945889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pic>
        <p:nvPicPr>
          <p:cNvPr id="9" name="Picture 8">
            <a:extLst>
              <a:ext uri="{FF2B5EF4-FFF2-40B4-BE49-F238E27FC236}">
                <a16:creationId xmlns:a16="http://schemas.microsoft.com/office/drawing/2014/main" id="{0C47508E-AD38-A02D-D8A7-48CF215F8DA9}"/>
              </a:ext>
            </a:extLst>
          </p:cNvPr>
          <p:cNvPicPr>
            <a:picLocks noChangeAspect="1"/>
          </p:cNvPicPr>
          <p:nvPr userDrawn="1"/>
        </p:nvPicPr>
        <p:blipFill>
          <a:blip r:embed="rId2"/>
          <a:stretch>
            <a:fillRect/>
          </a:stretch>
        </p:blipFill>
        <p:spPr>
          <a:xfrm>
            <a:off x="7276364" y="6176963"/>
            <a:ext cx="4661636" cy="428984"/>
          </a:xfrm>
          <a:prstGeom prst="rect">
            <a:avLst/>
          </a:prstGeom>
        </p:spPr>
      </p:pic>
      <p:sp>
        <p:nvSpPr>
          <p:cNvPr id="5" name="Date Placeholder 4">
            <a:extLst>
              <a:ext uri="{FF2B5EF4-FFF2-40B4-BE49-F238E27FC236}">
                <a16:creationId xmlns:a16="http://schemas.microsoft.com/office/drawing/2014/main" id="{E55AF5C5-56DC-2CCC-E103-4FF13E7267DB}"/>
              </a:ext>
            </a:extLst>
          </p:cNvPr>
          <p:cNvSpPr>
            <a:spLocks noGrp="1"/>
          </p:cNvSpPr>
          <p:nvPr>
            <p:ph type="dt" sz="half" idx="13"/>
          </p:nvPr>
        </p:nvSpPr>
        <p:spPr/>
        <p:txBody>
          <a:bodyPr/>
          <a:lstStyle/>
          <a:p>
            <a:endParaRPr lang="en-US" dirty="0"/>
          </a:p>
        </p:txBody>
      </p:sp>
      <p:sp>
        <p:nvSpPr>
          <p:cNvPr id="7" name="Footer Placeholder 6">
            <a:extLst>
              <a:ext uri="{FF2B5EF4-FFF2-40B4-BE49-F238E27FC236}">
                <a16:creationId xmlns:a16="http://schemas.microsoft.com/office/drawing/2014/main" id="{87944671-6CF9-CEA3-2BEF-3D1B313C27A4}"/>
              </a:ext>
            </a:extLst>
          </p:cNvPr>
          <p:cNvSpPr>
            <a:spLocks noGrp="1"/>
          </p:cNvSpPr>
          <p:nvPr>
            <p:ph type="ftr" sz="quarter" idx="14"/>
          </p:nvPr>
        </p:nvSpPr>
        <p:spPr/>
        <p:txBody>
          <a:bodyPr/>
          <a:lstStyle/>
          <a:p>
            <a:fld id="{5775A2DC-0B83-9242-B426-BC865065C24C}" type="slidenum">
              <a:rPr lang="en-US" smtClean="0"/>
              <a:pPr/>
              <a:t>‹#›</a:t>
            </a:fld>
            <a:endParaRPr lang="en-US" dirty="0"/>
          </a:p>
        </p:txBody>
      </p:sp>
      <p:sp>
        <p:nvSpPr>
          <p:cNvPr id="8" name="Rectangle 7">
            <a:extLst>
              <a:ext uri="{FF2B5EF4-FFF2-40B4-BE49-F238E27FC236}">
                <a16:creationId xmlns:a16="http://schemas.microsoft.com/office/drawing/2014/main" id="{92E259A9-4B16-EE07-583B-9811F1714C30}"/>
              </a:ext>
            </a:extLst>
          </p:cNvPr>
          <p:cNvSpPr/>
          <p:nvPr userDrawn="1"/>
        </p:nvSpPr>
        <p:spPr>
          <a:xfrm>
            <a:off x="0" y="-16889"/>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F102C3F-AB7D-7599-D207-888424FCF95C}"/>
              </a:ext>
            </a:extLst>
          </p:cNvPr>
          <p:cNvSpPr/>
          <p:nvPr userDrawn="1"/>
        </p:nvSpPr>
        <p:spPr>
          <a:xfrm>
            <a:off x="0" y="1265866"/>
            <a:ext cx="12192000" cy="13716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F71BB3-D665-D969-7F35-A44386506EC1}"/>
              </a:ext>
            </a:extLst>
          </p:cNvPr>
          <p:cNvSpPr/>
          <p:nvPr userDrawn="1"/>
        </p:nvSpPr>
        <p:spPr>
          <a:xfrm>
            <a:off x="0" y="6722366"/>
            <a:ext cx="12192000" cy="274320"/>
          </a:xfrm>
          <a:prstGeom prst="rect">
            <a:avLst/>
          </a:prstGeom>
          <a:gradFill>
            <a:gsLst>
              <a:gs pos="66000">
                <a:schemeClr val="tx2"/>
              </a:gs>
              <a:gs pos="100000">
                <a:schemeClr val="accent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6418D5D1-0209-9229-23AD-D9F7E473CB58}"/>
              </a:ext>
            </a:extLst>
          </p:cNvPr>
          <p:cNvSpPr>
            <a:spLocks noGrp="1"/>
          </p:cNvSpPr>
          <p:nvPr>
            <p:ph idx="1"/>
          </p:nvPr>
        </p:nvSpPr>
        <p:spPr>
          <a:xfrm>
            <a:off x="6397105" y="1668003"/>
            <a:ext cx="53721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6">
            <a:extLst>
              <a:ext uri="{FF2B5EF4-FFF2-40B4-BE49-F238E27FC236}">
                <a16:creationId xmlns:a16="http://schemas.microsoft.com/office/drawing/2014/main" id="{AAB39CDB-DE5D-765A-913C-527C05CB3256}"/>
              </a:ext>
            </a:extLst>
          </p:cNvPr>
          <p:cNvSpPr>
            <a:spLocks noGrp="1"/>
          </p:cNvSpPr>
          <p:nvPr>
            <p:ph type="pic" sz="quarter" idx="15"/>
          </p:nvPr>
        </p:nvSpPr>
        <p:spPr>
          <a:xfrm>
            <a:off x="467529" y="1668003"/>
            <a:ext cx="5372100" cy="4351338"/>
          </a:xfrm>
        </p:spPr>
        <p:txBody>
          <a:bodyPr/>
          <a:lstStyle/>
          <a:p>
            <a:endParaRPr lang="en-US" dirty="0"/>
          </a:p>
        </p:txBody>
      </p:sp>
      <p:sp>
        <p:nvSpPr>
          <p:cNvPr id="12" name="Slide Number Placeholder 5">
            <a:extLst>
              <a:ext uri="{FF2B5EF4-FFF2-40B4-BE49-F238E27FC236}">
                <a16:creationId xmlns:a16="http://schemas.microsoft.com/office/drawing/2014/main" id="{5CF47A3A-EBB0-8D4C-8A07-9638A63D3524}"/>
              </a:ext>
            </a:extLst>
          </p:cNvPr>
          <p:cNvSpPr>
            <a:spLocks noGrp="1"/>
          </p:cNvSpPr>
          <p:nvPr>
            <p:ph type="sldNum" sz="quarter" idx="12"/>
          </p:nvPr>
        </p:nvSpPr>
        <p:spPr>
          <a:xfrm>
            <a:off x="11684000" y="6740571"/>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spTree>
    <p:extLst>
      <p:ext uri="{BB962C8B-B14F-4D97-AF65-F5344CB8AC3E}">
        <p14:creationId xmlns:p14="http://schemas.microsoft.com/office/powerpoint/2010/main" val="3275498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p:cNvSpPr/>
          <p:nvPr userDrawn="1"/>
        </p:nvSpPr>
        <p:spPr>
          <a:xfrm>
            <a:off x="0" y="6670674"/>
            <a:ext cx="12192000" cy="187327"/>
          </a:xfrm>
          <a:prstGeom prst="rect">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041400" y="1825625"/>
            <a:ext cx="4702695"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684000" y="6662193"/>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sp>
        <p:nvSpPr>
          <p:cNvPr id="13" name="Rectangle 12"/>
          <p:cNvSpPr/>
          <p:nvPr userDrawn="1"/>
        </p:nvSpPr>
        <p:spPr>
          <a:xfrm>
            <a:off x="0" y="0"/>
            <a:ext cx="12192000" cy="99753"/>
          </a:xfrm>
          <a:prstGeom prst="rect">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1348384"/>
            <a:ext cx="12192000" cy="99753"/>
          </a:xfrm>
          <a:prstGeom prst="rect">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30638"/>
            <a:ext cx="673363" cy="731555"/>
          </a:xfrm>
          <a:prstGeom prst="rect">
            <a:avLst/>
          </a:prstGeom>
        </p:spPr>
      </p:pic>
      <p:sp>
        <p:nvSpPr>
          <p:cNvPr id="7" name="Picture Placeholder 6">
            <a:extLst>
              <a:ext uri="{FF2B5EF4-FFF2-40B4-BE49-F238E27FC236}">
                <a16:creationId xmlns:a16="http://schemas.microsoft.com/office/drawing/2014/main" id="{40351BC8-45B3-46AD-B473-7D993DF3C55C}"/>
              </a:ext>
            </a:extLst>
          </p:cNvPr>
          <p:cNvSpPr>
            <a:spLocks noGrp="1"/>
          </p:cNvSpPr>
          <p:nvPr>
            <p:ph type="pic" sz="quarter" idx="13"/>
          </p:nvPr>
        </p:nvSpPr>
        <p:spPr>
          <a:xfrm>
            <a:off x="6096000" y="1825625"/>
            <a:ext cx="5372100" cy="4351338"/>
          </a:xfrm>
        </p:spPr>
        <p:txBody>
          <a:bodyPr/>
          <a:lstStyle/>
          <a:p>
            <a:endParaRPr lang="en-US" dirty="0"/>
          </a:p>
        </p:txBody>
      </p:sp>
      <p:pic>
        <p:nvPicPr>
          <p:cNvPr id="5" name="Picture 4">
            <a:extLst>
              <a:ext uri="{FF2B5EF4-FFF2-40B4-BE49-F238E27FC236}">
                <a16:creationId xmlns:a16="http://schemas.microsoft.com/office/drawing/2014/main" id="{6FF42E07-DB95-777C-67F7-E75D55DEDD28}"/>
              </a:ext>
            </a:extLst>
          </p:cNvPr>
          <p:cNvPicPr>
            <a:picLocks noChangeAspect="1"/>
          </p:cNvPicPr>
          <p:nvPr userDrawn="1"/>
        </p:nvPicPr>
        <p:blipFill>
          <a:blip r:embed="rId3"/>
          <a:stretch>
            <a:fillRect/>
          </a:stretch>
        </p:blipFill>
        <p:spPr>
          <a:xfrm>
            <a:off x="7276364" y="6176963"/>
            <a:ext cx="4661636" cy="428984"/>
          </a:xfrm>
          <a:prstGeom prst="rect">
            <a:avLst/>
          </a:prstGeom>
        </p:spPr>
      </p:pic>
    </p:spTree>
    <p:extLst>
      <p:ext uri="{BB962C8B-B14F-4D97-AF65-F5344CB8AC3E}">
        <p14:creationId xmlns:p14="http://schemas.microsoft.com/office/powerpoint/2010/main" val="51139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1" y="5801127"/>
            <a:ext cx="815340" cy="899924"/>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5517" y="2487560"/>
            <a:ext cx="10884062" cy="1157340"/>
          </a:xfrm>
        </p:spPr>
        <p:txBody>
          <a:bodyPr lIns="0" tIns="0" rIns="0" bIns="0" anchor="t" anchorCtr="0">
            <a:noAutofit/>
          </a:bodyPr>
          <a:lstStyle>
            <a:lvl1pPr marL="0" algn="ctr" defTabSz="914400" rtl="0" eaLnBrk="1" latinLnBrk="0" hangingPunct="1">
              <a:lnSpc>
                <a:spcPct val="85000"/>
              </a:lnSpc>
              <a:spcBef>
                <a:spcPct val="0"/>
              </a:spcBef>
              <a:buNone/>
              <a:defRPr lang="en-US" sz="4800" b="0" i="0" kern="1200" dirty="0">
                <a:solidFill>
                  <a:srgbClr val="FFFFFF"/>
                </a:solidFill>
                <a:latin typeface="Obviously-WideLghtItalic" panose="040D04070504030B0306" pitchFamily="82" charset="0"/>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18268"/>
            <a:ext cx="10884062" cy="361842"/>
          </a:xfrm>
        </p:spPr>
        <p:txBody>
          <a:bodyPr lIns="0" tIns="0" rIns="0" bIns="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r">
              <a:buFont typeface="Arial" panose="020B0604020202020204" pitchFamily="34" charset="0"/>
              <a:buNone/>
              <a:defRPr sz="1050" b="0"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67462"/>
            <a:ext cx="4345922" cy="365864"/>
          </a:xfrm>
        </p:spPr>
        <p:txBody>
          <a:bodyPr lIns="0" tIns="0" rIns="0" bIns="0">
            <a:noAutofit/>
          </a:bodyPr>
          <a:lstStyle>
            <a:lvl1pPr marL="0" indent="0" algn="l">
              <a:buFont typeface="Arial" panose="020B0604020202020204" pitchFamily="34" charset="0"/>
              <a:buNone/>
              <a:defRPr sz="1050" b="0" i="0" spc="100" baseline="0">
                <a:solidFill>
                  <a:schemeClr val="accent2"/>
                </a:solidFill>
                <a:latin typeface="Obviously Wide Bold" pitchFamily="82" charset="77"/>
              </a:defRPr>
            </a:lvl1pPr>
          </a:lstStyle>
          <a:p>
            <a:pPr lvl="0"/>
            <a:r>
              <a:rPr lang="en-US" dirty="0"/>
              <a:t>CLICK TO ADD PRESENTER NAME HERE</a:t>
            </a:r>
          </a:p>
        </p:txBody>
      </p:sp>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2" name="Group 11">
            <a:extLst>
              <a:ext uri="{FF2B5EF4-FFF2-40B4-BE49-F238E27FC236}">
                <a16:creationId xmlns:a16="http://schemas.microsoft.com/office/drawing/2014/main" id="{DFCD9CCE-BBF5-720F-3FF4-0789E33DF64E}"/>
              </a:ext>
            </a:extLst>
          </p:cNvPr>
          <p:cNvGrpSpPr/>
          <p:nvPr userDrawn="1"/>
        </p:nvGrpSpPr>
        <p:grpSpPr>
          <a:xfrm>
            <a:off x="477929" y="6012555"/>
            <a:ext cx="3474720" cy="565767"/>
            <a:chOff x="308609" y="5626047"/>
            <a:chExt cx="3474720" cy="565767"/>
          </a:xfrm>
        </p:grpSpPr>
        <p:sp>
          <p:nvSpPr>
            <p:cNvPr id="11" name="Rectangle 10">
              <a:extLst>
                <a:ext uri="{FF2B5EF4-FFF2-40B4-BE49-F238E27FC236}">
                  <a16:creationId xmlns:a16="http://schemas.microsoft.com/office/drawing/2014/main" id="{BAAC766C-19E8-ECDE-23A7-BA9E8D74EFDA}"/>
                </a:ext>
              </a:extLst>
            </p:cNvPr>
            <p:cNvSpPr/>
            <p:nvPr userDrawn="1"/>
          </p:nvSpPr>
          <p:spPr>
            <a:xfrm>
              <a:off x="333375" y="5669280"/>
              <a:ext cx="481965" cy="461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background with orange letters">
              <a:extLst>
                <a:ext uri="{FF2B5EF4-FFF2-40B4-BE49-F238E27FC236}">
                  <a16:creationId xmlns:a16="http://schemas.microsoft.com/office/drawing/2014/main" id="{94CADD6C-F2B2-15E2-C7A8-53E3CA02BC1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08609" y="5626047"/>
              <a:ext cx="3474720" cy="565767"/>
            </a:xfrm>
            <a:prstGeom prst="rect">
              <a:avLst/>
            </a:prstGeom>
          </p:spPr>
        </p:pic>
      </p:grpSp>
    </p:spTree>
    <p:extLst>
      <p:ext uri="{BB962C8B-B14F-4D97-AF65-F5344CB8AC3E}">
        <p14:creationId xmlns:p14="http://schemas.microsoft.com/office/powerpoint/2010/main" val="3722712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6"/>
          <p:cNvSpPr>
            <a:spLocks noGrp="1"/>
          </p:cNvSpPr>
          <p:nvPr>
            <p:ph type="sldNum" sz="quarter" idx="4"/>
          </p:nvPr>
        </p:nvSpPr>
        <p:spPr>
          <a:xfrm>
            <a:off x="4165600" y="6340476"/>
            <a:ext cx="3860800" cy="365125"/>
          </a:xfrm>
          <a:prstGeom prst="rect">
            <a:avLst/>
          </a:prstGeom>
        </p:spPr>
        <p:txBody>
          <a:bodyPr vert="horz" lIns="91440" tIns="45720" rIns="91440" bIns="45720" rtlCol="0" anchor="ctr"/>
          <a:lstStyle>
            <a:lvl1pPr algn="ctr">
              <a:defRPr sz="1200">
                <a:solidFill>
                  <a:schemeClr val="tx1"/>
                </a:solidFill>
              </a:defRPr>
            </a:lvl1pPr>
          </a:lstStyle>
          <a:p>
            <a:fld id="{11D6E3F2-13FE-4EFA-94BF-FBA3ACC93D68}" type="slidenum">
              <a:rPr lang="en-US" smtClean="0">
                <a:solidFill>
                  <a:prstClr val="black"/>
                </a:solidFill>
                <a:latin typeface="Calibri"/>
              </a:rPr>
              <a:pPr/>
              <a:t>‹#›</a:t>
            </a:fld>
            <a:endParaRPr lang="en-US" dirty="0">
              <a:solidFill>
                <a:prstClr val="black"/>
              </a:solidFill>
              <a:latin typeface="Calibri"/>
            </a:endParaRPr>
          </a:p>
        </p:txBody>
      </p:sp>
    </p:spTree>
    <p:extLst>
      <p:ext uri="{BB962C8B-B14F-4D97-AF65-F5344CB8AC3E}">
        <p14:creationId xmlns:p14="http://schemas.microsoft.com/office/powerpoint/2010/main" val="2596158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Rectangle 15"/>
          <p:cNvSpPr/>
          <p:nvPr userDrawn="1"/>
        </p:nvSpPr>
        <p:spPr>
          <a:xfrm>
            <a:off x="0" y="6670674"/>
            <a:ext cx="12192000" cy="187327"/>
          </a:xfrm>
          <a:prstGeom prst="rect">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41400" y="195264"/>
            <a:ext cx="10058400" cy="1061850"/>
          </a:xfrm>
        </p:spPr>
        <p:txBody>
          <a:bodyPr/>
          <a:lstStyle>
            <a:lvl1pPr>
              <a:defRPr>
                <a:solidFill>
                  <a:schemeClr val="tx1"/>
                </a:solidFill>
                <a:latin typeface="Verdana" panose="020B0604030504040204" pitchFamily="34" charset="0"/>
                <a:ea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041400" y="1825625"/>
            <a:ext cx="4702695"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684000" y="6662193"/>
            <a:ext cx="508000" cy="195808"/>
          </a:xfrm>
        </p:spPr>
        <p:txBody>
          <a:bodyPr/>
          <a:lstStyle>
            <a:lvl1pPr>
              <a:defRPr>
                <a:solidFill>
                  <a:schemeClr val="bg1"/>
                </a:solidFill>
              </a:defRPr>
            </a:lvl1pPr>
          </a:lstStyle>
          <a:p>
            <a:fld id="{A3A568C1-7339-4664-9AF4-040AFABBA005}" type="slidenum">
              <a:rPr lang="en-US" smtClean="0"/>
              <a:pPr/>
              <a:t>‹#›</a:t>
            </a:fld>
            <a:endParaRPr lang="en-US" dirty="0"/>
          </a:p>
        </p:txBody>
      </p:sp>
      <p:sp>
        <p:nvSpPr>
          <p:cNvPr id="13" name="Rectangle 12"/>
          <p:cNvSpPr/>
          <p:nvPr userDrawn="1"/>
        </p:nvSpPr>
        <p:spPr>
          <a:xfrm>
            <a:off x="0" y="0"/>
            <a:ext cx="12192000" cy="99753"/>
          </a:xfrm>
          <a:prstGeom prst="rect">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1348384"/>
            <a:ext cx="12192000" cy="99753"/>
          </a:xfrm>
          <a:prstGeom prst="rect">
            <a:avLst/>
          </a:prstGeom>
          <a:gradFill flip="none" rotWithShape="1">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30638"/>
            <a:ext cx="673363" cy="731555"/>
          </a:xfrm>
          <a:prstGeom prst="rect">
            <a:avLst/>
          </a:prstGeom>
        </p:spPr>
      </p:pic>
      <p:sp>
        <p:nvSpPr>
          <p:cNvPr id="10" name="Content Placeholder 2"/>
          <p:cNvSpPr>
            <a:spLocks noGrp="1"/>
          </p:cNvSpPr>
          <p:nvPr>
            <p:ph idx="13"/>
          </p:nvPr>
        </p:nvSpPr>
        <p:spPr>
          <a:xfrm>
            <a:off x="6259485" y="1825625"/>
            <a:ext cx="4840316"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ACF5706-7F6D-84A8-8BCF-67030443BAB4}"/>
              </a:ext>
            </a:extLst>
          </p:cNvPr>
          <p:cNvPicPr>
            <a:picLocks noChangeAspect="1"/>
          </p:cNvPicPr>
          <p:nvPr userDrawn="1"/>
        </p:nvPicPr>
        <p:blipFill>
          <a:blip r:embed="rId3"/>
          <a:stretch>
            <a:fillRect/>
          </a:stretch>
        </p:blipFill>
        <p:spPr>
          <a:xfrm>
            <a:off x="7276364" y="6176963"/>
            <a:ext cx="4661636" cy="428984"/>
          </a:xfrm>
          <a:prstGeom prst="rect">
            <a:avLst/>
          </a:prstGeom>
        </p:spPr>
      </p:pic>
      <p:sp>
        <p:nvSpPr>
          <p:cNvPr id="7" name="Date Placeholder 6">
            <a:extLst>
              <a:ext uri="{FF2B5EF4-FFF2-40B4-BE49-F238E27FC236}">
                <a16:creationId xmlns:a16="http://schemas.microsoft.com/office/drawing/2014/main" id="{381EA463-1F98-A007-6F8A-180B2FFA622F}"/>
              </a:ext>
            </a:extLst>
          </p:cNvPr>
          <p:cNvSpPr>
            <a:spLocks noGrp="1"/>
          </p:cNvSpPr>
          <p:nvPr>
            <p:ph type="dt" sz="half" idx="14"/>
          </p:nvPr>
        </p:nvSpPr>
        <p:spPr/>
        <p:txBody>
          <a:bodyPr/>
          <a:lstStyle/>
          <a:p>
            <a:endParaRPr lang="en-US" dirty="0"/>
          </a:p>
        </p:txBody>
      </p:sp>
      <p:sp>
        <p:nvSpPr>
          <p:cNvPr id="8" name="Footer Placeholder 7">
            <a:extLst>
              <a:ext uri="{FF2B5EF4-FFF2-40B4-BE49-F238E27FC236}">
                <a16:creationId xmlns:a16="http://schemas.microsoft.com/office/drawing/2014/main" id="{12CC6D09-80AB-894C-A07B-5E029396C062}"/>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6175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487265"/>
            <a:ext cx="10884062" cy="1332380"/>
          </a:xfrm>
        </p:spPr>
        <p:txBody>
          <a:bodyPr lIns="0" tIns="0" rIns="0" bIns="0" anchor="t" anchorCtr="0">
            <a:noAutofit/>
          </a:bodyPr>
          <a:lstStyle>
            <a:lvl1pPr marL="0" algn="ctr" defTabSz="914400" rtl="0" eaLnBrk="1" latinLnBrk="0" hangingPunct="1">
              <a:lnSpc>
                <a:spcPct val="85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11307"/>
            <a:ext cx="10884062" cy="361842"/>
          </a:xfrm>
        </p:spPr>
        <p:txBody>
          <a:bodyPr lIns="0" tIns="0" rIns="0" bIns="0" anchor="b" anchorCtr="0">
            <a:noAutofit/>
          </a:bodyPr>
          <a:lstStyle>
            <a:lvl1pPr marL="0" indent="0" algn="ctr" defTabSz="914400" rtl="0" eaLnBrk="1" latinLnBrk="0" hangingPunct="1">
              <a:lnSpc>
                <a:spcPct val="10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r">
              <a:buFont typeface="Arial" panose="020B0604020202020204" pitchFamily="34" charset="0"/>
              <a:buNone/>
              <a:defRPr sz="1050" b="0"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09219"/>
          </a:xfrm>
        </p:spPr>
        <p:txBody>
          <a:bodyPr lIns="0" tIns="0" rIns="0" bIns="0">
            <a:noAutofit/>
          </a:bodyPr>
          <a:lstStyle>
            <a:lvl1pPr marL="0" indent="0" algn="l">
              <a:buFont typeface="Arial" panose="020B0604020202020204" pitchFamily="34" charset="0"/>
              <a:buNone/>
              <a:defRPr sz="1050" b="0"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
        <p:nvSpPr>
          <p:cNvPr id="10" name="Rectangle 9">
            <a:extLst>
              <a:ext uri="{FF2B5EF4-FFF2-40B4-BE49-F238E27FC236}">
                <a16:creationId xmlns:a16="http://schemas.microsoft.com/office/drawing/2014/main" id="{365E2138-1C77-EF4B-433B-F87F114235F3}"/>
              </a:ext>
            </a:extLst>
          </p:cNvPr>
          <p:cNvSpPr/>
          <p:nvPr userDrawn="1"/>
        </p:nvSpPr>
        <p:spPr>
          <a:xfrm>
            <a:off x="0" y="5801127"/>
            <a:ext cx="815340" cy="899924"/>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C6CBC01D-E178-F04E-1C12-6F75548B1B56}"/>
              </a:ext>
            </a:extLst>
          </p:cNvPr>
          <p:cNvGrpSpPr/>
          <p:nvPr userDrawn="1"/>
        </p:nvGrpSpPr>
        <p:grpSpPr>
          <a:xfrm>
            <a:off x="486885" y="6004443"/>
            <a:ext cx="3462019" cy="563700"/>
            <a:chOff x="486885" y="6004443"/>
            <a:chExt cx="3462019" cy="563700"/>
          </a:xfrm>
        </p:grpSpPr>
        <p:sp>
          <p:nvSpPr>
            <p:cNvPr id="8" name="Rectangle 7">
              <a:extLst>
                <a:ext uri="{FF2B5EF4-FFF2-40B4-BE49-F238E27FC236}">
                  <a16:creationId xmlns:a16="http://schemas.microsoft.com/office/drawing/2014/main" id="{A2DEA649-3C57-17FD-4227-490A1DBCB5CF}"/>
                </a:ext>
              </a:extLst>
            </p:cNvPr>
            <p:cNvSpPr/>
            <p:nvPr userDrawn="1"/>
          </p:nvSpPr>
          <p:spPr>
            <a:xfrm>
              <a:off x="502695" y="6055788"/>
              <a:ext cx="481965" cy="461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ue text on a black background&#10;&#10;Description automatically generated">
              <a:extLst>
                <a:ext uri="{FF2B5EF4-FFF2-40B4-BE49-F238E27FC236}">
                  <a16:creationId xmlns:a16="http://schemas.microsoft.com/office/drawing/2014/main" id="{DA00F390-CDBE-F794-2769-D0BC10F6E3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86885" y="6004443"/>
              <a:ext cx="3462019" cy="563700"/>
            </a:xfrm>
            <a:prstGeom prst="rect">
              <a:avLst/>
            </a:prstGeom>
          </p:spPr>
        </p:pic>
      </p:grpSp>
    </p:spTree>
    <p:extLst>
      <p:ext uri="{BB962C8B-B14F-4D97-AF65-F5344CB8AC3E}">
        <p14:creationId xmlns:p14="http://schemas.microsoft.com/office/powerpoint/2010/main" val="410323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406509"/>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dirty="0"/>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dirty="0"/>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dirty="0"/>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dirty="0"/>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dirty="0"/>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pic>
        <p:nvPicPr>
          <p:cNvPr id="3" name="Picture 2">
            <a:extLst>
              <a:ext uri="{FF2B5EF4-FFF2-40B4-BE49-F238E27FC236}">
                <a16:creationId xmlns:a16="http://schemas.microsoft.com/office/drawing/2014/main" id="{76F9BB72-BAB9-90F4-F6FB-6649ACA2C132}"/>
              </a:ext>
            </a:extLst>
          </p:cNvPr>
          <p:cNvPicPr>
            <a:picLocks noChangeAspect="1"/>
          </p:cNvPicPr>
          <p:nvPr userDrawn="1"/>
        </p:nvPicPr>
        <p:blipFill>
          <a:blip r:embed="rId3"/>
          <a:stretch>
            <a:fillRect/>
          </a:stretch>
        </p:blipFill>
        <p:spPr>
          <a:xfrm>
            <a:off x="275844" y="337135"/>
            <a:ext cx="3601329" cy="274320"/>
          </a:xfrm>
          <a:prstGeom prst="rect">
            <a:avLst/>
          </a:prstGeom>
        </p:spPr>
      </p:pic>
    </p:spTree>
    <p:extLst>
      <p:ext uri="{BB962C8B-B14F-4D97-AF65-F5344CB8AC3E}">
        <p14:creationId xmlns:p14="http://schemas.microsoft.com/office/powerpoint/2010/main" val="63171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406509"/>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dirty="0"/>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dirty="0"/>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dirty="0"/>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dirty="0"/>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dirty="0"/>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dirty="0"/>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dirty="0"/>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dirty="0"/>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dirty="0"/>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dirty="0"/>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dirty="0"/>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dirty="0"/>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pic>
        <p:nvPicPr>
          <p:cNvPr id="4" name="Picture 3">
            <a:extLst>
              <a:ext uri="{FF2B5EF4-FFF2-40B4-BE49-F238E27FC236}">
                <a16:creationId xmlns:a16="http://schemas.microsoft.com/office/drawing/2014/main" id="{8ABB5665-EF54-93D4-4B6C-6FC1BE7FFDEE}"/>
              </a:ext>
            </a:extLst>
          </p:cNvPr>
          <p:cNvPicPr>
            <a:picLocks noChangeAspect="1"/>
          </p:cNvPicPr>
          <p:nvPr userDrawn="1"/>
        </p:nvPicPr>
        <p:blipFill>
          <a:blip r:embed="rId3"/>
          <a:stretch>
            <a:fillRect/>
          </a:stretch>
        </p:blipFill>
        <p:spPr>
          <a:xfrm>
            <a:off x="275844" y="337135"/>
            <a:ext cx="3601329" cy="274320"/>
          </a:xfrm>
          <a:prstGeom prst="rect">
            <a:avLst/>
          </a:prstGeom>
        </p:spPr>
      </p:pic>
    </p:spTree>
    <p:extLst>
      <p:ext uri="{BB962C8B-B14F-4D97-AF65-F5344CB8AC3E}">
        <p14:creationId xmlns:p14="http://schemas.microsoft.com/office/powerpoint/2010/main" val="406545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406509"/>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dirty="0"/>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dirty="0"/>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dirty="0"/>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dirty="0"/>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dirty="0"/>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dirty="0"/>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dirty="0"/>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dirty="0"/>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dirty="0"/>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dirty="0"/>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dirty="0"/>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dirty="0"/>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pic>
        <p:nvPicPr>
          <p:cNvPr id="4" name="Picture 3">
            <a:extLst>
              <a:ext uri="{FF2B5EF4-FFF2-40B4-BE49-F238E27FC236}">
                <a16:creationId xmlns:a16="http://schemas.microsoft.com/office/drawing/2014/main" id="{DBBF7F05-C179-7791-24A6-454DB2ABBF01}"/>
              </a:ext>
            </a:extLst>
          </p:cNvPr>
          <p:cNvPicPr>
            <a:picLocks noChangeAspect="1"/>
          </p:cNvPicPr>
          <p:nvPr userDrawn="1"/>
        </p:nvPicPr>
        <p:blipFill>
          <a:blip r:embed="rId3"/>
          <a:stretch>
            <a:fillRect/>
          </a:stretch>
        </p:blipFill>
        <p:spPr>
          <a:xfrm>
            <a:off x="275844" y="337135"/>
            <a:ext cx="3601329" cy="274320"/>
          </a:xfrm>
          <a:prstGeom prst="rect">
            <a:avLst/>
          </a:prstGeom>
        </p:spPr>
      </p:pic>
    </p:spTree>
    <p:extLst>
      <p:ext uri="{BB962C8B-B14F-4D97-AF65-F5344CB8AC3E}">
        <p14:creationId xmlns:p14="http://schemas.microsoft.com/office/powerpoint/2010/main" val="11881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5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grpSp>
        <p:nvGrpSpPr>
          <p:cNvPr id="11" name="Group 10">
            <a:extLst>
              <a:ext uri="{FF2B5EF4-FFF2-40B4-BE49-F238E27FC236}">
                <a16:creationId xmlns:a16="http://schemas.microsoft.com/office/drawing/2014/main" id="{B4E335FD-B691-6A48-18C2-DE9C4D60A991}"/>
              </a:ext>
            </a:extLst>
          </p:cNvPr>
          <p:cNvGrpSpPr/>
          <p:nvPr userDrawn="1"/>
        </p:nvGrpSpPr>
        <p:grpSpPr>
          <a:xfrm>
            <a:off x="8309501" y="261151"/>
            <a:ext cx="3601329" cy="274320"/>
            <a:chOff x="8309501" y="261151"/>
            <a:chExt cx="3601329" cy="274320"/>
          </a:xfrm>
        </p:grpSpPr>
        <p:sp>
          <p:nvSpPr>
            <p:cNvPr id="9" name="Rectangle 8">
              <a:extLst>
                <a:ext uri="{FF2B5EF4-FFF2-40B4-BE49-F238E27FC236}">
                  <a16:creationId xmlns:a16="http://schemas.microsoft.com/office/drawing/2014/main" id="{570173F3-E3EE-4A99-643B-C6AA5951D603}"/>
                </a:ext>
              </a:extLst>
            </p:cNvPr>
            <p:cNvSpPr/>
            <p:nvPr userDrawn="1"/>
          </p:nvSpPr>
          <p:spPr>
            <a:xfrm>
              <a:off x="8309501" y="261151"/>
              <a:ext cx="3601329" cy="274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2257B54-B80C-73F8-6E1B-C86065C37FA1}"/>
                </a:ext>
              </a:extLst>
            </p:cNvPr>
            <p:cNvPicPr>
              <a:picLocks noChangeAspect="1"/>
            </p:cNvPicPr>
            <p:nvPr userDrawn="1"/>
          </p:nvPicPr>
          <p:blipFill>
            <a:blip r:embed="rId3"/>
            <a:stretch>
              <a:fillRect/>
            </a:stretch>
          </p:blipFill>
          <p:spPr>
            <a:xfrm>
              <a:off x="8309501" y="261151"/>
              <a:ext cx="3601329" cy="274320"/>
            </a:xfrm>
            <a:prstGeom prst="rect">
              <a:avLst/>
            </a:prstGeom>
          </p:spPr>
        </p:pic>
      </p:grpSp>
    </p:spTree>
    <p:extLst>
      <p:ext uri="{BB962C8B-B14F-4D97-AF65-F5344CB8AC3E}">
        <p14:creationId xmlns:p14="http://schemas.microsoft.com/office/powerpoint/2010/main" val="263506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dirty="0"/>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5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grpSp>
        <p:nvGrpSpPr>
          <p:cNvPr id="9" name="Group 8">
            <a:extLst>
              <a:ext uri="{FF2B5EF4-FFF2-40B4-BE49-F238E27FC236}">
                <a16:creationId xmlns:a16="http://schemas.microsoft.com/office/drawing/2014/main" id="{B08C67F6-6237-AA21-726A-D1D5EC6001AF}"/>
              </a:ext>
            </a:extLst>
          </p:cNvPr>
          <p:cNvGrpSpPr/>
          <p:nvPr userDrawn="1"/>
        </p:nvGrpSpPr>
        <p:grpSpPr>
          <a:xfrm>
            <a:off x="8309500" y="266563"/>
            <a:ext cx="3601330" cy="270100"/>
            <a:chOff x="8309500" y="266563"/>
            <a:chExt cx="3601330" cy="270100"/>
          </a:xfrm>
        </p:grpSpPr>
        <p:sp>
          <p:nvSpPr>
            <p:cNvPr id="5" name="Rectangle 4">
              <a:extLst>
                <a:ext uri="{FF2B5EF4-FFF2-40B4-BE49-F238E27FC236}">
                  <a16:creationId xmlns:a16="http://schemas.microsoft.com/office/drawing/2014/main" id="{8CF01D00-C5BC-FD5C-F75C-C18F4E888F7B}"/>
                </a:ext>
              </a:extLst>
            </p:cNvPr>
            <p:cNvSpPr/>
            <p:nvPr userDrawn="1"/>
          </p:nvSpPr>
          <p:spPr>
            <a:xfrm>
              <a:off x="8309501" y="266563"/>
              <a:ext cx="3601329" cy="2689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E56CD2C-F13C-B251-CD73-67CA881C5A7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309500" y="266563"/>
              <a:ext cx="3601329" cy="270100"/>
            </a:xfrm>
            <a:prstGeom prst="rect">
              <a:avLst/>
            </a:prstGeom>
          </p:spPr>
        </p:pic>
      </p:grpSp>
    </p:spTree>
    <p:extLst>
      <p:ext uri="{BB962C8B-B14F-4D97-AF65-F5344CB8AC3E}">
        <p14:creationId xmlns:p14="http://schemas.microsoft.com/office/powerpoint/2010/main" val="369228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dirty="0"/>
          </a:p>
        </p:txBody>
      </p:sp>
    </p:spTree>
    <p:extLst>
      <p:ext uri="{BB962C8B-B14F-4D97-AF65-F5344CB8AC3E}">
        <p14:creationId xmlns:p14="http://schemas.microsoft.com/office/powerpoint/2010/main" val="2338802340"/>
      </p:ext>
    </p:extLst>
  </p:cSld>
  <p:clrMap bg1="lt1" tx1="dk1" bg2="lt2" tx2="dk2" accent1="accent1" accent2="accent2" accent3="accent3" accent4="accent4" accent5="accent5" accent6="accent6" hlink="hlink" folHlink="folHlink"/>
  <p:sldLayoutIdLst>
    <p:sldLayoutId id="2147483703" r:id="rId1"/>
    <p:sldLayoutId id="2147483744" r:id="rId2"/>
    <p:sldLayoutId id="2147483743" r:id="rId3"/>
    <p:sldLayoutId id="2147483745" r:id="rId4"/>
    <p:sldLayoutId id="2147483712" r:id="rId5"/>
    <p:sldLayoutId id="2147483713" r:id="rId6"/>
    <p:sldLayoutId id="2147483714" r:id="rId7"/>
    <p:sldLayoutId id="2147483717" r:id="rId8"/>
    <p:sldLayoutId id="2147483746" r:id="rId9"/>
    <p:sldLayoutId id="2147483754" r:id="rId10"/>
    <p:sldLayoutId id="2147483755" r:id="rId11"/>
    <p:sldLayoutId id="2147483756" r:id="rId12"/>
    <p:sldLayoutId id="2147483757" r:id="rId13"/>
    <p:sldLayoutId id="2147483722" r:id="rId14"/>
    <p:sldLayoutId id="2147483726" r:id="rId15"/>
    <p:sldLayoutId id="2147483730" r:id="rId16"/>
    <p:sldLayoutId id="2147483738" r:id="rId17"/>
    <p:sldLayoutId id="2147483747" r:id="rId18"/>
    <p:sldLayoutId id="2147483724" r:id="rId19"/>
    <p:sldLayoutId id="2147483728" r:id="rId20"/>
    <p:sldLayoutId id="2147483732" r:id="rId21"/>
    <p:sldLayoutId id="2147483748" r:id="rId22"/>
    <p:sldLayoutId id="2147483740" r:id="rId23"/>
    <p:sldLayoutId id="2147483775" r:id="rId24"/>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15637380"/>
      </p:ext>
    </p:extLst>
  </p:cSld>
  <p:clrMap bg1="lt1" tx1="dk1" bg2="lt2" tx2="dk2" accent1="accent1" accent2="accent2" accent3="accent3" accent4="accent4" accent5="accent5" accent6="accent6" hlink="hlink" folHlink="folHlink"/>
  <p:sldLayoutIdLst>
    <p:sldLayoutId id="2147483764" r:id="rId1"/>
    <p:sldLayoutId id="2147483770" r:id="rId2"/>
    <p:sldLayoutId id="2147483771" r:id="rId3"/>
    <p:sldLayoutId id="2147483772" r:id="rId4"/>
    <p:sldLayoutId id="2147483766" r:id="rId5"/>
    <p:sldLayoutId id="2147483769" r:id="rId6"/>
    <p:sldLayoutId id="2147483773" r:id="rId7"/>
  </p:sldLayoutIdLst>
  <p:hf hdr="0" dt="0"/>
  <p:txStyles>
    <p:titleStyle>
      <a:lvl1pPr algn="l" defTabSz="914400" rtl="0" eaLnBrk="1" latinLnBrk="0" hangingPunct="1">
        <a:lnSpc>
          <a:spcPct val="90000"/>
        </a:lnSpc>
        <a:spcBef>
          <a:spcPct val="0"/>
        </a:spcBef>
        <a:buNone/>
        <a:defRPr sz="4400" kern="1200">
          <a:solidFill>
            <a:srgbClr val="193B6B"/>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rgbClr val="193B6B"/>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193B6B"/>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193B6B"/>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193B6B"/>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193B6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i_QunTBih-s" TargetMode="External"/><Relationship Id="rId2" Type="http://schemas.openxmlformats.org/officeDocument/2006/relationships/hyperlink" Target="https://youtu.be/sWgsAOVTW38" TargetMode="Externa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hyperlink" Target="mailto:araceli.castaneda@warrington.ufl.ed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https://www.bain.com/insights/goodbye-clicks-hello-ai-zero-click-search-redefines-marketin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bain.com/insights/goodbye-clicks-hello-ai-zero-click-search-redefines-marketing/" TargetMode="Externa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https://www.artificialintelligence-news.com/wp-content/uploads/2025/08/ai_report_2025.pdf" TargetMode="Externa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s://www.artificialintelligence-news.com/wp-content/uploads/2025/08/ai_report_2025.pdf"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harvardbusiness.org/insight/climbing-the-high-summits-why-every-leader-must-master-human-skills-to-get-the-most-out-of-ai/" TargetMode="External"/><Relationship Id="rId2" Type="http://schemas.openxmlformats.org/officeDocument/2006/relationships/hyperlink" Target="https://www.cnbc.com/2025/08/13/amazon-aws-ceo-the-most-important-skill-you-need-to-succeed-in-ai-age.html" TargetMode="External"/><Relationship Id="rId1" Type="http://schemas.openxmlformats.org/officeDocument/2006/relationships/slideLayout" Target="../slideLayouts/slideLayout24.xml"/><Relationship Id="rId4" Type="http://schemas.openxmlformats.org/officeDocument/2006/relationships/hyperlink" Target="https://www.mckinsey.com/capabilities/strategy-and-corporate-finance/our-insights/building-leaders-in-the-age-of-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C6D4-DFE2-E341-B046-F0C1476307F4}"/>
              </a:ext>
            </a:extLst>
          </p:cNvPr>
          <p:cNvSpPr>
            <a:spLocks noGrp="1"/>
          </p:cNvSpPr>
          <p:nvPr>
            <p:ph type="ctrTitle"/>
          </p:nvPr>
        </p:nvSpPr>
        <p:spPr>
          <a:xfrm>
            <a:off x="1307938" y="2215912"/>
            <a:ext cx="10884062" cy="1220401"/>
          </a:xfrm>
        </p:spPr>
        <p:txBody>
          <a:bodyPr/>
          <a:lstStyle/>
          <a:p>
            <a:pPr>
              <a:lnSpc>
                <a:spcPct val="90000"/>
              </a:lnSpc>
            </a:pPr>
            <a:r>
              <a:rPr lang="en-US" sz="4200" b="0" i="0" spc="300" dirty="0">
                <a:latin typeface="Obviously-WideLghtItalic" panose="040D04070504030B0306" pitchFamily="82" charset="0"/>
              </a:rPr>
              <a:t>Beyond Algorithms: </a:t>
            </a:r>
            <a:br>
              <a:rPr lang="en-US" sz="4200" b="0" i="0" spc="300" dirty="0">
                <a:latin typeface="Obviously-WideLghtItalic" panose="040D04070504030B0306" pitchFamily="82" charset="0"/>
              </a:rPr>
            </a:br>
            <a:r>
              <a:rPr lang="en-US" sz="4200" b="0" i="0" spc="300" dirty="0">
                <a:latin typeface="Obviously-WideLghtItalic" panose="040D04070504030B0306" pitchFamily="82" charset="0"/>
              </a:rPr>
              <a:t>How AI is Transforming Utility Regulation</a:t>
            </a:r>
          </a:p>
        </p:txBody>
      </p:sp>
      <p:sp>
        <p:nvSpPr>
          <p:cNvPr id="4" name="Text Placeholder 3">
            <a:extLst>
              <a:ext uri="{FF2B5EF4-FFF2-40B4-BE49-F238E27FC236}">
                <a16:creationId xmlns:a16="http://schemas.microsoft.com/office/drawing/2014/main" id="{66A7A34F-E1AB-EC40-B767-BCE5B99C151D}"/>
              </a:ext>
            </a:extLst>
          </p:cNvPr>
          <p:cNvSpPr>
            <a:spLocks noGrp="1"/>
          </p:cNvSpPr>
          <p:nvPr>
            <p:ph type="body" sz="quarter" idx="10"/>
          </p:nvPr>
        </p:nvSpPr>
        <p:spPr>
          <a:xfrm>
            <a:off x="2488498" y="5295053"/>
            <a:ext cx="4167996" cy="309219"/>
          </a:xfrm>
        </p:spPr>
        <p:txBody>
          <a:bodyPr/>
          <a:lstStyle/>
          <a:p>
            <a:pPr algn="r"/>
            <a:r>
              <a:rPr lang="en-US" sz="1400" b="1" dirty="0"/>
              <a:t>OOCUR Conference, April 27 – May 1, 2026</a:t>
            </a:r>
          </a:p>
        </p:txBody>
      </p:sp>
      <p:sp>
        <p:nvSpPr>
          <p:cNvPr id="5" name="Text Placeholder 4">
            <a:extLst>
              <a:ext uri="{FF2B5EF4-FFF2-40B4-BE49-F238E27FC236}">
                <a16:creationId xmlns:a16="http://schemas.microsoft.com/office/drawing/2014/main" id="{7687BD9C-591F-8047-B094-55EBF0D1ABC0}"/>
              </a:ext>
            </a:extLst>
          </p:cNvPr>
          <p:cNvSpPr>
            <a:spLocks noGrp="1"/>
          </p:cNvSpPr>
          <p:nvPr>
            <p:ph type="body" sz="quarter" idx="11"/>
          </p:nvPr>
        </p:nvSpPr>
        <p:spPr>
          <a:xfrm>
            <a:off x="7402705" y="4672853"/>
            <a:ext cx="4392027" cy="1159535"/>
          </a:xfrm>
        </p:spPr>
        <p:txBody>
          <a:bodyPr/>
          <a:lstStyle/>
          <a:p>
            <a:pPr algn="l"/>
            <a:r>
              <a:rPr lang="en-US" sz="2400" b="1" dirty="0"/>
              <a:t>Araceli Castaneda,</a:t>
            </a:r>
          </a:p>
          <a:p>
            <a:pPr algn="l"/>
            <a:r>
              <a:rPr lang="en-US" sz="2000" b="1" i="1" dirty="0"/>
              <a:t>Director of Leadership Studies</a:t>
            </a:r>
          </a:p>
          <a:p>
            <a:pPr algn="l"/>
            <a:r>
              <a:rPr lang="en-US" sz="2400" b="1" dirty="0"/>
              <a:t>Public Utility Research Center</a:t>
            </a:r>
            <a:endParaRPr lang="en-US" sz="2000" b="1" dirty="0"/>
          </a:p>
          <a:p>
            <a:pPr algn="l"/>
            <a:r>
              <a:rPr lang="en-US" sz="1100" b="1" dirty="0"/>
              <a:t>https://warrington.ufl.edu/public-utility-research-center/</a:t>
            </a:r>
            <a:r>
              <a:rPr lang="en-US" sz="1600" b="0" i="1" dirty="0"/>
              <a:t> </a:t>
            </a:r>
          </a:p>
          <a:p>
            <a:pPr algn="l"/>
            <a:endParaRPr lang="en-US" sz="1600" b="0" dirty="0"/>
          </a:p>
          <a:p>
            <a:pPr algn="l"/>
            <a:endParaRPr lang="en-US" sz="1600" b="0" dirty="0"/>
          </a:p>
          <a:p>
            <a:pPr algn="l"/>
            <a:endParaRPr lang="en-US" sz="1600" b="0" dirty="0"/>
          </a:p>
        </p:txBody>
      </p:sp>
    </p:spTree>
    <p:extLst>
      <p:ext uri="{BB962C8B-B14F-4D97-AF65-F5344CB8AC3E}">
        <p14:creationId xmlns:p14="http://schemas.microsoft.com/office/powerpoint/2010/main" val="185727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A28F8-2DEE-1ED7-447E-42657DECE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CAF28-B22E-D96A-50D7-6CFD1374A9B7}"/>
              </a:ext>
            </a:extLst>
          </p:cNvPr>
          <p:cNvSpPr>
            <a:spLocks noGrp="1"/>
          </p:cNvSpPr>
          <p:nvPr>
            <p:ph type="title"/>
          </p:nvPr>
        </p:nvSpPr>
        <p:spPr>
          <a:xfrm>
            <a:off x="1041400" y="328828"/>
            <a:ext cx="10058400" cy="1061850"/>
          </a:xfrm>
        </p:spPr>
        <p:txBody>
          <a:bodyPr>
            <a:noAutofit/>
          </a:bodyPr>
          <a:lstStyle/>
          <a:p>
            <a:pPr algn="ctr"/>
            <a:r>
              <a:rPr lang="en-US" sz="3200" dirty="0"/>
              <a:t>Your thoughts as an organization</a:t>
            </a:r>
            <a:endParaRPr lang="en-US" sz="1200" dirty="0"/>
          </a:p>
        </p:txBody>
      </p:sp>
      <p:sp>
        <p:nvSpPr>
          <p:cNvPr id="3" name="Content Placeholder 2">
            <a:extLst>
              <a:ext uri="{FF2B5EF4-FFF2-40B4-BE49-F238E27FC236}">
                <a16:creationId xmlns:a16="http://schemas.microsoft.com/office/drawing/2014/main" id="{D92FC10B-B426-1A79-6D05-B00EAF7110A5}"/>
              </a:ext>
            </a:extLst>
          </p:cNvPr>
          <p:cNvSpPr>
            <a:spLocks noGrp="1"/>
          </p:cNvSpPr>
          <p:nvPr>
            <p:ph idx="1"/>
          </p:nvPr>
        </p:nvSpPr>
        <p:spPr>
          <a:xfrm>
            <a:off x="1359898" y="1825625"/>
            <a:ext cx="9489612" cy="4351338"/>
          </a:xfrm>
        </p:spPr>
        <p:txBody>
          <a:bodyPr>
            <a:normAutofit/>
          </a:bodyPr>
          <a:lstStyle/>
          <a:p>
            <a:pPr marL="514350" indent="-514350">
              <a:buFont typeface="+mj-lt"/>
              <a:buAutoNum type="arabicPeriod"/>
            </a:pPr>
            <a:r>
              <a:rPr lang="en-US" dirty="0"/>
              <a:t>How are you going to communicate when your stakeholders use Google for their answers, and don’t come to your website directly?</a:t>
            </a:r>
          </a:p>
          <a:p>
            <a:pPr marL="514350" indent="-514350">
              <a:buFont typeface="+mj-lt"/>
              <a:buAutoNum type="arabicPeriod"/>
            </a:pPr>
            <a:endParaRPr lang="en-US" dirty="0"/>
          </a:p>
          <a:p>
            <a:pPr marL="514350" indent="-514350">
              <a:buFont typeface="+mj-lt"/>
              <a:buAutoNum type="arabicPeriod"/>
            </a:pPr>
            <a:r>
              <a:rPr lang="en-US" dirty="0"/>
              <a:t>Where do you want to be an AI leader? Where do you want to play safe?</a:t>
            </a:r>
          </a:p>
          <a:p>
            <a:pPr marL="514350" indent="-514350">
              <a:buFont typeface="+mj-lt"/>
              <a:buAutoNum type="arabicPeriod"/>
            </a:pPr>
            <a:endParaRPr lang="en-US" dirty="0"/>
          </a:p>
          <a:p>
            <a:pPr marL="514350" indent="-514350">
              <a:buFont typeface="+mj-lt"/>
              <a:buAutoNum type="arabicPeriod"/>
            </a:pPr>
            <a:r>
              <a:rPr lang="en-US" dirty="0"/>
              <a:t>How are you going to develop those people skills in an AI context to be successful? </a:t>
            </a:r>
            <a:endParaRPr lang="en-US" sz="1800" dirty="0"/>
          </a:p>
          <a:p>
            <a:endParaRPr lang="en-US" dirty="0"/>
          </a:p>
        </p:txBody>
      </p:sp>
    </p:spTree>
    <p:extLst>
      <p:ext uri="{BB962C8B-B14F-4D97-AF65-F5344CB8AC3E}">
        <p14:creationId xmlns:p14="http://schemas.microsoft.com/office/powerpoint/2010/main" val="38625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3F96B-8D25-94C8-9D33-1170D9517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82B43-B026-45A3-5035-1BFAE981B418}"/>
              </a:ext>
            </a:extLst>
          </p:cNvPr>
          <p:cNvSpPr>
            <a:spLocks noGrp="1"/>
          </p:cNvSpPr>
          <p:nvPr>
            <p:ph type="title"/>
          </p:nvPr>
        </p:nvSpPr>
        <p:spPr>
          <a:xfrm>
            <a:off x="1041400" y="328828"/>
            <a:ext cx="10058400" cy="1061850"/>
          </a:xfrm>
        </p:spPr>
        <p:txBody>
          <a:bodyPr>
            <a:noAutofit/>
          </a:bodyPr>
          <a:lstStyle/>
          <a:p>
            <a:pPr algn="ctr"/>
            <a:r>
              <a:rPr lang="en-US" sz="3200" dirty="0"/>
              <a:t>Debriefing</a:t>
            </a:r>
            <a:endParaRPr lang="en-US" sz="1200" dirty="0"/>
          </a:p>
        </p:txBody>
      </p:sp>
      <p:sp>
        <p:nvSpPr>
          <p:cNvPr id="3" name="Content Placeholder 2">
            <a:extLst>
              <a:ext uri="{FF2B5EF4-FFF2-40B4-BE49-F238E27FC236}">
                <a16:creationId xmlns:a16="http://schemas.microsoft.com/office/drawing/2014/main" id="{81BEF35A-52D7-2A37-2EEF-E5944CC84A75}"/>
              </a:ext>
            </a:extLst>
          </p:cNvPr>
          <p:cNvSpPr>
            <a:spLocks noGrp="1"/>
          </p:cNvSpPr>
          <p:nvPr>
            <p:ph idx="1"/>
          </p:nvPr>
        </p:nvSpPr>
        <p:spPr>
          <a:xfrm>
            <a:off x="1359898" y="1825625"/>
            <a:ext cx="9489612" cy="4351338"/>
          </a:xfrm>
        </p:spPr>
        <p:txBody>
          <a:bodyPr>
            <a:normAutofit/>
          </a:bodyPr>
          <a:lstStyle/>
          <a:p>
            <a:endParaRPr lang="en-US" dirty="0"/>
          </a:p>
          <a:p>
            <a:r>
              <a:rPr lang="en-US" dirty="0"/>
              <a:t>What’s one idea from your group discussion you’d like to share?</a:t>
            </a:r>
          </a:p>
          <a:p>
            <a:endParaRPr lang="en-US" dirty="0"/>
          </a:p>
        </p:txBody>
      </p:sp>
    </p:spTree>
    <p:extLst>
      <p:ext uri="{BB962C8B-B14F-4D97-AF65-F5344CB8AC3E}">
        <p14:creationId xmlns:p14="http://schemas.microsoft.com/office/powerpoint/2010/main" val="191847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425589F-A3D5-7090-355E-32D4C05CF363}"/>
              </a:ext>
            </a:extLst>
          </p:cNvPr>
          <p:cNvSpPr txBox="1">
            <a:spLocks/>
          </p:cNvSpPr>
          <p:nvPr/>
        </p:nvSpPr>
        <p:spPr>
          <a:xfrm>
            <a:off x="1351194" y="1609868"/>
            <a:ext cx="9489612"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lgn="ctr">
              <a:buFont typeface="Arial" panose="020B0604020202020204" pitchFamily="34" charset="0"/>
              <a:buNone/>
            </a:pPr>
            <a:r>
              <a:rPr lang="en-US" sz="3200" dirty="0"/>
              <a:t>We often hear “We are in the age of AI”</a:t>
            </a:r>
          </a:p>
          <a:p>
            <a:pPr marL="0" indent="0" algn="ctr">
              <a:buFont typeface="Arial" panose="020B0604020202020204" pitchFamily="34" charset="0"/>
              <a:buNone/>
            </a:pPr>
            <a:endParaRPr lang="en-US" sz="3200" dirty="0"/>
          </a:p>
          <a:p>
            <a:pPr marL="0" indent="0" algn="ctr">
              <a:buFont typeface="Arial" panose="020B0604020202020204" pitchFamily="34" charset="0"/>
              <a:buNone/>
            </a:pPr>
            <a:r>
              <a:rPr lang="en-US" sz="3200" dirty="0"/>
              <a:t>At PURC, we like to say that </a:t>
            </a:r>
          </a:p>
          <a:p>
            <a:pPr marL="0" indent="0" algn="ctr">
              <a:buFont typeface="Arial" panose="020B0604020202020204" pitchFamily="34" charset="0"/>
              <a:buNone/>
            </a:pPr>
            <a:r>
              <a:rPr lang="en-US" sz="3200" dirty="0"/>
              <a:t>“We are in the age of people using AI”</a:t>
            </a:r>
          </a:p>
          <a:p>
            <a:endParaRPr lang="en-US" dirty="0"/>
          </a:p>
        </p:txBody>
      </p:sp>
    </p:spTree>
    <p:extLst>
      <p:ext uri="{BB962C8B-B14F-4D97-AF65-F5344CB8AC3E}">
        <p14:creationId xmlns:p14="http://schemas.microsoft.com/office/powerpoint/2010/main" val="28543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CFF00-5FD1-CFC5-75F6-F8CBDAC1E9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EB633-0F79-5EC0-4FA7-E3ECCF3541B2}"/>
              </a:ext>
            </a:extLst>
          </p:cNvPr>
          <p:cNvSpPr>
            <a:spLocks noGrp="1"/>
          </p:cNvSpPr>
          <p:nvPr>
            <p:ph type="title"/>
          </p:nvPr>
        </p:nvSpPr>
        <p:spPr>
          <a:xfrm>
            <a:off x="1041400" y="256909"/>
            <a:ext cx="10058400" cy="1061850"/>
          </a:xfrm>
        </p:spPr>
        <p:txBody>
          <a:bodyPr>
            <a:noAutofit/>
          </a:bodyPr>
          <a:lstStyle/>
          <a:p>
            <a:pPr algn="ctr"/>
            <a:r>
              <a:rPr lang="en-US" altLang="en-US" sz="3200" dirty="0"/>
              <a:t>Moving into the unknown</a:t>
            </a:r>
            <a:br>
              <a:rPr lang="en-US" altLang="en-US" sz="3200" dirty="0"/>
            </a:br>
            <a:r>
              <a:rPr lang="en-US" altLang="en-US" sz="2800" dirty="0"/>
              <a:t>(The Three Juxtapositions)</a:t>
            </a:r>
            <a:endParaRPr lang="en-US" sz="1200" dirty="0"/>
          </a:p>
        </p:txBody>
      </p:sp>
      <p:sp>
        <p:nvSpPr>
          <p:cNvPr id="3" name="Content Placeholder 2">
            <a:extLst>
              <a:ext uri="{FF2B5EF4-FFF2-40B4-BE49-F238E27FC236}">
                <a16:creationId xmlns:a16="http://schemas.microsoft.com/office/drawing/2014/main" id="{86938C2B-BA9F-A735-FE05-F287ED83DDB1}"/>
              </a:ext>
            </a:extLst>
          </p:cNvPr>
          <p:cNvSpPr>
            <a:spLocks noGrp="1"/>
          </p:cNvSpPr>
          <p:nvPr>
            <p:ph idx="1"/>
          </p:nvPr>
        </p:nvSpPr>
        <p:spPr>
          <a:xfrm>
            <a:off x="2239766" y="1825625"/>
            <a:ext cx="8609744" cy="4351338"/>
          </a:xfrm>
        </p:spPr>
        <p:txBody>
          <a:bodyPr>
            <a:normAutofit/>
          </a:bodyPr>
          <a:lstStyle/>
          <a:p>
            <a:endParaRPr lang="en-US" dirty="0"/>
          </a:p>
          <a:p>
            <a:pPr>
              <a:defRPr/>
            </a:pPr>
            <a:r>
              <a:rPr lang="en-US" b="1" i="1" dirty="0"/>
              <a:t>Next</a:t>
            </a:r>
            <a:r>
              <a:rPr lang="en-US" dirty="0"/>
              <a:t> practice, not best practice</a:t>
            </a:r>
          </a:p>
          <a:p>
            <a:pPr>
              <a:defRPr/>
            </a:pPr>
            <a:r>
              <a:rPr lang="en-US" b="1" i="1" dirty="0"/>
              <a:t>Why</a:t>
            </a:r>
            <a:r>
              <a:rPr lang="en-US" i="1" dirty="0"/>
              <a:t>, </a:t>
            </a:r>
            <a:r>
              <a:rPr lang="en-US" dirty="0"/>
              <a:t>not what </a:t>
            </a:r>
          </a:p>
          <a:p>
            <a:pPr>
              <a:defRPr/>
            </a:pPr>
            <a:r>
              <a:rPr lang="en-US" b="1" i="1" dirty="0"/>
              <a:t>Leadership</a:t>
            </a:r>
            <a:r>
              <a:rPr lang="en-US" i="1" dirty="0"/>
              <a:t>, </a:t>
            </a:r>
            <a:r>
              <a:rPr lang="en-US" dirty="0"/>
              <a:t>not leading</a:t>
            </a:r>
            <a:endParaRPr lang="en-US" b="1" i="1" dirty="0"/>
          </a:p>
          <a:p>
            <a:endParaRPr lang="en-US" dirty="0"/>
          </a:p>
        </p:txBody>
      </p:sp>
    </p:spTree>
    <p:extLst>
      <p:ext uri="{BB962C8B-B14F-4D97-AF65-F5344CB8AC3E}">
        <p14:creationId xmlns:p14="http://schemas.microsoft.com/office/powerpoint/2010/main" val="252532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DE331-F39B-A901-DB1C-74BB8A5F7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7B58A-B92F-6E7E-C53C-38AB897808CA}"/>
              </a:ext>
            </a:extLst>
          </p:cNvPr>
          <p:cNvSpPr>
            <a:spLocks noGrp="1"/>
          </p:cNvSpPr>
          <p:nvPr>
            <p:ph type="title"/>
          </p:nvPr>
        </p:nvSpPr>
        <p:spPr/>
        <p:txBody>
          <a:bodyPr>
            <a:normAutofit/>
          </a:bodyPr>
          <a:lstStyle/>
          <a:p>
            <a:pPr algn="ctr"/>
            <a:r>
              <a:rPr lang="en-US" sz="3600" dirty="0"/>
              <a:t>Free PURC Resources For You</a:t>
            </a:r>
          </a:p>
        </p:txBody>
      </p:sp>
      <p:sp>
        <p:nvSpPr>
          <p:cNvPr id="3" name="Content Placeholder 2">
            <a:extLst>
              <a:ext uri="{FF2B5EF4-FFF2-40B4-BE49-F238E27FC236}">
                <a16:creationId xmlns:a16="http://schemas.microsoft.com/office/drawing/2014/main" id="{0325709C-BD57-ABA2-4903-A7A7BBFA489A}"/>
              </a:ext>
            </a:extLst>
          </p:cNvPr>
          <p:cNvSpPr>
            <a:spLocks noGrp="1"/>
          </p:cNvSpPr>
          <p:nvPr>
            <p:ph idx="1"/>
          </p:nvPr>
        </p:nvSpPr>
        <p:spPr/>
        <p:txBody>
          <a:bodyPr>
            <a:normAutofit/>
          </a:bodyPr>
          <a:lstStyle/>
          <a:p>
            <a:pPr>
              <a:buFont typeface="Arial" panose="020B0604020202020204" pitchFamily="34" charset="0"/>
              <a:buChar char="•"/>
            </a:pPr>
            <a:r>
              <a:rPr lang="en-US" dirty="0"/>
              <a:t>Basics of Artificial Intelligence for Utility Regulation Module 1:  </a:t>
            </a:r>
            <a:r>
              <a:rPr lang="en-US" u="sng" dirty="0">
                <a:hlinkClick r:id="rId2">
                  <a:extLst>
                    <a:ext uri="{A12FA001-AC4F-418D-AE19-62706E023703}">
                      <ahyp:hlinkClr xmlns:ahyp="http://schemas.microsoft.com/office/drawing/2018/hyperlinkcolor" val="tx"/>
                    </a:ext>
                  </a:extLst>
                </a:hlinkClick>
              </a:rPr>
              <a:t>https://youtu.be/sWgsAOVTW38</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Basics of Artificial Intelligence for Utility Regulation Module 2:  </a:t>
            </a:r>
            <a:r>
              <a:rPr lang="en-US" u="sng" dirty="0">
                <a:hlinkClick r:id="rId3">
                  <a:extLst>
                    <a:ext uri="{A12FA001-AC4F-418D-AE19-62706E023703}">
                      <ahyp:hlinkClr xmlns:ahyp="http://schemas.microsoft.com/office/drawing/2018/hyperlinkcolor" val="tx"/>
                    </a:ext>
                  </a:extLst>
                </a:hlinkClick>
              </a:rPr>
              <a:t>https://youtu.be/i_QunTBih-s</a:t>
            </a:r>
            <a:endParaRPr lang="en-US" u="sng" dirty="0"/>
          </a:p>
          <a:p>
            <a:pPr>
              <a:buFont typeface="Arial" panose="020B0604020202020204" pitchFamily="34" charset="0"/>
              <a:buChar char="•"/>
            </a:pPr>
            <a:endParaRPr lang="en-US" dirty="0"/>
          </a:p>
          <a:p>
            <a:pPr>
              <a:buFont typeface="Arial" panose="020B0604020202020204" pitchFamily="34" charset="0"/>
              <a:buChar char="•"/>
            </a:pPr>
            <a:r>
              <a:rPr lang="en-US" dirty="0"/>
              <a:t>ChatPURC: chatpurc.warrington.ufl.edu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CAA280-8844-5773-03EE-52E434C939BB}"/>
              </a:ext>
            </a:extLst>
          </p:cNvPr>
          <p:cNvSpPr>
            <a:spLocks noGrp="1"/>
          </p:cNvSpPr>
          <p:nvPr>
            <p:ph type="sldNum" sz="quarter" idx="12"/>
          </p:nvPr>
        </p:nvSpPr>
        <p:spPr/>
        <p:txBody>
          <a:bodyPr/>
          <a:lstStyle/>
          <a:p>
            <a:fld id="{A3A568C1-7339-4664-9AF4-040AFABBA005}" type="slidenum">
              <a:rPr lang="en-US" smtClean="0"/>
              <a:pPr/>
              <a:t>14</a:t>
            </a:fld>
            <a:endParaRPr lang="en-US" dirty="0"/>
          </a:p>
        </p:txBody>
      </p:sp>
      <p:sp>
        <p:nvSpPr>
          <p:cNvPr id="5" name="Footer Placeholder 4">
            <a:extLst>
              <a:ext uri="{FF2B5EF4-FFF2-40B4-BE49-F238E27FC236}">
                <a16:creationId xmlns:a16="http://schemas.microsoft.com/office/drawing/2014/main" id="{E1513B5C-C954-19AF-75E9-5804AB414C84}"/>
              </a:ext>
            </a:extLst>
          </p:cNvPr>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19381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D318B1-A5B8-6762-5CF6-BBBE41142842}"/>
              </a:ext>
            </a:extLst>
          </p:cNvPr>
          <p:cNvSpPr>
            <a:spLocks noGrp="1"/>
          </p:cNvSpPr>
          <p:nvPr>
            <p:ph type="ctrTitle"/>
          </p:nvPr>
        </p:nvSpPr>
        <p:spPr>
          <a:xfrm>
            <a:off x="1307938" y="2309785"/>
            <a:ext cx="10884062" cy="1332380"/>
          </a:xfrm>
        </p:spPr>
        <p:txBody>
          <a:bodyPr/>
          <a:lstStyle/>
          <a:p>
            <a:r>
              <a:rPr lang="en-US" dirty="0"/>
              <a:t>Thank you!</a:t>
            </a:r>
            <a:br>
              <a:rPr lang="en-US" dirty="0"/>
            </a:br>
            <a:r>
              <a:rPr lang="en-US" sz="2400" dirty="0">
                <a:solidFill>
                  <a:schemeClr val="bg1"/>
                </a:solidFill>
                <a:latin typeface="Constantia" panose="02030602050306030303" pitchFamily="18" charset="0"/>
                <a:hlinkClick r:id="rId2">
                  <a:extLst>
                    <a:ext uri="{A12FA001-AC4F-418D-AE19-62706E023703}">
                      <ahyp:hlinkClr xmlns:ahyp="http://schemas.microsoft.com/office/drawing/2018/hyperlinkcolor" val="tx"/>
                    </a:ext>
                  </a:extLst>
                </a:hlinkClick>
              </a:rPr>
              <a:t>araceli.castaneda@warrington.ufl.edu</a:t>
            </a:r>
            <a:r>
              <a:rPr lang="en-US" sz="3200" dirty="0">
                <a:solidFill>
                  <a:schemeClr val="bg1"/>
                </a:solidFill>
                <a:latin typeface="Edwardian Script ITC" panose="030303020407070D0804" pitchFamily="66" charset="0"/>
              </a:rPr>
              <a:t> </a:t>
            </a:r>
            <a:br>
              <a:rPr lang="en-US" sz="6000" dirty="0">
                <a:solidFill>
                  <a:schemeClr val="tx1"/>
                </a:solidFill>
                <a:latin typeface="Edwardian Script ITC" panose="030303020407070D0804" pitchFamily="66" charset="0"/>
              </a:rPr>
            </a:br>
            <a:endParaRPr lang="en-US" dirty="0"/>
          </a:p>
        </p:txBody>
      </p:sp>
      <p:sp>
        <p:nvSpPr>
          <p:cNvPr id="3" name="Slide Number Placeholder 2">
            <a:extLst>
              <a:ext uri="{FF2B5EF4-FFF2-40B4-BE49-F238E27FC236}">
                <a16:creationId xmlns:a16="http://schemas.microsoft.com/office/drawing/2014/main" id="{D1740FE6-29CB-7482-8293-B5D536894A1D}"/>
              </a:ext>
            </a:extLst>
          </p:cNvPr>
          <p:cNvSpPr>
            <a:spLocks noGrp="1"/>
          </p:cNvSpPr>
          <p:nvPr>
            <p:ph type="sldNum" sz="quarter" idx="4294967295"/>
          </p:nvPr>
        </p:nvSpPr>
        <p:spPr>
          <a:xfrm>
            <a:off x="11684000" y="6662738"/>
            <a:ext cx="508000" cy="195262"/>
          </a:xfrm>
        </p:spPr>
        <p:txBody>
          <a:bodyPr/>
          <a:lstStyle/>
          <a:p>
            <a:fld id="{A3A568C1-7339-4664-9AF4-040AFABBA005}" type="slidenum">
              <a:rPr lang="en-US" smtClean="0"/>
              <a:pPr/>
              <a:t>15</a:t>
            </a:fld>
            <a:endParaRPr lang="en-US" dirty="0"/>
          </a:p>
        </p:txBody>
      </p:sp>
      <p:sp>
        <p:nvSpPr>
          <p:cNvPr id="11" name="Text Placeholder 4">
            <a:extLst>
              <a:ext uri="{FF2B5EF4-FFF2-40B4-BE49-F238E27FC236}">
                <a16:creationId xmlns:a16="http://schemas.microsoft.com/office/drawing/2014/main" id="{28436E3C-6A00-0F02-214D-B29F54D7831C}"/>
              </a:ext>
            </a:extLst>
          </p:cNvPr>
          <p:cNvSpPr txBox="1">
            <a:spLocks/>
          </p:cNvSpPr>
          <p:nvPr/>
        </p:nvSpPr>
        <p:spPr>
          <a:xfrm>
            <a:off x="7233007" y="4713032"/>
            <a:ext cx="5085708" cy="10563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100" baseline="0">
                <a:solidFill>
                  <a:schemeClr val="accent1"/>
                </a:solidFill>
                <a:latin typeface="Obviously Wide Semi" pitchFamily="8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dirty="0"/>
          </a:p>
          <a:p>
            <a:endParaRPr lang="en-US" sz="1600" dirty="0"/>
          </a:p>
          <a:p>
            <a:endParaRPr lang="en-US" sz="1600" dirty="0"/>
          </a:p>
        </p:txBody>
      </p:sp>
      <p:sp>
        <p:nvSpPr>
          <p:cNvPr id="5" name="Text Placeholder 4">
            <a:extLst>
              <a:ext uri="{FF2B5EF4-FFF2-40B4-BE49-F238E27FC236}">
                <a16:creationId xmlns:a16="http://schemas.microsoft.com/office/drawing/2014/main" id="{80F57B86-32F4-D4CC-D4CC-0198012F7CAE}"/>
              </a:ext>
            </a:extLst>
          </p:cNvPr>
          <p:cNvSpPr txBox="1">
            <a:spLocks/>
          </p:cNvSpPr>
          <p:nvPr/>
        </p:nvSpPr>
        <p:spPr>
          <a:xfrm>
            <a:off x="7402705" y="4631566"/>
            <a:ext cx="4392027" cy="1197734"/>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050" b="0" i="0" kern="1200" spc="100" baseline="0">
                <a:solidFill>
                  <a:schemeClr val="accent1"/>
                </a:solidFill>
                <a:latin typeface="Obviously Wide Bold" pitchFamily="8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Araceli Castaneda,</a:t>
            </a:r>
          </a:p>
          <a:p>
            <a:r>
              <a:rPr lang="en-US" sz="2000" b="1" i="1" dirty="0"/>
              <a:t>Director of Leadership Studies</a:t>
            </a:r>
          </a:p>
          <a:p>
            <a:r>
              <a:rPr lang="en-US" sz="2400" b="1" dirty="0"/>
              <a:t>Public Utility Research Center</a:t>
            </a:r>
            <a:endParaRPr lang="en-US" sz="2000" b="1" dirty="0"/>
          </a:p>
          <a:p>
            <a:r>
              <a:rPr lang="en-US" sz="1100" b="1" dirty="0"/>
              <a:t>https://warrington.ufl.edu/public-utility-research-center/</a:t>
            </a:r>
            <a:r>
              <a:rPr lang="en-US" sz="1600" i="1" dirty="0"/>
              <a:t> </a:t>
            </a:r>
          </a:p>
          <a:p>
            <a:endParaRPr lang="en-US" sz="1600" dirty="0"/>
          </a:p>
          <a:p>
            <a:endParaRPr lang="en-US" sz="1600" dirty="0"/>
          </a:p>
          <a:p>
            <a:endParaRPr lang="en-US" sz="1600" dirty="0"/>
          </a:p>
        </p:txBody>
      </p:sp>
    </p:spTree>
    <p:extLst>
      <p:ext uri="{BB962C8B-B14F-4D97-AF65-F5344CB8AC3E}">
        <p14:creationId xmlns:p14="http://schemas.microsoft.com/office/powerpoint/2010/main" val="348943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ED14-F90D-CE89-EBD6-920C39DD13D2}"/>
              </a:ext>
            </a:extLst>
          </p:cNvPr>
          <p:cNvSpPr>
            <a:spLocks noGrp="1"/>
          </p:cNvSpPr>
          <p:nvPr>
            <p:ph type="title"/>
          </p:nvPr>
        </p:nvSpPr>
        <p:spPr>
          <a:xfrm>
            <a:off x="3137327" y="318610"/>
            <a:ext cx="10058400" cy="1061850"/>
          </a:xfrm>
        </p:spPr>
        <p:txBody>
          <a:bodyPr>
            <a:normAutofit/>
          </a:bodyPr>
          <a:lstStyle/>
          <a:p>
            <a:r>
              <a:rPr lang="en-US" sz="3200" dirty="0"/>
              <a:t>Some Known Uses of AI</a:t>
            </a:r>
          </a:p>
        </p:txBody>
      </p:sp>
      <p:sp>
        <p:nvSpPr>
          <p:cNvPr id="3" name="Content Placeholder 2">
            <a:extLst>
              <a:ext uri="{FF2B5EF4-FFF2-40B4-BE49-F238E27FC236}">
                <a16:creationId xmlns:a16="http://schemas.microsoft.com/office/drawing/2014/main" id="{B5FAD4F7-7438-E456-A6B9-10E42E22612B}"/>
              </a:ext>
            </a:extLst>
          </p:cNvPr>
          <p:cNvSpPr>
            <a:spLocks noGrp="1"/>
          </p:cNvSpPr>
          <p:nvPr>
            <p:ph idx="1"/>
          </p:nvPr>
        </p:nvSpPr>
        <p:spPr>
          <a:xfrm>
            <a:off x="516836" y="1825624"/>
            <a:ext cx="8072360" cy="4837111"/>
          </a:xfrm>
        </p:spPr>
        <p:txBody>
          <a:bodyPr>
            <a:normAutofit/>
          </a:bodyPr>
          <a:lstStyle/>
          <a:p>
            <a:r>
              <a:rPr lang="en-US" dirty="0"/>
              <a:t>Google as a search engine</a:t>
            </a:r>
          </a:p>
          <a:p>
            <a:pPr lvl="1"/>
            <a:r>
              <a:rPr lang="en-US" dirty="0"/>
              <a:t>Information driven – documents, images, websites, etc.</a:t>
            </a:r>
          </a:p>
          <a:p>
            <a:r>
              <a:rPr lang="en-US" dirty="0"/>
              <a:t>Netflix</a:t>
            </a:r>
          </a:p>
          <a:p>
            <a:pPr lvl="1"/>
            <a:r>
              <a:rPr lang="en-US" dirty="0"/>
              <a:t>Makes recommendations to viewer</a:t>
            </a:r>
          </a:p>
          <a:p>
            <a:pPr lvl="1"/>
            <a:r>
              <a:rPr lang="en-US" dirty="0"/>
              <a:t>Creation of actual TV series</a:t>
            </a:r>
          </a:p>
          <a:p>
            <a:r>
              <a:rPr lang="en-US" dirty="0"/>
              <a:t>Amazon as a shopping platform</a:t>
            </a:r>
          </a:p>
          <a:p>
            <a:pPr lvl="1"/>
            <a:r>
              <a:rPr lang="en-US" dirty="0"/>
              <a:t>Wide selection</a:t>
            </a:r>
          </a:p>
          <a:p>
            <a:pPr lvl="1"/>
            <a:r>
              <a:rPr lang="en-US" dirty="0"/>
              <a:t>Great customization and convenience</a:t>
            </a:r>
          </a:p>
        </p:txBody>
      </p:sp>
    </p:spTree>
    <p:extLst>
      <p:ext uri="{BB962C8B-B14F-4D97-AF65-F5344CB8AC3E}">
        <p14:creationId xmlns:p14="http://schemas.microsoft.com/office/powerpoint/2010/main" val="342073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7A74B-FC18-D384-9921-AFB0B8BAC6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940C5-1B7D-E1F6-6CD0-21EFEA1328D3}"/>
              </a:ext>
            </a:extLst>
          </p:cNvPr>
          <p:cNvSpPr>
            <a:spLocks noGrp="1"/>
          </p:cNvSpPr>
          <p:nvPr>
            <p:ph idx="1"/>
          </p:nvPr>
        </p:nvSpPr>
        <p:spPr>
          <a:xfrm>
            <a:off x="516835" y="1825624"/>
            <a:ext cx="9058679" cy="4837111"/>
          </a:xfrm>
        </p:spPr>
        <p:txBody>
          <a:bodyPr>
            <a:normAutofit/>
          </a:bodyPr>
          <a:lstStyle/>
          <a:p>
            <a:endParaRPr lang="en-US" dirty="0"/>
          </a:p>
          <a:p>
            <a:r>
              <a:rPr lang="en-US" dirty="0"/>
              <a:t>AI is changing how you do things</a:t>
            </a:r>
          </a:p>
          <a:p>
            <a:pPr marL="0" indent="0">
              <a:buNone/>
            </a:pPr>
            <a:endParaRPr lang="en-US" dirty="0"/>
          </a:p>
          <a:p>
            <a:r>
              <a:rPr lang="en-US" dirty="0"/>
              <a:t>But it’s also changing us, and how we relate to others…</a:t>
            </a:r>
          </a:p>
        </p:txBody>
      </p:sp>
      <p:sp>
        <p:nvSpPr>
          <p:cNvPr id="4" name="TextBox 3">
            <a:extLst>
              <a:ext uri="{FF2B5EF4-FFF2-40B4-BE49-F238E27FC236}">
                <a16:creationId xmlns:a16="http://schemas.microsoft.com/office/drawing/2014/main" id="{B1CF0EBD-59F4-9377-FFA8-C3B952EE1E73}"/>
              </a:ext>
            </a:extLst>
          </p:cNvPr>
          <p:cNvSpPr txBox="1"/>
          <p:nvPr/>
        </p:nvSpPr>
        <p:spPr>
          <a:xfrm>
            <a:off x="3048561" y="532611"/>
            <a:ext cx="6094878" cy="1077218"/>
          </a:xfrm>
          <a:prstGeom prst="rect">
            <a:avLst/>
          </a:prstGeom>
          <a:noFill/>
        </p:spPr>
        <p:txBody>
          <a:bodyPr wrap="square">
            <a:spAutoFit/>
          </a:bodyPr>
          <a:lstStyle/>
          <a:p>
            <a:r>
              <a:rPr lang="en-US" sz="3200" dirty="0">
                <a:latin typeface="Verdana" panose="020B0604030504040204" pitchFamily="34" charset="0"/>
                <a:ea typeface="Verdana" panose="020B0604030504040204" pitchFamily="34" charset="0"/>
              </a:rPr>
              <a:t>What is also changing?</a:t>
            </a:r>
            <a:br>
              <a:rPr lang="en-US" sz="3200" dirty="0">
                <a:latin typeface="Verdana" panose="020B0604030504040204" pitchFamily="34" charset="0"/>
                <a:ea typeface="Verdana" panose="020B0604030504040204" pitchFamily="34" charset="0"/>
              </a:rPr>
            </a:br>
            <a:endParaRPr lang="en-US"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204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B6838-FAC8-C66A-DCA4-EE33B64D8821}"/>
            </a:ext>
          </a:extLst>
        </p:cNvPr>
        <p:cNvGrpSpPr/>
        <p:nvPr/>
      </p:nvGrpSpPr>
      <p:grpSpPr>
        <a:xfrm>
          <a:off x="0" y="0"/>
          <a:ext cx="0" cy="0"/>
          <a:chOff x="0" y="0"/>
          <a:chExt cx="0" cy="0"/>
        </a:xfrm>
      </p:grpSpPr>
      <p:pic>
        <p:nvPicPr>
          <p:cNvPr id="13" name="Content Placeholder 5" descr="A screenshot of a computer&#10;&#10;AI-generated content may be incorrect.">
            <a:extLst>
              <a:ext uri="{FF2B5EF4-FFF2-40B4-BE49-F238E27FC236}">
                <a16:creationId xmlns:a16="http://schemas.microsoft.com/office/drawing/2014/main" id="{15A523AB-FA6A-F8F2-DDCD-3750FA27654D}"/>
              </a:ext>
            </a:extLst>
          </p:cNvPr>
          <p:cNvPicPr>
            <a:picLocks noChangeAspect="1"/>
          </p:cNvPicPr>
          <p:nvPr/>
        </p:nvPicPr>
        <p:blipFill>
          <a:blip r:embed="rId3" cstate="print">
            <a:extLst>
              <a:ext uri="{28A0092B-C50C-407E-A947-70E740481C1C}">
                <a14:useLocalDpi xmlns:a14="http://schemas.microsoft.com/office/drawing/2010/main" val="0"/>
              </a:ext>
            </a:extLst>
          </a:blip>
          <a:srcRect l="2253" t="7349" r="27412" b="21022"/>
          <a:stretch>
            <a:fillRect/>
          </a:stretch>
        </p:blipFill>
        <p:spPr>
          <a:xfrm>
            <a:off x="2201429" y="1490983"/>
            <a:ext cx="7538471" cy="5065379"/>
          </a:xfrm>
          <a:prstGeom prst="rect">
            <a:avLst/>
          </a:prstGeom>
        </p:spPr>
      </p:pic>
      <p:sp>
        <p:nvSpPr>
          <p:cNvPr id="15" name="TextBox 14">
            <a:extLst>
              <a:ext uri="{FF2B5EF4-FFF2-40B4-BE49-F238E27FC236}">
                <a16:creationId xmlns:a16="http://schemas.microsoft.com/office/drawing/2014/main" id="{FE643690-5A91-C32D-5256-AACE8A39CFF9}"/>
              </a:ext>
            </a:extLst>
          </p:cNvPr>
          <p:cNvSpPr txBox="1"/>
          <p:nvPr/>
        </p:nvSpPr>
        <p:spPr>
          <a:xfrm>
            <a:off x="2785676" y="452333"/>
            <a:ext cx="6369976" cy="584775"/>
          </a:xfrm>
          <a:prstGeom prst="rect">
            <a:avLst/>
          </a:prstGeom>
          <a:noFill/>
        </p:spPr>
        <p:txBody>
          <a:bodyPr wrap="square">
            <a:spAutoFit/>
          </a:bodyPr>
          <a:lstStyle/>
          <a:p>
            <a:pPr algn="ctr"/>
            <a:r>
              <a:rPr lang="en-US" sz="3200" dirty="0">
                <a:latin typeface="Verdana" panose="020B0604030504040204" pitchFamily="34" charset="0"/>
                <a:ea typeface="Verdana" panose="020B0604030504040204" pitchFamily="34" charset="0"/>
              </a:rPr>
              <a:t>What’s AI saying about you?</a:t>
            </a:r>
          </a:p>
        </p:txBody>
      </p:sp>
    </p:spTree>
    <p:extLst>
      <p:ext uri="{BB962C8B-B14F-4D97-AF65-F5344CB8AC3E}">
        <p14:creationId xmlns:p14="http://schemas.microsoft.com/office/powerpoint/2010/main" val="206507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D6695-9E91-8AE8-B64E-C9BE41362A6C}"/>
            </a:ext>
          </a:extLst>
        </p:cNvPr>
        <p:cNvGrpSpPr/>
        <p:nvPr/>
      </p:nvGrpSpPr>
      <p:grpSpPr>
        <a:xfrm>
          <a:off x="0" y="0"/>
          <a:ext cx="0" cy="0"/>
          <a:chOff x="0" y="0"/>
          <a:chExt cx="0" cy="0"/>
        </a:xfrm>
      </p:grpSpPr>
      <p:pic>
        <p:nvPicPr>
          <p:cNvPr id="2" name="Content Placeholder 5" descr="A screenshot of a computer&#10;&#10;AI-generated content may be incorrect.">
            <a:extLst>
              <a:ext uri="{FF2B5EF4-FFF2-40B4-BE49-F238E27FC236}">
                <a16:creationId xmlns:a16="http://schemas.microsoft.com/office/drawing/2014/main" id="{E3F7EF35-5A88-CC9C-DACB-C59F9C3ACB96}"/>
              </a:ext>
            </a:extLst>
          </p:cNvPr>
          <p:cNvPicPr>
            <a:picLocks noChangeAspect="1"/>
          </p:cNvPicPr>
          <p:nvPr/>
        </p:nvPicPr>
        <p:blipFill>
          <a:blip r:embed="rId3" cstate="print">
            <a:extLst>
              <a:ext uri="{28A0092B-C50C-407E-A947-70E740481C1C}">
                <a14:useLocalDpi xmlns:a14="http://schemas.microsoft.com/office/drawing/2010/main" val="0"/>
              </a:ext>
            </a:extLst>
          </a:blip>
          <a:srcRect l="3096" t="6268" r="29058" b="3564"/>
          <a:stretch>
            <a:fillRect/>
          </a:stretch>
        </p:blipFill>
        <p:spPr>
          <a:xfrm>
            <a:off x="3162496" y="839304"/>
            <a:ext cx="5867008" cy="5308838"/>
          </a:xfrm>
          <a:prstGeom prst="rect">
            <a:avLst/>
          </a:prstGeom>
        </p:spPr>
      </p:pic>
      <p:sp>
        <p:nvSpPr>
          <p:cNvPr id="3" name="TextBox 2">
            <a:extLst>
              <a:ext uri="{FF2B5EF4-FFF2-40B4-BE49-F238E27FC236}">
                <a16:creationId xmlns:a16="http://schemas.microsoft.com/office/drawing/2014/main" id="{D31CFEDD-D931-3569-2CC2-5D96CAD53324}"/>
              </a:ext>
            </a:extLst>
          </p:cNvPr>
          <p:cNvSpPr txBox="1"/>
          <p:nvPr/>
        </p:nvSpPr>
        <p:spPr>
          <a:xfrm>
            <a:off x="410966" y="365966"/>
            <a:ext cx="12483101" cy="400110"/>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hlinkClick r:id="rId4"/>
              </a:rPr>
              <a:t>Goodbye Clicks, Hello AI: Zero-Click Search Redefines Marketing | Bain &amp; Company</a:t>
            </a:r>
            <a:endParaRPr lang="en-US"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4813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FC44-7DBD-AC60-D667-04356F42D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5D074-9CE2-1766-ECFB-DE99073774F9}"/>
              </a:ext>
            </a:extLst>
          </p:cNvPr>
          <p:cNvSpPr>
            <a:spLocks noGrp="1"/>
          </p:cNvSpPr>
          <p:nvPr>
            <p:ph type="title"/>
          </p:nvPr>
        </p:nvSpPr>
        <p:spPr>
          <a:xfrm>
            <a:off x="1041400" y="328828"/>
            <a:ext cx="10058400" cy="1061850"/>
          </a:xfrm>
        </p:spPr>
        <p:txBody>
          <a:bodyPr>
            <a:noAutofit/>
          </a:bodyPr>
          <a:lstStyle/>
          <a:p>
            <a:pPr algn="ctr"/>
            <a:r>
              <a:rPr lang="en-US" sz="3200" dirty="0"/>
              <a:t>Bain and Company on Redefining Marketing</a:t>
            </a:r>
            <a:br>
              <a:rPr lang="en-US" sz="1200" dirty="0"/>
            </a:br>
            <a:r>
              <a:rPr lang="en-US" sz="1200" dirty="0">
                <a:hlinkClick r:id="rId2"/>
              </a:rPr>
              <a:t>https://www.bain.com/insights/goodbye-clicks-hello-ai-zero-click-search-redefines-marketing/</a:t>
            </a:r>
            <a:br>
              <a:rPr lang="en-US" sz="1200" dirty="0"/>
            </a:br>
            <a:endParaRPr lang="en-US" sz="1200" dirty="0"/>
          </a:p>
        </p:txBody>
      </p:sp>
      <p:sp>
        <p:nvSpPr>
          <p:cNvPr id="3" name="Content Placeholder 2">
            <a:extLst>
              <a:ext uri="{FF2B5EF4-FFF2-40B4-BE49-F238E27FC236}">
                <a16:creationId xmlns:a16="http://schemas.microsoft.com/office/drawing/2014/main" id="{F5303157-E48D-BE48-0FB8-E750A472BFDA}"/>
              </a:ext>
            </a:extLst>
          </p:cNvPr>
          <p:cNvSpPr>
            <a:spLocks noGrp="1"/>
          </p:cNvSpPr>
          <p:nvPr>
            <p:ph idx="1"/>
          </p:nvPr>
        </p:nvSpPr>
        <p:spPr>
          <a:xfrm>
            <a:off x="1359898" y="1825625"/>
            <a:ext cx="6366267" cy="4351338"/>
          </a:xfrm>
        </p:spPr>
        <p:txBody>
          <a:bodyPr>
            <a:normAutofit/>
          </a:bodyPr>
          <a:lstStyle/>
          <a:p>
            <a:r>
              <a:rPr lang="en-US" dirty="0"/>
              <a:t>80% of people now rely on AI generated content when using search engines</a:t>
            </a:r>
          </a:p>
          <a:p>
            <a:r>
              <a:rPr lang="en-US" dirty="0"/>
              <a:t>40% of them don’t click any further (“Zero Click” searches)</a:t>
            </a:r>
          </a:p>
          <a:p>
            <a:r>
              <a:rPr lang="en-US" dirty="0"/>
              <a:t>And 60% of them end their searches with just one click</a:t>
            </a:r>
          </a:p>
          <a:p>
            <a:pPr marL="457146" lvl="1" indent="0">
              <a:buNone/>
            </a:pPr>
            <a:endParaRPr lang="en-US" dirty="0"/>
          </a:p>
          <a:p>
            <a:pPr marL="457146" lvl="1" indent="0">
              <a:buNone/>
            </a:pPr>
            <a:r>
              <a:rPr lang="en-US" dirty="0"/>
              <a:t>Google is speaking on your behalf… </a:t>
            </a:r>
          </a:p>
          <a:p>
            <a:endParaRPr lang="en-US" dirty="0"/>
          </a:p>
        </p:txBody>
      </p:sp>
    </p:spTree>
    <p:extLst>
      <p:ext uri="{BB962C8B-B14F-4D97-AF65-F5344CB8AC3E}">
        <p14:creationId xmlns:p14="http://schemas.microsoft.com/office/powerpoint/2010/main" val="269581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5050B-032B-C6A1-2892-42ECC5A6C75A}"/>
              </a:ext>
            </a:extLst>
          </p:cNvPr>
          <p:cNvSpPr>
            <a:spLocks noGrp="1"/>
          </p:cNvSpPr>
          <p:nvPr>
            <p:ph type="title"/>
          </p:nvPr>
        </p:nvSpPr>
        <p:spPr/>
        <p:txBody>
          <a:bodyPr>
            <a:normAutofit/>
          </a:bodyPr>
          <a:lstStyle/>
          <a:p>
            <a:pPr algn="ctr"/>
            <a:r>
              <a:rPr lang="en-US" sz="3200" dirty="0"/>
              <a:t>Where to use AI and not?</a:t>
            </a:r>
            <a:br>
              <a:rPr lang="en-US" sz="3600" dirty="0"/>
            </a:br>
            <a:r>
              <a:rPr lang="en-US" sz="1600" dirty="0"/>
              <a:t>MIT Source: The GenAI Divide: State of AI in Business </a:t>
            </a:r>
            <a:br>
              <a:rPr lang="en-US" sz="1600" dirty="0"/>
            </a:br>
            <a:r>
              <a:rPr lang="en-US" sz="1000" dirty="0">
                <a:hlinkClick r:id="rId2"/>
              </a:rPr>
              <a:t>https://www.artificialintelligence-news.com/wp-content/uploads/2025/08/ai_report_2025.pdf</a:t>
            </a:r>
            <a:r>
              <a:rPr lang="en-US" sz="1000" dirty="0"/>
              <a:t> </a:t>
            </a:r>
            <a:endParaRPr lang="en-US" sz="3600" dirty="0"/>
          </a:p>
        </p:txBody>
      </p:sp>
      <p:sp>
        <p:nvSpPr>
          <p:cNvPr id="3" name="Content Placeholder 2">
            <a:extLst>
              <a:ext uri="{FF2B5EF4-FFF2-40B4-BE49-F238E27FC236}">
                <a16:creationId xmlns:a16="http://schemas.microsoft.com/office/drawing/2014/main" id="{9BFC4E06-A602-04C0-BEDD-F8F1037B126F}"/>
              </a:ext>
            </a:extLst>
          </p:cNvPr>
          <p:cNvSpPr>
            <a:spLocks noGrp="1"/>
          </p:cNvSpPr>
          <p:nvPr>
            <p:ph idx="1"/>
          </p:nvPr>
        </p:nvSpPr>
        <p:spPr/>
        <p:txBody>
          <a:bodyPr>
            <a:normAutofit fontScale="92500"/>
          </a:bodyPr>
          <a:lstStyle/>
          <a:p>
            <a:pPr marL="0" indent="0">
              <a:buNone/>
            </a:pPr>
            <a:r>
              <a:rPr lang="en-US" b="1" dirty="0"/>
              <a:t>Create Highly Targeted AI Assists</a:t>
            </a:r>
            <a:endParaRPr lang="en-US" b="1" dirty="0">
              <a:solidFill>
                <a:srgbClr val="000000"/>
              </a:solidFill>
            </a:endParaRPr>
          </a:p>
          <a:p>
            <a:r>
              <a:rPr lang="en-US" dirty="0"/>
              <a:t>Remove drudgery, free up time, automate repeatable tasks, amplify existing workflows</a:t>
            </a:r>
          </a:p>
          <a:p>
            <a:r>
              <a:rPr lang="en-US" dirty="0"/>
              <a:t>Your "AI assist perimeter" for low-judgment work like summaries, first-pass research, formatting, repurposing, tagging, scheduling, and drafting</a:t>
            </a:r>
          </a:p>
          <a:p>
            <a:endParaRPr lang="en-US" dirty="0"/>
          </a:p>
        </p:txBody>
      </p:sp>
      <p:sp>
        <p:nvSpPr>
          <p:cNvPr id="4" name="Content Placeholder 3">
            <a:extLst>
              <a:ext uri="{FF2B5EF4-FFF2-40B4-BE49-F238E27FC236}">
                <a16:creationId xmlns:a16="http://schemas.microsoft.com/office/drawing/2014/main" id="{784AEB7E-FD2C-D9D1-F94C-E646B3BA9FE9}"/>
              </a:ext>
            </a:extLst>
          </p:cNvPr>
          <p:cNvSpPr>
            <a:spLocks noGrp="1"/>
          </p:cNvSpPr>
          <p:nvPr>
            <p:ph idx="15"/>
          </p:nvPr>
        </p:nvSpPr>
        <p:spPr/>
        <p:txBody>
          <a:bodyPr>
            <a:normAutofit fontScale="92500" lnSpcReduction="10000"/>
          </a:bodyPr>
          <a:lstStyle/>
          <a:p>
            <a:pPr marL="0" indent="0">
              <a:buNone/>
            </a:pPr>
            <a:r>
              <a:rPr lang="en-US" b="1" dirty="0"/>
              <a:t>Protect Your Human-Crafted Core</a:t>
            </a:r>
          </a:p>
          <a:p>
            <a:r>
              <a:rPr lang="en-US" dirty="0"/>
              <a:t>Maintain your human-crafted, artisanal core</a:t>
            </a:r>
          </a:p>
          <a:p>
            <a:pPr lvl="1"/>
            <a:r>
              <a:rPr lang="en-US" dirty="0"/>
              <a:t>Uniquely you and unscalable</a:t>
            </a:r>
          </a:p>
          <a:p>
            <a:pPr lvl="1"/>
            <a:r>
              <a:rPr lang="en-US" dirty="0"/>
              <a:t>Relationships, in-person experiences… </a:t>
            </a:r>
          </a:p>
          <a:p>
            <a:pPr lvl="1"/>
            <a:r>
              <a:rPr lang="en-US" dirty="0"/>
              <a:t>and tasks requiring heart, humor, or humanity</a:t>
            </a:r>
          </a:p>
          <a:p>
            <a:r>
              <a:rPr lang="en-US" dirty="0"/>
              <a:t>Your "no AI core" for strategic elements like source of truth content, your voice, client interactions</a:t>
            </a:r>
          </a:p>
          <a:p>
            <a:endParaRPr lang="en-US" dirty="0"/>
          </a:p>
        </p:txBody>
      </p:sp>
    </p:spTree>
    <p:extLst>
      <p:ext uri="{BB962C8B-B14F-4D97-AF65-F5344CB8AC3E}">
        <p14:creationId xmlns:p14="http://schemas.microsoft.com/office/powerpoint/2010/main" val="411838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26711-7B7D-CF85-490A-BE1B9F86F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9EB0E-4386-D138-E1FB-204C35C761E2}"/>
              </a:ext>
            </a:extLst>
          </p:cNvPr>
          <p:cNvSpPr>
            <a:spLocks noGrp="1"/>
          </p:cNvSpPr>
          <p:nvPr>
            <p:ph type="title"/>
          </p:nvPr>
        </p:nvSpPr>
        <p:spPr>
          <a:xfrm>
            <a:off x="1041400" y="328828"/>
            <a:ext cx="10058400" cy="1061850"/>
          </a:xfrm>
        </p:spPr>
        <p:txBody>
          <a:bodyPr>
            <a:noAutofit/>
          </a:bodyPr>
          <a:lstStyle/>
          <a:p>
            <a:pPr algn="ctr"/>
            <a:r>
              <a:rPr lang="en-US" sz="3200" dirty="0"/>
              <a:t>95% of AI projects fail</a:t>
            </a:r>
            <a:br>
              <a:rPr lang="en-US" sz="1200" dirty="0"/>
            </a:br>
            <a:r>
              <a:rPr lang="en-US" sz="1200" dirty="0"/>
              <a:t>MIT Source: The GenAI Divide: State of AI in Business </a:t>
            </a:r>
            <a:br>
              <a:rPr lang="en-US" sz="1200" dirty="0"/>
            </a:br>
            <a:r>
              <a:rPr lang="en-US" sz="1200" dirty="0">
                <a:hlinkClick r:id="rId2"/>
              </a:rPr>
              <a:t>https://www.artificialintelligence-news.com/wp-content/uploads/2025/08/ai_report_2025.pdf</a:t>
            </a:r>
            <a:br>
              <a:rPr lang="en-US" sz="1200" dirty="0"/>
            </a:br>
            <a:endParaRPr lang="en-US" sz="1200" dirty="0"/>
          </a:p>
        </p:txBody>
      </p:sp>
      <p:sp>
        <p:nvSpPr>
          <p:cNvPr id="3" name="Content Placeholder 2">
            <a:extLst>
              <a:ext uri="{FF2B5EF4-FFF2-40B4-BE49-F238E27FC236}">
                <a16:creationId xmlns:a16="http://schemas.microsoft.com/office/drawing/2014/main" id="{D75BBCD6-D58B-9C4D-E81A-08DC6601FC22}"/>
              </a:ext>
            </a:extLst>
          </p:cNvPr>
          <p:cNvSpPr>
            <a:spLocks noGrp="1"/>
          </p:cNvSpPr>
          <p:nvPr>
            <p:ph idx="1"/>
          </p:nvPr>
        </p:nvSpPr>
        <p:spPr>
          <a:xfrm>
            <a:off x="1359898" y="1825625"/>
            <a:ext cx="6366267" cy="4351338"/>
          </a:xfrm>
        </p:spPr>
        <p:txBody>
          <a:bodyPr>
            <a:normAutofit/>
          </a:bodyPr>
          <a:lstStyle/>
          <a:p>
            <a:r>
              <a:rPr lang="en-US" dirty="0"/>
              <a:t>95% of AI Projects Fail*</a:t>
            </a:r>
            <a:r>
              <a:rPr lang="en-US" sz="3000" dirty="0"/>
              <a:t> </a:t>
            </a:r>
          </a:p>
          <a:p>
            <a:pPr lvl="1"/>
            <a:r>
              <a:rPr lang="en-US" dirty="0"/>
              <a:t>150 executives</a:t>
            </a:r>
          </a:p>
          <a:p>
            <a:pPr lvl="1"/>
            <a:r>
              <a:rPr lang="en-US" dirty="0"/>
              <a:t>350 employees</a:t>
            </a:r>
          </a:p>
          <a:p>
            <a:pPr lvl="1"/>
            <a:r>
              <a:rPr lang="en-US" dirty="0"/>
              <a:t>300 individual AI projects</a:t>
            </a:r>
          </a:p>
          <a:p>
            <a:pPr marL="457146" lvl="1" indent="0">
              <a:buNone/>
            </a:pPr>
            <a:r>
              <a:rPr lang="en-US" i="1" dirty="0"/>
              <a:t>*Learning gap is to blame</a:t>
            </a:r>
          </a:p>
          <a:p>
            <a:pPr marL="457146" lvl="1" indent="0">
              <a:buNone/>
            </a:pPr>
            <a:endParaRPr lang="en-US" dirty="0"/>
          </a:p>
          <a:p>
            <a:pPr marL="457146" lvl="1" indent="0">
              <a:buNone/>
            </a:pPr>
            <a:r>
              <a:rPr lang="en-US" dirty="0"/>
              <a:t>Do you want to be a leader or a follower?</a:t>
            </a:r>
          </a:p>
          <a:p>
            <a:endParaRPr lang="en-US" dirty="0"/>
          </a:p>
        </p:txBody>
      </p:sp>
    </p:spTree>
    <p:extLst>
      <p:ext uri="{BB962C8B-B14F-4D97-AF65-F5344CB8AC3E}">
        <p14:creationId xmlns:p14="http://schemas.microsoft.com/office/powerpoint/2010/main" val="175718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4D35-7E4D-E530-A859-F3C1C0E85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F2629-5015-5B9F-9130-5DD1E5BFC83C}"/>
              </a:ext>
            </a:extLst>
          </p:cNvPr>
          <p:cNvSpPr>
            <a:spLocks noGrp="1"/>
          </p:cNvSpPr>
          <p:nvPr>
            <p:ph type="title"/>
          </p:nvPr>
        </p:nvSpPr>
        <p:spPr>
          <a:xfrm>
            <a:off x="1041400" y="328828"/>
            <a:ext cx="10058400" cy="1061850"/>
          </a:xfrm>
        </p:spPr>
        <p:txBody>
          <a:bodyPr>
            <a:noAutofit/>
          </a:bodyPr>
          <a:lstStyle/>
          <a:p>
            <a:pPr algn="ctr"/>
            <a:r>
              <a:rPr lang="en-US" sz="3200" dirty="0"/>
              <a:t>Skills to Learn in the World of AI: Leadership</a:t>
            </a:r>
            <a:br>
              <a:rPr lang="en-US" sz="1200" dirty="0"/>
            </a:br>
            <a:br>
              <a:rPr lang="en-US" sz="1200" dirty="0"/>
            </a:br>
            <a:endParaRPr lang="en-US" sz="1200" dirty="0"/>
          </a:p>
        </p:txBody>
      </p:sp>
      <p:sp>
        <p:nvSpPr>
          <p:cNvPr id="3" name="Content Placeholder 2">
            <a:extLst>
              <a:ext uri="{FF2B5EF4-FFF2-40B4-BE49-F238E27FC236}">
                <a16:creationId xmlns:a16="http://schemas.microsoft.com/office/drawing/2014/main" id="{F4410DCE-C14F-9E18-78C7-8A8763BC548F}"/>
              </a:ext>
            </a:extLst>
          </p:cNvPr>
          <p:cNvSpPr>
            <a:spLocks noGrp="1"/>
          </p:cNvSpPr>
          <p:nvPr>
            <p:ph idx="1"/>
          </p:nvPr>
        </p:nvSpPr>
        <p:spPr>
          <a:xfrm>
            <a:off x="1109382" y="1667435"/>
            <a:ext cx="10354236" cy="4509528"/>
          </a:xfrm>
        </p:spPr>
        <p:txBody>
          <a:bodyPr>
            <a:normAutofit lnSpcReduction="10000"/>
          </a:bodyPr>
          <a:lstStyle/>
          <a:p>
            <a:r>
              <a:rPr lang="en-US" sz="2400" dirty="0"/>
              <a:t>Amazon Web Services CEO: </a:t>
            </a:r>
            <a:r>
              <a:rPr lang="en-US" sz="2400" i="1" dirty="0"/>
              <a:t>Soft skills—critical thinking, emotional intelligence, and adaptability—are most important</a:t>
            </a:r>
            <a:endParaRPr lang="en-US" sz="2400" dirty="0"/>
          </a:p>
          <a:p>
            <a:pPr marL="457200" lvl="1" indent="0">
              <a:buNone/>
            </a:pPr>
            <a:r>
              <a:rPr lang="en-US" sz="1300" u="sng" dirty="0">
                <a:hlinkClick r:id="rId2"/>
              </a:rPr>
              <a:t>https://www.cnbc.com/2025/08/13/amazon-aws-ceo-the-most-important-skill-you-need-to-succeed-in-ai-age.html</a:t>
            </a:r>
            <a:endParaRPr lang="en-US" sz="1300" u="sng" dirty="0"/>
          </a:p>
          <a:p>
            <a:pPr marL="457200" lvl="1" indent="0">
              <a:buNone/>
            </a:pPr>
            <a:endParaRPr lang="en-US" sz="1200" dirty="0"/>
          </a:p>
          <a:p>
            <a:r>
              <a:rPr lang="en-US" sz="2400" dirty="0"/>
              <a:t>Airbnb CEO: </a:t>
            </a:r>
            <a:r>
              <a:rPr lang="en-US" sz="2400" i="1" dirty="0"/>
              <a:t>Students need to learn how to solve problems and provide leadership. Human strengths are the true differentiator: Adaptability, judgment, resilience </a:t>
            </a:r>
            <a:endParaRPr lang="en-US" dirty="0"/>
          </a:p>
          <a:p>
            <a:pPr marL="457200" lvl="1" indent="0">
              <a:buNone/>
            </a:pPr>
            <a:r>
              <a:rPr lang="en-US" sz="1300" u="sng" dirty="0">
                <a:hlinkClick r:id="rId3"/>
              </a:rPr>
              <a:t>https://www.harvardbusiness.org/insight/climbing-the-high-summits-why-every-leader-must-master-human-skills-to-get-the-most-out-of-ai/</a:t>
            </a:r>
            <a:endParaRPr lang="en-US" sz="1300" u="sng" dirty="0"/>
          </a:p>
          <a:p>
            <a:pPr marL="457200" lvl="1" indent="0">
              <a:buNone/>
            </a:pPr>
            <a:r>
              <a:rPr lang="en-US" sz="1400" i="1" dirty="0"/>
              <a:t> </a:t>
            </a:r>
          </a:p>
          <a:p>
            <a:r>
              <a:rPr lang="en-US" sz="2400" dirty="0"/>
              <a:t>McKinsey: </a:t>
            </a:r>
            <a:r>
              <a:rPr lang="en-US" sz="2400" i="1" dirty="0"/>
              <a:t>Work is more deeply human than ever before, given the scope of change and uncertainty</a:t>
            </a:r>
            <a:r>
              <a:rPr lang="en-US" dirty="0"/>
              <a:t> </a:t>
            </a:r>
          </a:p>
          <a:p>
            <a:pPr marL="457200" lvl="1" indent="0">
              <a:buNone/>
            </a:pPr>
            <a:r>
              <a:rPr lang="en-US" sz="1300" u="sng" dirty="0">
                <a:hlinkClick r:id="rId4"/>
              </a:rPr>
              <a:t>https://www.mckinsey.com/capabilities/strategy-and-corporate-finance/our-insights/building-leaders-in-the-age-of-ai</a:t>
            </a:r>
            <a:r>
              <a:rPr lang="en-US" dirty="0"/>
              <a:t> </a:t>
            </a:r>
          </a:p>
          <a:p>
            <a:pPr marL="457146" lvl="1" indent="0">
              <a:buNone/>
            </a:pPr>
            <a:endParaRPr lang="en-US" dirty="0"/>
          </a:p>
          <a:p>
            <a:pPr marL="457146" lvl="1" indent="0">
              <a:buNone/>
            </a:pPr>
            <a:r>
              <a:rPr lang="en-US" dirty="0"/>
              <a:t>Leadership skills vs technical skills in the age of AI</a:t>
            </a:r>
          </a:p>
        </p:txBody>
      </p:sp>
    </p:spTree>
    <p:extLst>
      <p:ext uri="{BB962C8B-B14F-4D97-AF65-F5344CB8AC3E}">
        <p14:creationId xmlns:p14="http://schemas.microsoft.com/office/powerpoint/2010/main" val="649168377"/>
      </p:ext>
    </p:extLst>
  </p:cSld>
  <p:clrMapOvr>
    <a:masterClrMapping/>
  </p:clrMapOvr>
</p:sld>
</file>

<file path=ppt/theme/theme1.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99772BD9-1103-5B43-A0EC-CFF5C49EEEE3}" vid="{17207039-F6B7-1243-B91A-D288F7F30F3F}"/>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CN5V5D2N2K7J-121727025-909</_dlc_DocId>
    <_dlc_DocIdUrl xmlns="2aed5f02-abfd-4873-a7ab-e2b24e9c611b">
      <Url>https://ourjamaica.sharepoint.com/sites/Intranet/dept/cpa/_layouts/15/DocIdRedir.aspx?ID=CN5V5D2N2K7J-121727025-909</Url>
      <Description>CN5V5D2N2K7J-121727025-909</Description>
    </_dlc_DocIdUrl>
  </documentManagement>
</p:properties>
</file>

<file path=customXml/itemProps1.xml><?xml version="1.0" encoding="utf-8"?>
<ds:datastoreItem xmlns:ds="http://schemas.openxmlformats.org/officeDocument/2006/customXml" ds:itemID="{2FE4ADA6-3908-48F2-80FB-F85C2BD324DF}"/>
</file>

<file path=customXml/itemProps2.xml><?xml version="1.0" encoding="utf-8"?>
<ds:datastoreItem xmlns:ds="http://schemas.openxmlformats.org/officeDocument/2006/customXml" ds:itemID="{F80D68FB-25E9-4E9F-BEE3-C8F6CF6B78D1}"/>
</file>

<file path=customXml/itemProps3.xml><?xml version="1.0" encoding="utf-8"?>
<ds:datastoreItem xmlns:ds="http://schemas.openxmlformats.org/officeDocument/2006/customXml" ds:itemID="{6666759B-EF48-49E1-9ED5-5C30DE0E1813}"/>
</file>

<file path=customXml/itemProps4.xml><?xml version="1.0" encoding="utf-8"?>
<ds:datastoreItem xmlns:ds="http://schemas.openxmlformats.org/officeDocument/2006/customXml" ds:itemID="{C4FE86A4-13B3-4F76-B684-C87DFB0A4D70}"/>
</file>

<file path=docProps/app.xml><?xml version="1.0" encoding="utf-8"?>
<Properties xmlns="http://schemas.openxmlformats.org/officeDocument/2006/extended-properties" xmlns:vt="http://schemas.openxmlformats.org/officeDocument/2006/docPropsVTypes">
  <Template>Bold Momentum</Template>
  <TotalTime>27730</TotalTime>
  <Words>758</Words>
  <Application>Microsoft Office PowerPoint</Application>
  <PresentationFormat>Widescreen</PresentationFormat>
  <Paragraphs>100</Paragraphs>
  <Slides>15</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15</vt:i4>
      </vt:variant>
    </vt:vector>
  </HeadingPairs>
  <TitlesOfParts>
    <vt:vector size="32" baseType="lpstr">
      <vt:lpstr>Arial</vt:lpstr>
      <vt:lpstr>Calibri</vt:lpstr>
      <vt:lpstr>Constantia</vt:lpstr>
      <vt:lpstr>Courier New</vt:lpstr>
      <vt:lpstr>Edwardian Script ITC</vt:lpstr>
      <vt:lpstr>Gentona Book</vt:lpstr>
      <vt:lpstr>Gentona Light</vt:lpstr>
      <vt:lpstr>Gentona Medium</vt:lpstr>
      <vt:lpstr>Obviously Wide Bold</vt:lpstr>
      <vt:lpstr>Obviously Wide Lght</vt:lpstr>
      <vt:lpstr>Obviously Wide Medi</vt:lpstr>
      <vt:lpstr>Obviously Wide Semi</vt:lpstr>
      <vt:lpstr>Obviously-WideLghtItalic</vt:lpstr>
      <vt:lpstr>Verdana</vt:lpstr>
      <vt:lpstr>Wingdings</vt:lpstr>
      <vt:lpstr>Streamlined Momentum</vt:lpstr>
      <vt:lpstr>Office Theme</vt:lpstr>
      <vt:lpstr>Beyond Algorithms:  How AI is Transforming Utility Regulation</vt:lpstr>
      <vt:lpstr>Some Known Uses of AI</vt:lpstr>
      <vt:lpstr>PowerPoint Presentation</vt:lpstr>
      <vt:lpstr>PowerPoint Presentation</vt:lpstr>
      <vt:lpstr>PowerPoint Presentation</vt:lpstr>
      <vt:lpstr>Bain and Company on Redefining Marketing https://www.bain.com/insights/goodbye-clicks-hello-ai-zero-click-search-redefines-marketing/ </vt:lpstr>
      <vt:lpstr>Where to use AI and not? MIT Source: The GenAI Divide: State of AI in Business  https://www.artificialintelligence-news.com/wp-content/uploads/2025/08/ai_report_2025.pdf </vt:lpstr>
      <vt:lpstr>95% of AI projects fail MIT Source: The GenAI Divide: State of AI in Business  https://www.artificialintelligence-news.com/wp-content/uploads/2025/08/ai_report_2025.pdf </vt:lpstr>
      <vt:lpstr>Skills to Learn in the World of AI: Leadership  </vt:lpstr>
      <vt:lpstr>Your thoughts as an organization</vt:lpstr>
      <vt:lpstr>Debriefing</vt:lpstr>
      <vt:lpstr>PowerPoint Presentation</vt:lpstr>
      <vt:lpstr>Moving into the unknown (The Three Juxtapositions)</vt:lpstr>
      <vt:lpstr>Free PURC Resources For You</vt:lpstr>
      <vt:lpstr>Thank you! araceli.castaneda@warrington.ufl.edu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MOMENTUM POWER POINTS</dc:title>
  <dc:creator>Williams, Jason R</dc:creator>
  <cp:lastModifiedBy>Castaneda, Araceli</cp:lastModifiedBy>
  <cp:revision>99</cp:revision>
  <cp:lastPrinted>2025-10-16T17:42:48Z</cp:lastPrinted>
  <dcterms:created xsi:type="dcterms:W3CDTF">2023-05-18T14:51:35Z</dcterms:created>
  <dcterms:modified xsi:type="dcterms:W3CDTF">2026-04-17T19:07:21Z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_dlc_DocIdItemGuid">
    <vt:lpwstr>c4ba0fc8-2e5d-44a0-bccb-a0b53628f14a</vt:lpwstr>
  </property>
</Properties>
</file>