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5"/>
  </p:notesMasterIdLst>
  <p:sldIdLst>
    <p:sldId id="273" r:id="rId2"/>
    <p:sldId id="276" r:id="rId3"/>
    <p:sldId id="2139118664" r:id="rId4"/>
    <p:sldId id="2139118670" r:id="rId5"/>
    <p:sldId id="2139118665" r:id="rId6"/>
    <p:sldId id="2139118666" r:id="rId7"/>
    <p:sldId id="2139118476" r:id="rId8"/>
    <p:sldId id="2139118667" r:id="rId9"/>
    <p:sldId id="2139118669" r:id="rId10"/>
    <p:sldId id="274" r:id="rId11"/>
    <p:sldId id="2139118668" r:id="rId12"/>
    <p:sldId id="21391186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7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71A"/>
    <a:srgbClr val="4E9F3D"/>
    <a:srgbClr val="DA101A"/>
    <a:srgbClr val="138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C69345-2A12-7C4C-A236-82E09786DC1B}" v="80" dt="2022-12-04T23:29:37.917"/>
  </p1510:revLst>
</p1510:revInfo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5" autoAdjust="0"/>
    <p:restoredTop sz="96196"/>
  </p:normalViewPr>
  <p:slideViewPr>
    <p:cSldViewPr snapToGrid="0" showGuides="1">
      <p:cViewPr varScale="1">
        <p:scale>
          <a:sx n="78" d="100"/>
          <a:sy n="78" d="100"/>
        </p:scale>
        <p:origin x="1234" y="72"/>
      </p:cViewPr>
      <p:guideLst>
        <p:guide orient="horz" pos="960"/>
        <p:guide pos="3840"/>
        <p:guide pos="456"/>
        <p:guide orient="horz" pos="2160"/>
        <p:guide pos="7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Abeleven" userId="7dab9ef48a8ca714" providerId="LiveId" clId="{37D40407-955B-C64B-9685-34E17A838E5A}"/>
    <pc:docChg chg="modSld">
      <pc:chgData name="Dave Abeleven" userId="7dab9ef48a8ca714" providerId="LiveId" clId="{37D40407-955B-C64B-9685-34E17A838E5A}" dt="2022-11-24T13:45:04.568" v="16" actId="20577"/>
      <pc:docMkLst>
        <pc:docMk/>
      </pc:docMkLst>
      <pc:sldChg chg="modSp mod">
        <pc:chgData name="Dave Abeleven" userId="7dab9ef48a8ca714" providerId="LiveId" clId="{37D40407-955B-C64B-9685-34E17A838E5A}" dt="2022-11-24T13:45:04.568" v="16" actId="20577"/>
        <pc:sldMkLst>
          <pc:docMk/>
          <pc:sldMk cId="1636953790" sldId="277"/>
        </pc:sldMkLst>
        <pc:spChg chg="mod">
          <ac:chgData name="Dave Abeleven" userId="7dab9ef48a8ca714" providerId="LiveId" clId="{37D40407-955B-C64B-9685-34E17A838E5A}" dt="2022-11-24T13:45:04.568" v="16" actId="20577"/>
          <ac:spMkLst>
            <pc:docMk/>
            <pc:sldMk cId="1636953790" sldId="277"/>
            <ac:spMk id="4" creationId="{DBB6831F-C298-D6FE-C96D-96C089E5610F}"/>
          </ac:spMkLst>
        </pc:spChg>
      </pc:sldChg>
    </pc:docChg>
  </pc:docChgLst>
  <pc:docChgLst>
    <pc:chgData name="Dave Abeleven" userId="7dab9ef48a8ca714" providerId="LiveId" clId="{52C69345-2A12-7C4C-A236-82E09786DC1B}"/>
    <pc:docChg chg="undo redo custSel addSld delSld modSld sldOrd">
      <pc:chgData name="Dave Abeleven" userId="7dab9ef48a8ca714" providerId="LiveId" clId="{52C69345-2A12-7C4C-A236-82E09786DC1B}" dt="2022-12-23T12:17:17.109" v="296" actId="20577"/>
      <pc:docMkLst>
        <pc:docMk/>
      </pc:docMkLst>
      <pc:sldChg chg="modSp mod">
        <pc:chgData name="Dave Abeleven" userId="7dab9ef48a8ca714" providerId="LiveId" clId="{52C69345-2A12-7C4C-A236-82E09786DC1B}" dt="2022-12-23T12:17:17.109" v="296" actId="20577"/>
        <pc:sldMkLst>
          <pc:docMk/>
          <pc:sldMk cId="1599459098" sldId="273"/>
        </pc:sldMkLst>
        <pc:spChg chg="mod">
          <ac:chgData name="Dave Abeleven" userId="7dab9ef48a8ca714" providerId="LiveId" clId="{52C69345-2A12-7C4C-A236-82E09786DC1B}" dt="2022-11-23T23:47:27.867" v="269" actId="1076"/>
          <ac:spMkLst>
            <pc:docMk/>
            <pc:sldMk cId="1599459098" sldId="273"/>
            <ac:spMk id="2" creationId="{4244FD42-4B57-72C4-A965-813414782DEC}"/>
          </ac:spMkLst>
        </pc:spChg>
        <pc:spChg chg="mod">
          <ac:chgData name="Dave Abeleven" userId="7dab9ef48a8ca714" providerId="LiveId" clId="{52C69345-2A12-7C4C-A236-82E09786DC1B}" dt="2022-12-23T12:17:17.109" v="296" actId="20577"/>
          <ac:spMkLst>
            <pc:docMk/>
            <pc:sldMk cId="1599459098" sldId="273"/>
            <ac:spMk id="3" creationId="{1678E531-5787-FA6F-33FD-447343D6BDA5}"/>
          </ac:spMkLst>
        </pc:spChg>
      </pc:sldChg>
      <pc:sldChg chg="modSp mod">
        <pc:chgData name="Dave Abeleven" userId="7dab9ef48a8ca714" providerId="LiveId" clId="{52C69345-2A12-7C4C-A236-82E09786DC1B}" dt="2022-12-04T19:57:52.599" v="279" actId="20577"/>
        <pc:sldMkLst>
          <pc:docMk/>
          <pc:sldMk cId="1636953790" sldId="277"/>
        </pc:sldMkLst>
        <pc:spChg chg="mod">
          <ac:chgData name="Dave Abeleven" userId="7dab9ef48a8ca714" providerId="LiveId" clId="{52C69345-2A12-7C4C-A236-82E09786DC1B}" dt="2022-12-04T19:57:52.599" v="279" actId="20577"/>
          <ac:spMkLst>
            <pc:docMk/>
            <pc:sldMk cId="1636953790" sldId="277"/>
            <ac:spMk id="5" creationId="{8902D320-D56B-3FB2-F270-A122EB60595D}"/>
          </ac:spMkLst>
        </pc:spChg>
      </pc:sldChg>
      <pc:sldChg chg="ord">
        <pc:chgData name="Dave Abeleven" userId="7dab9ef48a8ca714" providerId="LiveId" clId="{52C69345-2A12-7C4C-A236-82E09786DC1B}" dt="2022-12-04T20:10:19.148" v="285" actId="20578"/>
        <pc:sldMkLst>
          <pc:docMk/>
          <pc:sldMk cId="4209411039" sldId="279"/>
        </pc:sldMkLst>
      </pc:sldChg>
      <pc:sldChg chg="addSp delSp modSp mod ord">
        <pc:chgData name="Dave Abeleven" userId="7dab9ef48a8ca714" providerId="LiveId" clId="{52C69345-2A12-7C4C-A236-82E09786DC1B}" dt="2022-12-04T23:30:00.982" v="294" actId="20577"/>
        <pc:sldMkLst>
          <pc:docMk/>
          <pc:sldMk cId="1522067201" sldId="280"/>
        </pc:sldMkLst>
        <pc:spChg chg="mod">
          <ac:chgData name="Dave Abeleven" userId="7dab9ef48a8ca714" providerId="LiveId" clId="{52C69345-2A12-7C4C-A236-82E09786DC1B}" dt="2022-12-04T23:30:00.982" v="294" actId="20577"/>
          <ac:spMkLst>
            <pc:docMk/>
            <pc:sldMk cId="1522067201" sldId="280"/>
            <ac:spMk id="13" creationId="{CAAA8682-D764-AEF8-9C53-5C4C19A5AFE7}"/>
          </ac:spMkLst>
        </pc:spChg>
        <pc:grpChg chg="add mod">
          <ac:chgData name="Dave Abeleven" userId="7dab9ef48a8ca714" providerId="LiveId" clId="{52C69345-2A12-7C4C-A236-82E09786DC1B}" dt="2022-12-04T23:29:37.917" v="290" actId="167"/>
          <ac:grpSpMkLst>
            <pc:docMk/>
            <pc:sldMk cId="1522067201" sldId="280"/>
            <ac:grpSpMk id="3" creationId="{697CC51D-B30F-E8D3-FD76-36525E7E212B}"/>
          </ac:grpSpMkLst>
        </pc:grpChg>
        <pc:picChg chg="del">
          <ac:chgData name="Dave Abeleven" userId="7dab9ef48a8ca714" providerId="LiveId" clId="{52C69345-2A12-7C4C-A236-82E09786DC1B}" dt="2022-12-04T23:29:29.921" v="288" actId="478"/>
          <ac:picMkLst>
            <pc:docMk/>
            <pc:sldMk cId="1522067201" sldId="280"/>
            <ac:picMk id="2" creationId="{97531F50-D820-9D64-D66A-9680CEB2CF53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4" creationId="{DB74B5B3-C202-2B05-7FE9-AD0895A94A65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6" creationId="{6939FE78-BDF9-5DE7-BE2A-9A2693C39938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7" creationId="{36CED2FD-7DE9-05D0-10B3-1F7581D13864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8" creationId="{94F26D89-CB47-E5B0-0318-C885D72EB3CC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9" creationId="{3FD1BA05-3341-FD79-032A-19E2E576BD73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10" creationId="{7BD69B2F-B876-A196-9433-476D40458535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11" creationId="{97EFA438-66E9-8A9B-A847-B516C274C668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17" creationId="{86E57B4A-26C6-1380-7DB9-A728D8D881E9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18" creationId="{F7B87366-DC72-0862-F40D-755FC725F995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19" creationId="{F7E9E70B-213A-8A02-420D-BE8F822E11B3}"/>
          </ac:picMkLst>
        </pc:picChg>
        <pc:picChg chg="mod">
          <ac:chgData name="Dave Abeleven" userId="7dab9ef48a8ca714" providerId="LiveId" clId="{52C69345-2A12-7C4C-A236-82E09786DC1B}" dt="2022-12-04T23:29:31.697" v="289"/>
          <ac:picMkLst>
            <pc:docMk/>
            <pc:sldMk cId="1522067201" sldId="280"/>
            <ac:picMk id="20" creationId="{278A06D9-E0B4-716C-50CC-3C935EC0B974}"/>
          </ac:picMkLst>
        </pc:picChg>
      </pc:sldChg>
      <pc:sldChg chg="add ord">
        <pc:chgData name="Dave Abeleven" userId="7dab9ef48a8ca714" providerId="LiveId" clId="{52C69345-2A12-7C4C-A236-82E09786DC1B}" dt="2022-12-04T20:11:48.739" v="287" actId="20578"/>
        <pc:sldMkLst>
          <pc:docMk/>
          <pc:sldMk cId="1934640124" sldId="1152"/>
        </pc:sldMkLst>
      </pc:sldChg>
      <pc:sldChg chg="delSp del mod delAnim">
        <pc:chgData name="Dave Abeleven" userId="7dab9ef48a8ca714" providerId="LiveId" clId="{52C69345-2A12-7C4C-A236-82E09786DC1B}" dt="2022-11-06T00:22:19.894" v="151" actId="2696"/>
        <pc:sldMkLst>
          <pc:docMk/>
          <pc:sldMk cId="4267901486" sldId="2139118323"/>
        </pc:sldMkLst>
        <pc:spChg chg="topLvl">
          <ac:chgData name="Dave Abeleven" userId="7dab9ef48a8ca714" providerId="LiveId" clId="{52C69345-2A12-7C4C-A236-82E09786DC1B}" dt="2022-11-06T00:01:59.082" v="72" actId="165"/>
          <ac:spMkLst>
            <pc:docMk/>
            <pc:sldMk cId="4267901486" sldId="2139118323"/>
            <ac:spMk id="25" creationId="{9C92BE85-7A6D-2AF2-BC4A-2DF18833656B}"/>
          </ac:spMkLst>
        </pc:spChg>
        <pc:spChg chg="topLvl">
          <ac:chgData name="Dave Abeleven" userId="7dab9ef48a8ca714" providerId="LiveId" clId="{52C69345-2A12-7C4C-A236-82E09786DC1B}" dt="2022-11-06T00:01:59.082" v="72" actId="165"/>
          <ac:spMkLst>
            <pc:docMk/>
            <pc:sldMk cId="4267901486" sldId="2139118323"/>
            <ac:spMk id="26" creationId="{457CF38E-B618-0D2A-D5B7-DC2CAD945D6B}"/>
          </ac:spMkLst>
        </pc:spChg>
        <pc:grpChg chg="topLvl">
          <ac:chgData name="Dave Abeleven" userId="7dab9ef48a8ca714" providerId="LiveId" clId="{52C69345-2A12-7C4C-A236-82E09786DC1B}" dt="2022-11-06T00:01:59.082" v="72" actId="165"/>
          <ac:grpSpMkLst>
            <pc:docMk/>
            <pc:sldMk cId="4267901486" sldId="2139118323"/>
            <ac:grpSpMk id="20" creationId="{EE8FDF3D-3B40-3D41-05D3-293DDCD62BBD}"/>
          </ac:grpSpMkLst>
        </pc:grpChg>
        <pc:grpChg chg="del">
          <ac:chgData name="Dave Abeleven" userId="7dab9ef48a8ca714" providerId="LiveId" clId="{52C69345-2A12-7C4C-A236-82E09786DC1B}" dt="2022-11-06T00:01:59.082" v="72" actId="165"/>
          <ac:grpSpMkLst>
            <pc:docMk/>
            <pc:sldMk cId="4267901486" sldId="2139118323"/>
            <ac:grpSpMk id="29" creationId="{A4DE65A0-02C6-683F-D3B3-D6ECE8221982}"/>
          </ac:grpSpMkLst>
        </pc:grpChg>
        <pc:cxnChg chg="topLvl">
          <ac:chgData name="Dave Abeleven" userId="7dab9ef48a8ca714" providerId="LiveId" clId="{52C69345-2A12-7C4C-A236-82E09786DC1B}" dt="2022-11-06T00:01:59.082" v="72" actId="165"/>
          <ac:cxnSpMkLst>
            <pc:docMk/>
            <pc:sldMk cId="4267901486" sldId="2139118323"/>
            <ac:cxnSpMk id="206" creationId="{25C5162F-1C54-A85B-C383-BB9C9506295A}"/>
          </ac:cxnSpMkLst>
        </pc:cxnChg>
      </pc:sldChg>
      <pc:sldChg chg="del">
        <pc:chgData name="Dave Abeleven" userId="7dab9ef48a8ca714" providerId="LiveId" clId="{52C69345-2A12-7C4C-A236-82E09786DC1B}" dt="2022-11-23T23:44:23.654" v="204" actId="2696"/>
        <pc:sldMkLst>
          <pc:docMk/>
          <pc:sldMk cId="454481737" sldId="2139118404"/>
        </pc:sldMkLst>
      </pc:sldChg>
      <pc:sldChg chg="del">
        <pc:chgData name="Dave Abeleven" userId="7dab9ef48a8ca714" providerId="LiveId" clId="{52C69345-2A12-7C4C-A236-82E09786DC1B}" dt="2022-11-25T15:38:17.254" v="274" actId="2696"/>
        <pc:sldMkLst>
          <pc:docMk/>
          <pc:sldMk cId="2610049289" sldId="2139118410"/>
        </pc:sldMkLst>
      </pc:sldChg>
      <pc:sldChg chg="addSp delSp mod">
        <pc:chgData name="Dave Abeleven" userId="7dab9ef48a8ca714" providerId="LiveId" clId="{52C69345-2A12-7C4C-A236-82E09786DC1B}" dt="2022-12-04T19:57:16.823" v="277" actId="478"/>
        <pc:sldMkLst>
          <pc:docMk/>
          <pc:sldMk cId="3651465266" sldId="2139118447"/>
        </pc:sldMkLst>
        <pc:spChg chg="add del">
          <ac:chgData name="Dave Abeleven" userId="7dab9ef48a8ca714" providerId="LiveId" clId="{52C69345-2A12-7C4C-A236-82E09786DC1B}" dt="2022-12-04T19:57:16.823" v="277" actId="478"/>
          <ac:spMkLst>
            <pc:docMk/>
            <pc:sldMk cId="3651465266" sldId="2139118447"/>
            <ac:spMk id="40" creationId="{96252ECE-1CEF-701B-6F86-9587CD497E46}"/>
          </ac:spMkLst>
        </pc:spChg>
      </pc:sldChg>
      <pc:sldChg chg="ord">
        <pc:chgData name="Dave Abeleven" userId="7dab9ef48a8ca714" providerId="LiveId" clId="{52C69345-2A12-7C4C-A236-82E09786DC1B}" dt="2022-12-04T20:09:25.302" v="282" actId="20578"/>
        <pc:sldMkLst>
          <pc:docMk/>
          <pc:sldMk cId="58914164" sldId="2139118478"/>
        </pc:sldMkLst>
      </pc:sldChg>
      <pc:sldChg chg="modSp del mod">
        <pc:chgData name="Dave Abeleven" userId="7dab9ef48a8ca714" providerId="LiveId" clId="{52C69345-2A12-7C4C-A236-82E09786DC1B}" dt="2022-11-05T23:53:31.347" v="35" actId="2696"/>
        <pc:sldMkLst>
          <pc:docMk/>
          <pc:sldMk cId="334360493" sldId="2139118486"/>
        </pc:sldMkLst>
        <pc:spChg chg="mod">
          <ac:chgData name="Dave Abeleven" userId="7dab9ef48a8ca714" providerId="LiveId" clId="{52C69345-2A12-7C4C-A236-82E09786DC1B}" dt="2022-11-05T23:52:10.189" v="26" actId="1076"/>
          <ac:spMkLst>
            <pc:docMk/>
            <pc:sldMk cId="334360493" sldId="2139118486"/>
            <ac:spMk id="3" creationId="{90C91CD3-6A67-1E1B-44C9-38D34E8178D6}"/>
          </ac:spMkLst>
        </pc:spChg>
      </pc:sldChg>
      <pc:sldChg chg="add ord">
        <pc:chgData name="Dave Abeleven" userId="7dab9ef48a8ca714" providerId="LiveId" clId="{52C69345-2A12-7C4C-A236-82E09786DC1B}" dt="2022-12-04T20:11:48.739" v="287" actId="20578"/>
        <pc:sldMkLst>
          <pc:docMk/>
          <pc:sldMk cId="3879651666" sldId="2139118512"/>
        </pc:sldMkLst>
      </pc:sldChg>
      <pc:sldChg chg="addSp delSp modSp add mod modClrScheme chgLayout">
        <pc:chgData name="Dave Abeleven" userId="7dab9ef48a8ca714" providerId="LiveId" clId="{52C69345-2A12-7C4C-A236-82E09786DC1B}" dt="2022-11-05T23:52:31.649" v="31"/>
        <pc:sldMkLst>
          <pc:docMk/>
          <pc:sldMk cId="511227398" sldId="2139118629"/>
        </pc:sldMkLst>
        <pc:spChg chg="mod ord">
          <ac:chgData name="Dave Abeleven" userId="7dab9ef48a8ca714" providerId="LiveId" clId="{52C69345-2A12-7C4C-A236-82E09786DC1B}" dt="2022-11-05T23:51:46.257" v="21" actId="700"/>
          <ac:spMkLst>
            <pc:docMk/>
            <pc:sldMk cId="511227398" sldId="2139118629"/>
            <ac:spMk id="4" creationId="{DC1C900B-841E-4195-C5B5-F2EE714ECE69}"/>
          </ac:spMkLst>
        </pc:spChg>
        <pc:spChg chg="add del mod ord">
          <ac:chgData name="Dave Abeleven" userId="7dab9ef48a8ca714" providerId="LiveId" clId="{52C69345-2A12-7C4C-A236-82E09786DC1B}" dt="2022-11-05T23:52:23.077" v="28" actId="478"/>
          <ac:spMkLst>
            <pc:docMk/>
            <pc:sldMk cId="511227398" sldId="2139118629"/>
            <ac:spMk id="11" creationId="{F4E939CE-0928-E3DF-529D-1C070FEF58F5}"/>
          </ac:spMkLst>
        </pc:spChg>
        <pc:spChg chg="add del mod ord">
          <ac:chgData name="Dave Abeleven" userId="7dab9ef48a8ca714" providerId="LiveId" clId="{52C69345-2A12-7C4C-A236-82E09786DC1B}" dt="2022-11-05T23:52:20.255" v="27" actId="478"/>
          <ac:spMkLst>
            <pc:docMk/>
            <pc:sldMk cId="511227398" sldId="2139118629"/>
            <ac:spMk id="15" creationId="{9FB9C505-A507-7321-C967-D632268AAD1C}"/>
          </ac:spMkLst>
        </pc:spChg>
        <pc:spChg chg="add mod">
          <ac:chgData name="Dave Abeleven" userId="7dab9ef48a8ca714" providerId="LiveId" clId="{52C69345-2A12-7C4C-A236-82E09786DC1B}" dt="2022-11-05T23:52:31.649" v="31"/>
          <ac:spMkLst>
            <pc:docMk/>
            <pc:sldMk cId="511227398" sldId="2139118629"/>
            <ac:spMk id="16" creationId="{0DE26895-041D-86E3-04E0-9CD4E250A8FE}"/>
          </ac:spMkLst>
        </pc:spChg>
        <pc:spChg chg="mod">
          <ac:chgData name="Dave Abeleven" userId="7dab9ef48a8ca714" providerId="LiveId" clId="{52C69345-2A12-7C4C-A236-82E09786DC1B}" dt="2022-11-05T23:52:27.543" v="29" actId="1076"/>
          <ac:spMkLst>
            <pc:docMk/>
            <pc:sldMk cId="511227398" sldId="2139118629"/>
            <ac:spMk id="121" creationId="{F2E804B1-C590-2747-120E-32C4B0CDF11D}"/>
          </ac:spMkLst>
        </pc:spChg>
        <pc:spChg chg="del">
          <ac:chgData name="Dave Abeleven" userId="7dab9ef48a8ca714" providerId="LiveId" clId="{52C69345-2A12-7C4C-A236-82E09786DC1B}" dt="2022-11-05T23:52:29.601" v="30" actId="478"/>
          <ac:spMkLst>
            <pc:docMk/>
            <pc:sldMk cId="511227398" sldId="2139118629"/>
            <ac:spMk id="122" creationId="{051BA08F-A35F-C47D-6754-08FF131D7620}"/>
          </ac:spMkLst>
        </pc:spChg>
      </pc:sldChg>
      <pc:sldChg chg="addSp delSp modSp add mod modClrScheme addAnim delAnim modAnim chgLayout">
        <pc:chgData name="Dave Abeleven" userId="7dab9ef48a8ca714" providerId="LiveId" clId="{52C69345-2A12-7C4C-A236-82E09786DC1B}" dt="2022-11-10T13:32:32.911" v="188" actId="166"/>
        <pc:sldMkLst>
          <pc:docMk/>
          <pc:sldMk cId="3034608711" sldId="2139118630"/>
        </pc:sldMkLst>
        <pc:spChg chg="add del mod ord">
          <ac:chgData name="Dave Abeleven" userId="7dab9ef48a8ca714" providerId="LiveId" clId="{52C69345-2A12-7C4C-A236-82E09786DC1B}" dt="2022-11-05T23:55:37.573" v="42" actId="478"/>
          <ac:spMkLst>
            <pc:docMk/>
            <pc:sldMk cId="3034608711" sldId="2139118630"/>
            <ac:spMk id="2" creationId="{B232237E-E4D6-C899-E6B1-0D19A5D2D7F0}"/>
          </ac:spMkLst>
        </pc:spChg>
        <pc:spChg chg="del mod ord">
          <ac:chgData name="Dave Abeleven" userId="7dab9ef48a8ca714" providerId="LiveId" clId="{52C69345-2A12-7C4C-A236-82E09786DC1B}" dt="2022-11-05T23:56:07.442" v="43" actId="478"/>
          <ac:spMkLst>
            <pc:docMk/>
            <pc:sldMk cId="3034608711" sldId="2139118630"/>
            <ac:spMk id="4" creationId="{DC1C900B-841E-4195-C5B5-F2EE714ECE69}"/>
          </ac:spMkLst>
        </pc:spChg>
        <pc:spChg chg="mod">
          <ac:chgData name="Dave Abeleven" userId="7dab9ef48a8ca714" providerId="LiveId" clId="{52C69345-2A12-7C4C-A236-82E09786DC1B}" dt="2022-11-06T00:18:14.657" v="139" actId="1076"/>
          <ac:spMkLst>
            <pc:docMk/>
            <pc:sldMk cId="3034608711" sldId="2139118630"/>
            <ac:spMk id="6" creationId="{77CD0A2F-68F9-4B57-3C67-30F2A545CF6F}"/>
          </ac:spMkLst>
        </pc:spChg>
        <pc:spChg chg="mod">
          <ac:chgData name="Dave Abeleven" userId="7dab9ef48a8ca714" providerId="LiveId" clId="{52C69345-2A12-7C4C-A236-82E09786DC1B}" dt="2022-11-06T00:00:29.350" v="60" actId="1076"/>
          <ac:spMkLst>
            <pc:docMk/>
            <pc:sldMk cId="3034608711" sldId="2139118630"/>
            <ac:spMk id="7" creationId="{19BFCE73-2907-F181-F3C5-3C1ACA1C20E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8" creationId="{EC4537F2-9339-1172-FBC5-3F2C1D0472D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9" creationId="{313773B2-5700-4A85-3522-5559A0404D4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4" creationId="{02D4F7DE-10BC-F85C-F1C1-F68204514311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" creationId="{A0807351-BF39-313E-13FB-9F104CBC2DD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6" creationId="{C1B94856-C020-0B20-6B83-7EF113CC2EF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" creationId="{E53411D2-EF8B-686D-2AAB-D3A70D7E089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8" creationId="{A1B92F49-E8A9-9B7B-7D9D-A056F0D5F13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9" creationId="{448DD021-0F92-25CB-3008-2529B61151E2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0" creationId="{807D7EA8-8FBB-606C-91C3-CD49F66D89A1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22" creationId="{AC866F98-2FA0-E5BF-3810-781FB7A37D1B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23" creationId="{24E6325A-2F42-EE40-A2AA-452A9706D3F6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26" creationId="{08146B87-3B12-FF2D-5BE8-8A31AF956CB9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27" creationId="{2DA44D6F-D7DF-C0AB-B3EC-2B16993D7159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28" creationId="{530C7E23-889A-F630-38B0-41B0C3B6D1BD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29" creationId="{AE10D51C-DD9D-F94D-FFE0-B8883E0807E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30" creationId="{E9ED3B47-9FBF-3C15-0195-4ECA1126B519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33" creationId="{E887642F-804A-672C-9AB9-4E66CA6769C3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35" creationId="{154E44E0-0915-62FE-415D-E1E0FCA6A804}"/>
          </ac:spMkLst>
        </pc:spChg>
        <pc:spChg chg="mod">
          <ac:chgData name="Dave Abeleven" userId="7dab9ef48a8ca714" providerId="LiveId" clId="{52C69345-2A12-7C4C-A236-82E09786DC1B}" dt="2022-11-06T00:11:23.997" v="104" actId="1076"/>
          <ac:spMkLst>
            <pc:docMk/>
            <pc:sldMk cId="3034608711" sldId="2139118630"/>
            <ac:spMk id="37" creationId="{D549DABB-8524-2A46-1959-3EC5A9FF282A}"/>
          </ac:spMkLst>
        </pc:spChg>
        <pc:spChg chg="add mod">
          <ac:chgData name="Dave Abeleven" userId="7dab9ef48a8ca714" providerId="LiveId" clId="{52C69345-2A12-7C4C-A236-82E09786DC1B}" dt="2022-11-06T00:02:13.377" v="74" actId="1076"/>
          <ac:spMkLst>
            <pc:docMk/>
            <pc:sldMk cId="3034608711" sldId="2139118630"/>
            <ac:spMk id="38" creationId="{4E081C66-DD56-770D-990C-A8E8542F27DB}"/>
          </ac:spMkLst>
        </pc:spChg>
        <pc:spChg chg="add mod">
          <ac:chgData name="Dave Abeleven" userId="7dab9ef48a8ca714" providerId="LiveId" clId="{52C69345-2A12-7C4C-A236-82E09786DC1B}" dt="2022-11-06T00:02:43.584" v="79" actId="1076"/>
          <ac:spMkLst>
            <pc:docMk/>
            <pc:sldMk cId="3034608711" sldId="2139118630"/>
            <ac:spMk id="39" creationId="{5658AB25-F242-F0A6-A848-D7E20BFBD78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2" creationId="{837E127D-3387-AE25-277F-207695F2C863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5" creationId="{8A6409FD-C43E-EBE6-CEDD-5604450A33C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9" creationId="{23B5D392-F51D-F869-F3E5-0A6C2489A8CA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5" creationId="{F99CE957-3D55-5AD6-7E60-5D617F31A96C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6" creationId="{B6EEAB73-E6A0-1237-8B8C-C2A07EA5EA7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7" creationId="{78094F97-DC86-6C0C-FCD5-B8E953B0A753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70" creationId="{A9863C97-8028-3E9B-E331-A1EB57F57AA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73" creationId="{514EB972-0C68-66FD-26E2-976FE5ACEE9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74" creationId="{1D36CEDF-1D77-4B9D-D496-738DE65F5E1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75" creationId="{A8CA8896-5F47-2F42-2DF5-1F915A8995F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77" creationId="{43238CE5-194C-4F0D-1B9C-4F08320FA69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78" creationId="{0693545E-9254-AF63-4392-7F930DE4138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80" creationId="{A878F27C-5D65-5BC2-93CD-B9317AE925BF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83" creationId="{63D65119-7CA7-4266-BDCD-7BB49EB8377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84" creationId="{7804D125-1130-3686-D2E3-28C77E94588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85" creationId="{772D85A8-2339-C96F-B439-4D7FE5C08C22}"/>
          </ac:spMkLst>
        </pc:spChg>
        <pc:spChg chg="mod topLvl">
          <ac:chgData name="Dave Abeleven" userId="7dab9ef48a8ca714" providerId="LiveId" clId="{52C69345-2A12-7C4C-A236-82E09786DC1B}" dt="2022-11-10T13:18:47.843" v="169" actId="165"/>
          <ac:spMkLst>
            <pc:docMk/>
            <pc:sldMk cId="3034608711" sldId="2139118630"/>
            <ac:spMk id="101" creationId="{1D62D950-3936-4D50-0EB2-BC65D6BFBB2C}"/>
          </ac:spMkLst>
        </pc:spChg>
        <pc:spChg chg="mod topLvl">
          <ac:chgData name="Dave Abeleven" userId="7dab9ef48a8ca714" providerId="LiveId" clId="{52C69345-2A12-7C4C-A236-82E09786DC1B}" dt="2022-11-10T13:18:47.843" v="169" actId="165"/>
          <ac:spMkLst>
            <pc:docMk/>
            <pc:sldMk cId="3034608711" sldId="2139118630"/>
            <ac:spMk id="103" creationId="{46B8D9A6-15EA-58F3-47BE-4ADB368D3506}"/>
          </ac:spMkLst>
        </pc:spChg>
        <pc:spChg chg="mod topLvl">
          <ac:chgData name="Dave Abeleven" userId="7dab9ef48a8ca714" providerId="LiveId" clId="{52C69345-2A12-7C4C-A236-82E09786DC1B}" dt="2022-11-10T13:18:47.843" v="169" actId="165"/>
          <ac:spMkLst>
            <pc:docMk/>
            <pc:sldMk cId="3034608711" sldId="2139118630"/>
            <ac:spMk id="106" creationId="{40DDB3E9-A738-E1DD-E4FD-5E016862542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07" creationId="{CD1E0AA0-2CB2-276C-D916-C6E38904E18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08" creationId="{CCE915D4-B427-FF5D-15C1-6D3E0DF6759C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09" creationId="{0FD6EBB8-E48F-1F3A-DE54-2F0D64B527CA}"/>
          </ac:spMkLst>
        </pc:spChg>
        <pc:spChg chg="mod">
          <ac:chgData name="Dave Abeleven" userId="7dab9ef48a8ca714" providerId="LiveId" clId="{52C69345-2A12-7C4C-A236-82E09786DC1B}" dt="2022-11-05T23:58:02.746" v="47" actId="1076"/>
          <ac:spMkLst>
            <pc:docMk/>
            <pc:sldMk cId="3034608711" sldId="2139118630"/>
            <ac:spMk id="110" creationId="{B1EC4227-43D7-31CF-FC1E-856F7D52AF21}"/>
          </ac:spMkLst>
        </pc:spChg>
        <pc:spChg chg="mod">
          <ac:chgData name="Dave Abeleven" userId="7dab9ef48a8ca714" providerId="LiveId" clId="{52C69345-2A12-7C4C-A236-82E09786DC1B}" dt="2022-11-05T23:58:06.748" v="48" actId="1076"/>
          <ac:spMkLst>
            <pc:docMk/>
            <pc:sldMk cId="3034608711" sldId="2139118630"/>
            <ac:spMk id="111" creationId="{B2187CE2-AC8E-6071-EC3C-13E4A112832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13" creationId="{4F09E9A9-0493-853F-FC8E-77A4B0DCE2FF}"/>
          </ac:spMkLst>
        </pc:spChg>
        <pc:spChg chg="mod">
          <ac:chgData name="Dave Abeleven" userId="7dab9ef48a8ca714" providerId="LiveId" clId="{52C69345-2A12-7C4C-A236-82E09786DC1B}" dt="2022-11-06T00:01:18.747" v="68" actId="1076"/>
          <ac:spMkLst>
            <pc:docMk/>
            <pc:sldMk cId="3034608711" sldId="2139118630"/>
            <ac:spMk id="114" creationId="{5840650C-B57E-24E5-2C08-22B439927EA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15" creationId="{FF4C7267-5894-429B-D9D1-C383B069DAD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16" creationId="{A5C23F1A-0680-3874-85AB-16A88C1FEC8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17" creationId="{31632FAC-B1CF-C250-03E2-7AC23FB6D1E2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18" creationId="{E421020C-A917-B9A3-BFF7-CE62F1394C1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21" creationId="{CFF0E118-CA5E-1476-5CE8-09A62CAE7C8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24" creationId="{73C23C17-C14C-B55F-9815-DECAD15D9C6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33" creationId="{8ADA5E4F-E0A6-3569-33B7-FEED8396BB71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35" creationId="{3E051E8A-F9B6-2BAE-5968-8CBFF2E9141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36" creationId="{50A7175F-F5B0-FEE9-2865-AFA780D90A3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37" creationId="{CF0CB224-5DD3-6756-DDC5-04150EAC2BB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1" creationId="{83666546-FFCB-1BBC-6538-1BFDC3DCCEEE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3" creationId="{984B9416-9F85-6657-3908-87EA17D3F9A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4" creationId="{4581AE12-1D62-42ED-73D1-D69244B7B24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5" creationId="{44044BDD-025A-150B-FC84-D55EA3DD256F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6" creationId="{C8B4439A-C1C1-A0CB-8C99-A2472F2EA80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7" creationId="{9D91B240-BBD4-D0F6-8FA9-BAA2A8540572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58" creationId="{0D8A324B-90D0-435F-9815-17ABC1E60A4F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1" creationId="{1CF29F74-EFDE-05B9-0AA7-45BD2FE1371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2" creationId="{CB742BE9-4682-F68F-095D-91D40C5ADB3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4" creationId="{2D0DFC6C-1C67-8F10-B110-A3B4B2832F0A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5" creationId="{7B4D99A9-1D18-221D-5F5C-9B3360C68731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8" creationId="{84E0FCA1-134A-110B-DF8E-789A9DF096C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79" creationId="{1B268875-6888-7E66-33CA-DA9FAC3BB33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180" creationId="{73EF6186-B6B2-4FC0-1C48-03A70152925A}"/>
          </ac:spMkLst>
        </pc:spChg>
        <pc:spChg chg="mod topLvl">
          <ac:chgData name="Dave Abeleven" userId="7dab9ef48a8ca714" providerId="LiveId" clId="{52C69345-2A12-7C4C-A236-82E09786DC1B}" dt="2022-11-10T13:19:39.416" v="176" actId="1076"/>
          <ac:spMkLst>
            <pc:docMk/>
            <pc:sldMk cId="3034608711" sldId="2139118630"/>
            <ac:spMk id="184" creationId="{8E743135-1361-C637-D9D8-CC8351FD29F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25" creationId="{405FA377-3A84-50FB-E74F-D48FD80E76E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26" creationId="{C51EC444-6022-C7A4-3072-2B2FC871833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27" creationId="{3A25AB64-F072-49CF-BC0D-7B05BAE3AAE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32" creationId="{576917ED-9DD2-EB03-E02B-1A5D1F9A412C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33" creationId="{4F2C08C6-0452-5F45-8B66-977EF3E079D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34" creationId="{D6C151B6-82BB-DBE0-B89D-2BC918FD56F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36" creationId="{49FC6981-50C7-E57B-B5CB-D888C2ED3877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39" creationId="{5AAE4178-71A1-A74C-9443-6E317EAF4D4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40" creationId="{AA6C7EF9-9FBB-3199-2441-745F40A7075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43" creationId="{3263EEF9-5454-5B36-68C7-B6538B05C53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44" creationId="{2B667704-9222-2374-42B6-0F6A35F5BC74}"/>
          </ac:spMkLst>
        </pc:spChg>
        <pc:spChg chg="mod ord">
          <ac:chgData name="Dave Abeleven" userId="7dab9ef48a8ca714" providerId="LiveId" clId="{52C69345-2A12-7C4C-A236-82E09786DC1B}" dt="2022-11-06T00:01:16.947" v="67" actId="1076"/>
          <ac:spMkLst>
            <pc:docMk/>
            <pc:sldMk cId="3034608711" sldId="2139118630"/>
            <ac:spMk id="246" creationId="{587F9769-F250-F3FC-E5BC-7290FD1E20CF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47" creationId="{3C693AD8-3298-B5B8-CBFC-C4EEFC6E6200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48" creationId="{2569AF3D-7035-D73C-737B-61D37297A251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50" creationId="{6EBF16C0-FC97-E8F8-7839-04523781F01F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53" creationId="{7DAB2C34-537F-B60B-C0DE-3339195D539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65" creationId="{548F7861-8399-CD97-B566-D6E9A98A3D5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93" creationId="{DF618767-2B1B-0DE3-F3D3-34257BA89413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95" creationId="{640CD3B6-2537-B41B-11FC-D5DCF206DCA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96" creationId="{06E5EADB-437B-217C-0C00-F8C4B0E7C02A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297" creationId="{95F74943-16BC-203B-1F75-95F9000E1D2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311" creationId="{EBFA3A0A-F747-0794-56BE-C718BDFF5A0E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336" creationId="{91AB0CB1-C5EC-7E94-E913-D1837C3C29BB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337" creationId="{C725AE0E-C2DB-32ED-3E31-7B614515118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365" creationId="{96B643F9-CDEC-E9EF-8342-B8E610B68F82}"/>
          </ac:spMkLst>
        </pc:spChg>
        <pc:spChg chg="mod topLvl">
          <ac:chgData name="Dave Abeleven" userId="7dab9ef48a8ca714" providerId="LiveId" clId="{52C69345-2A12-7C4C-A236-82E09786DC1B}" dt="2022-11-06T00:01:41.545" v="71" actId="165"/>
          <ac:spMkLst>
            <pc:docMk/>
            <pc:sldMk cId="3034608711" sldId="2139118630"/>
            <ac:spMk id="393" creationId="{4F81E132-51B1-3402-8D9B-4B3C0B418890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14" creationId="{9A4AF7AC-5AB6-4186-2ADF-504117EA41E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21" creationId="{20818F8C-FF39-17CA-C297-6F3B331E2BC4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22" creationId="{43901032-3EDF-4E74-E0AF-11F600C9A3E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38" creationId="{4B83D26D-3408-CC18-0BEB-5C0466B2078C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66" creationId="{EE423DAA-30DE-0B6E-F6FC-C26A188BF54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67" creationId="{ED5EF454-8A77-A782-951E-E782D5DA8733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71" creationId="{66919308-BE40-FBFC-5E61-D3F8AE6DE1BA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73" creationId="{160FE9DA-3EE4-3F63-6371-B68ED8287979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74" creationId="{376E572C-628E-AFAC-A2A9-99A7C28A059A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75" creationId="{6E0D1596-C764-DE01-FFA4-B5842A0C1B65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478" creationId="{F6592E5C-7D81-CCB4-FE83-449E3A5A0860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15" creationId="{16167F2D-5919-8D55-B554-25D11F37FEFC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22" creationId="{BAA997EA-61FD-164B-80B2-30BE524835D6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23" creationId="{768C1446-ABE4-8462-6FFD-DECCC89840B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25" creationId="{211398C7-7FE3-AD84-7E60-1DE0D39C3D7C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27" creationId="{6FFF886B-DA9B-97F4-14CB-0FD91DA572B8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28" creationId="{62A5EF56-4AB8-2635-B5ED-D8E54714F43F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29" creationId="{EFA50407-16C8-3E2F-C310-406E3079F87A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30" creationId="{A5D2864D-DA5B-227E-F7F8-7D71ACFDDB0D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39" creationId="{17E9D5FB-28F1-D5E6-A179-E552260D5C90}"/>
          </ac:spMkLst>
        </pc:spChg>
        <pc:spChg chg="mod">
          <ac:chgData name="Dave Abeleven" userId="7dab9ef48a8ca714" providerId="LiveId" clId="{52C69345-2A12-7C4C-A236-82E09786DC1B}" dt="2022-11-05T23:57:44.088" v="44" actId="1076"/>
          <ac:spMkLst>
            <pc:docMk/>
            <pc:sldMk cId="3034608711" sldId="2139118630"/>
            <ac:spMk id="543" creationId="{243D072B-9703-2221-3EE7-AF82B5684D51}"/>
          </ac:spMkLst>
        </pc:spChg>
        <pc:grpChg chg="add">
          <ac:chgData name="Dave Abeleven" userId="7dab9ef48a8ca714" providerId="LiveId" clId="{52C69345-2A12-7C4C-A236-82E09786DC1B}" dt="2022-11-10T13:21:05.618" v="178" actId="164"/>
          <ac:grpSpMkLst>
            <pc:docMk/>
            <pc:sldMk cId="3034608711" sldId="2139118630"/>
            <ac:grpSpMk id="4" creationId="{93D6C942-EF2C-63C7-5858-BEF61F4DF9DB}"/>
          </ac:grpSpMkLst>
        </pc:grpChg>
        <pc:grpChg chg="mod topLvl">
          <ac:chgData name="Dave Abeleven" userId="7dab9ef48a8ca714" providerId="LiveId" clId="{52C69345-2A12-7C4C-A236-82E09786DC1B}" dt="2022-11-10T13:19:09.115" v="172" actId="1076"/>
          <ac:grpSpMkLst>
            <pc:docMk/>
            <pc:sldMk cId="3034608711" sldId="2139118630"/>
            <ac:grpSpMk id="12" creationId="{402405C9-1BFE-7DC8-C05E-B1789764B607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31" creationId="{BB72E100-585F-B970-EB2C-BD26FEFA468B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32" creationId="{3995EA81-69A8-0F49-DF6F-B42CCB477B43}"/>
          </ac:grpSpMkLst>
        </pc:grpChg>
        <pc:grpChg chg="add">
          <ac:chgData name="Dave Abeleven" userId="7dab9ef48a8ca714" providerId="LiveId" clId="{52C69345-2A12-7C4C-A236-82E09786DC1B}" dt="2022-11-06T00:03:30.757" v="82" actId="164"/>
          <ac:grpSpMkLst>
            <pc:docMk/>
            <pc:sldMk cId="3034608711" sldId="2139118630"/>
            <ac:grpSpMk id="43" creationId="{39501282-28EB-B900-5511-010B1FF5E33B}"/>
          </ac:grpSpMkLst>
        </pc:grpChg>
        <pc:grpChg chg="add">
          <ac:chgData name="Dave Abeleven" userId="7dab9ef48a8ca714" providerId="LiveId" clId="{52C69345-2A12-7C4C-A236-82E09786DC1B}" dt="2022-11-06T00:03:57.796" v="83" actId="164"/>
          <ac:grpSpMkLst>
            <pc:docMk/>
            <pc:sldMk cId="3034608711" sldId="2139118630"/>
            <ac:grpSpMk id="44" creationId="{83D1E910-A03C-5980-8EB7-64643B4E8B1D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47" creationId="{D578BED4-9681-0DEF-431B-3577A13B3E6D}"/>
          </ac:grpSpMkLst>
        </pc:grpChg>
        <pc:grpChg chg="add mod">
          <ac:chgData name="Dave Abeleven" userId="7dab9ef48a8ca714" providerId="LiveId" clId="{52C69345-2A12-7C4C-A236-82E09786DC1B}" dt="2022-11-06T00:19:48.931" v="145" actId="1076"/>
          <ac:grpSpMkLst>
            <pc:docMk/>
            <pc:sldMk cId="3034608711" sldId="2139118630"/>
            <ac:grpSpMk id="63" creationId="{7DA48182-4F75-F868-C6DE-3831103B139B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69" creationId="{535DA776-61F1-542C-25B3-61205EE622F2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71" creationId="{7AB4E384-EF94-90B5-652B-9DE780584B0A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81" creationId="{3FB28A17-93FA-018D-2726-C8BF98F5B6D1}"/>
          </ac:grpSpMkLst>
        </pc:grpChg>
        <pc:grpChg chg="mod topLvl">
          <ac:chgData name="Dave Abeleven" userId="7dab9ef48a8ca714" providerId="LiveId" clId="{52C69345-2A12-7C4C-A236-82E09786DC1B}" dt="2022-11-10T13:18:47.843" v="169" actId="165"/>
          <ac:grpSpMkLst>
            <pc:docMk/>
            <pc:sldMk cId="3034608711" sldId="2139118630"/>
            <ac:grpSpMk id="104" creationId="{55096A03-699E-1398-38BF-B3A7B631DDD3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123" creationId="{D0DBFAF9-BB2F-C9F2-5E75-0A42315D3F4E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125" creationId="{8D0C39A8-B645-6966-5C25-58B8F7DEBB39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128" creationId="{AB49401B-86D5-6006-AE87-D8950CC37006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129" creationId="{CEBED36C-62D0-E365-FCBB-13896FCEF95E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176" creationId="{645A20CB-4900-BA5C-4589-F8451381B828}"/>
          </ac:grpSpMkLst>
        </pc:grpChg>
        <pc:grpChg chg="mod topLvl">
          <ac:chgData name="Dave Abeleven" userId="7dab9ef48a8ca714" providerId="LiveId" clId="{52C69345-2A12-7C4C-A236-82E09786DC1B}" dt="2022-11-06T00:18:53.100" v="143" actId="1076"/>
          <ac:grpSpMkLst>
            <pc:docMk/>
            <pc:sldMk cId="3034608711" sldId="2139118630"/>
            <ac:grpSpMk id="182" creationId="{9320713E-DFC4-EF84-E51B-772B3CCCD44E}"/>
          </ac:grpSpMkLst>
        </pc:grpChg>
        <pc:grpChg chg="mod">
          <ac:chgData name="Dave Abeleven" userId="7dab9ef48a8ca714" providerId="LiveId" clId="{52C69345-2A12-7C4C-A236-82E09786DC1B}" dt="2022-11-10T13:32:32.911" v="188" actId="166"/>
          <ac:grpSpMkLst>
            <pc:docMk/>
            <pc:sldMk cId="3034608711" sldId="2139118630"/>
            <ac:grpSpMk id="224" creationId="{74A1B1EC-C7C6-5E4D-919D-BC59AA33E4F6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231" creationId="{4C0E715B-3402-7572-95C8-D1F65DD32FE3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238" creationId="{DA1C62BF-84CC-0711-0F7D-86C557E72575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242" creationId="{84A47180-FF1A-9EE3-53C9-A05F09EF4485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252" creationId="{F3C29C6A-9D29-CA3E-1509-295309B9DCF3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294" creationId="{92929D74-CA6E-0F42-512E-DBCECEFD0450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472" creationId="{4510F1A6-10DA-1FE8-DA51-5270B0EFD7B3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519" creationId="{D4DF313A-AF73-B5DA-0181-2BF86F8A2EFB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520" creationId="{D7F2A9E8-EF6B-C1BE-B6C4-4715AB7D16C8}"/>
          </ac:grpSpMkLst>
        </pc:grpChg>
        <pc:grpChg chg="add del mod">
          <ac:chgData name="Dave Abeleven" userId="7dab9ef48a8ca714" providerId="LiveId" clId="{52C69345-2A12-7C4C-A236-82E09786DC1B}" dt="2022-11-06T00:01:41.545" v="71" actId="165"/>
          <ac:grpSpMkLst>
            <pc:docMk/>
            <pc:sldMk cId="3034608711" sldId="2139118630"/>
            <ac:grpSpMk id="532" creationId="{529D8528-B054-0569-331E-7AF0F9E5DBC6}"/>
          </ac:grpSpMkLst>
        </pc:grpChg>
        <pc:grpChg chg="del mod">
          <ac:chgData name="Dave Abeleven" userId="7dab9ef48a8ca714" providerId="LiveId" clId="{52C69345-2A12-7C4C-A236-82E09786DC1B}" dt="2022-11-06T00:18:42.807" v="141" actId="165"/>
          <ac:grpSpMkLst>
            <pc:docMk/>
            <pc:sldMk cId="3034608711" sldId="2139118630"/>
            <ac:grpSpMk id="533" creationId="{57E77A7B-9519-9E26-A2C9-BC976579F13C}"/>
          </ac:grpSpMkLst>
        </pc:grpChg>
        <pc:grpChg chg="del mod">
          <ac:chgData name="Dave Abeleven" userId="7dab9ef48a8ca714" providerId="LiveId" clId="{52C69345-2A12-7C4C-A236-82E09786DC1B}" dt="2022-11-10T13:18:47.843" v="169" actId="165"/>
          <ac:grpSpMkLst>
            <pc:docMk/>
            <pc:sldMk cId="3034608711" sldId="2139118630"/>
            <ac:grpSpMk id="534" creationId="{2FC2447C-76D5-DD8B-8F25-D689DD948DE5}"/>
          </ac:grpSpMkLst>
        </pc:grpChg>
        <pc:grpChg chg="mod">
          <ac:chgData name="Dave Abeleven" userId="7dab9ef48a8ca714" providerId="LiveId" clId="{52C69345-2A12-7C4C-A236-82E09786DC1B}" dt="2022-11-06T00:14:39.535" v="117" actId="1076"/>
          <ac:grpSpMkLst>
            <pc:docMk/>
            <pc:sldMk cId="3034608711" sldId="2139118630"/>
            <ac:grpSpMk id="535" creationId="{763FCDF1-033F-5F51-AF85-483C6B474762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536" creationId="{897766CB-2B08-F801-DBD5-14125E7F67D4}"/>
          </ac:grpSpMkLst>
        </pc:grpChg>
        <pc:grpChg chg="mod">
          <ac:chgData name="Dave Abeleven" userId="7dab9ef48a8ca714" providerId="LiveId" clId="{52C69345-2A12-7C4C-A236-82E09786DC1B}" dt="2022-11-05T23:57:44.088" v="44" actId="1076"/>
          <ac:grpSpMkLst>
            <pc:docMk/>
            <pc:sldMk cId="3034608711" sldId="2139118630"/>
            <ac:grpSpMk id="538" creationId="{4996A06A-651D-7B90-F681-E2EDCCD10A34}"/>
          </ac:grpSpMkLst>
        </pc:grp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126" creationId="{027F9768-671A-FB2B-11AF-4ABCFE30D865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127" creationId="{18EEAECD-9B8E-7D84-4DAA-F2899AFB0531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132" creationId="{3FA5E366-9B94-98DA-AA0C-8E0F259588CC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134" creationId="{A6A39D9E-3758-604E-EB0B-3FF90791EFEA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152" creationId="{EC1C8385-133D-8B7D-5028-8804D1212ECA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235" creationId="{5855D0EA-EDF4-4BBB-C625-B25C496F8A0B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241" creationId="{F60EAB18-83DB-3702-2606-B4DEDE6687A5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245" creationId="{979381C7-1510-E3BB-D9F4-91A5926374A0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254" creationId="{28C0AE0A-11FF-4244-58C9-0D79E5E9D425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312" creationId="{7AC0048B-CD55-15F5-ACE9-ACB7A433BF20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454" creationId="{F54B4DDF-1B47-ECDD-B233-BAF6B725C389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459" creationId="{DEBC0231-5BDE-2E1A-7C08-FD15194B432C}"/>
          </ac:picMkLst>
        </pc:picChg>
        <pc:picChg chg="mod">
          <ac:chgData name="Dave Abeleven" userId="7dab9ef48a8ca714" providerId="LiveId" clId="{52C69345-2A12-7C4C-A236-82E09786DC1B}" dt="2022-11-05T23:57:44.088" v="44" actId="1076"/>
          <ac:picMkLst>
            <pc:docMk/>
            <pc:sldMk cId="3034608711" sldId="2139118630"/>
            <ac:picMk id="540" creationId="{F198EFB0-006C-DF5E-CFE4-53CC95B5D2F9}"/>
          </ac:picMkLst>
        </pc:picChg>
        <pc:cxnChg chg="add mod">
          <ac:chgData name="Dave Abeleven" userId="7dab9ef48a8ca714" providerId="LiveId" clId="{52C69345-2A12-7C4C-A236-82E09786DC1B}" dt="2022-11-10T13:19:26.836" v="175" actId="14100"/>
          <ac:cxnSpMkLst>
            <pc:docMk/>
            <pc:sldMk cId="3034608711" sldId="2139118630"/>
            <ac:cxnSpMk id="2" creationId="{BAE32562-4073-9382-7195-28CCC1B6A8E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1" creationId="{7E6CE514-2771-D1AC-715F-FD78B4731B0B}"/>
          </ac:cxnSpMkLst>
        </pc:cxnChg>
        <pc:cxnChg chg="mod topLvl">
          <ac:chgData name="Dave Abeleven" userId="7dab9ef48a8ca714" providerId="LiveId" clId="{52C69345-2A12-7C4C-A236-82E09786DC1B}" dt="2022-11-06T00:02:39.333" v="78" actId="1076"/>
          <ac:cxnSpMkLst>
            <pc:docMk/>
            <pc:sldMk cId="3034608711" sldId="2139118630"/>
            <ac:cxnSpMk id="24" creationId="{77507956-C327-E53A-BE8B-742B11761630}"/>
          </ac:cxnSpMkLst>
        </pc:cxnChg>
        <pc:cxnChg chg="mod topLvl">
          <ac:chgData name="Dave Abeleven" userId="7dab9ef48a8ca714" providerId="LiveId" clId="{52C69345-2A12-7C4C-A236-82E09786DC1B}" dt="2022-11-06T00:01:41.545" v="71" actId="165"/>
          <ac:cxnSpMkLst>
            <pc:docMk/>
            <pc:sldMk cId="3034608711" sldId="2139118630"/>
            <ac:cxnSpMk id="25" creationId="{4C50DB5A-D99E-479B-C3A0-A93B5CB5B76C}"/>
          </ac:cxnSpMkLst>
        </pc:cxnChg>
        <pc:cxnChg chg="mod topLvl">
          <ac:chgData name="Dave Abeleven" userId="7dab9ef48a8ca714" providerId="LiveId" clId="{52C69345-2A12-7C4C-A236-82E09786DC1B}" dt="2022-11-06T00:01:41.545" v="71" actId="165"/>
          <ac:cxnSpMkLst>
            <pc:docMk/>
            <pc:sldMk cId="3034608711" sldId="2139118630"/>
            <ac:cxnSpMk id="34" creationId="{86568D5A-CDF8-CD60-F3B3-F91ADC2DD9F9}"/>
          </ac:cxnSpMkLst>
        </pc:cxnChg>
        <pc:cxnChg chg="add mod">
          <ac:chgData name="Dave Abeleven" userId="7dab9ef48a8ca714" providerId="LiveId" clId="{52C69345-2A12-7C4C-A236-82E09786DC1B}" dt="2022-11-06T00:02:58.355" v="81" actId="1076"/>
          <ac:cxnSpMkLst>
            <pc:docMk/>
            <pc:sldMk cId="3034608711" sldId="2139118630"/>
            <ac:cxnSpMk id="41" creationId="{F985BFAE-BF05-5B7B-FAA1-DB4568D5708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48" creationId="{4613F3CC-189A-A056-E4F8-ECCDF2E7BA7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50" creationId="{0B72F3FA-C285-C0EC-CEC0-FAE242104521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72" creationId="{DCA9842D-2783-03DB-F180-4670D3E536DB}"/>
          </ac:cxnSpMkLst>
        </pc:cxnChg>
        <pc:cxnChg chg="add del mod">
          <ac:chgData name="Dave Abeleven" userId="7dab9ef48a8ca714" providerId="LiveId" clId="{52C69345-2A12-7C4C-A236-82E09786DC1B}" dt="2022-11-06T00:15:55.555" v="124" actId="1076"/>
          <ac:cxnSpMkLst>
            <pc:docMk/>
            <pc:sldMk cId="3034608711" sldId="2139118630"/>
            <ac:cxnSpMk id="79" creationId="{F93F22BD-D0E5-C949-D8A9-DF0318870E3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82" creationId="{BBFCFD6A-18BC-7464-E4F3-162C75306D8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86" creationId="{8CAED050-7F67-BC75-64A1-055DFC5704FC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87" creationId="{53F83AC0-7993-1601-893A-D3B2DF43993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88" creationId="{047E7E37-0BBF-D0B4-C14A-BDDB0405AE24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89" creationId="{4858FE1D-2F2F-D1BB-8DE0-53E4267E4D23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0" creationId="{119E047D-E188-9771-D31A-3ED70F65C75B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1" creationId="{9388EF6B-56AB-5D6D-F7DD-CBD1221147DA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2" creationId="{1CDC28F2-E269-9551-5208-DAA79C5BCFE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3" creationId="{DFDF5D12-074A-1847-A4D8-52C33BA11BF8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4" creationId="{385578F1-3BC4-5F16-F7F1-2C4E9DB5C70C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5" creationId="{5B84E99A-C92F-EC44-3934-604B25B7FF6D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6" creationId="{29FAAE53-01FD-AC4A-F6BB-8B89CEBBFBE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7" creationId="{618A245E-67A6-5F30-DAB0-4CA2908176FE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8" creationId="{030C2F9C-62EE-C452-90DF-7C0E5D9D699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99" creationId="{CBEAA662-C9D7-B1B0-A6A5-D7D07972463B}"/>
          </ac:cxnSpMkLst>
        </pc:cxnChg>
        <pc:cxnChg chg="mod topLvl">
          <ac:chgData name="Dave Abeleven" userId="7dab9ef48a8ca714" providerId="LiveId" clId="{52C69345-2A12-7C4C-A236-82E09786DC1B}" dt="2022-11-10T13:18:47.843" v="169" actId="165"/>
          <ac:cxnSpMkLst>
            <pc:docMk/>
            <pc:sldMk cId="3034608711" sldId="2139118630"/>
            <ac:cxnSpMk id="102" creationId="{0DA4AF57-0192-C8FF-2376-AFAADBA9B76E}"/>
          </ac:cxnSpMkLst>
        </pc:cxnChg>
        <pc:cxnChg chg="mod topLvl">
          <ac:chgData name="Dave Abeleven" userId="7dab9ef48a8ca714" providerId="LiveId" clId="{52C69345-2A12-7C4C-A236-82E09786DC1B}" dt="2022-11-10T13:18:47.843" v="169" actId="165"/>
          <ac:cxnSpMkLst>
            <pc:docMk/>
            <pc:sldMk cId="3034608711" sldId="2139118630"/>
            <ac:cxnSpMk id="105" creationId="{873BD196-C893-87DC-A37D-1E6F033D4F9E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20" creationId="{7D8DA296-345B-D4F3-B11D-DE80DDC29579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38" creationId="{A00F7F13-5210-A12D-41C0-CE4AB704F17A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39" creationId="{86BFF232-E5E1-BDD6-DE2B-D624A7E0238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0" creationId="{9C1DB5FA-5ADC-8675-4F54-1F118FDAABCE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1" creationId="{875B60BB-58E3-5AA6-3E66-FD387B85CE2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2" creationId="{C851535C-2D53-184E-EFA1-11B5C523340B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3" creationId="{658ADA7D-4B7A-A450-06F7-8A5A3F4178A0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4" creationId="{AC482721-C3ED-BF70-C48E-078095F777C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5" creationId="{675BE6FD-7554-9A10-3FA2-1CF262BAC1C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6" creationId="{5B2A1813-103D-1DD0-69CB-96ADFC38ACA8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7" creationId="{D1B17D61-6966-F920-0ED2-A47B70958D1D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8" creationId="{CB2F8B0A-236B-1D70-7A96-BE8150FDDC41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49" creationId="{4F69FA1F-3625-ADD2-D083-25BEF3F51807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50" creationId="{25277E37-44D2-FCB2-E146-4FC8F3FCCB6E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73" creationId="{8E415030-7467-DE33-B135-AC0C91F7BDBC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77" creationId="{5F7A718A-5E1E-6EE0-A99C-4CF7186FA2DC}"/>
          </ac:cxnSpMkLst>
        </pc:cxnChg>
        <pc:cxnChg chg="mod topLvl">
          <ac:chgData name="Dave Abeleven" userId="7dab9ef48a8ca714" providerId="LiveId" clId="{52C69345-2A12-7C4C-A236-82E09786DC1B}" dt="2022-11-06T00:18:46.415" v="142" actId="1076"/>
          <ac:cxnSpMkLst>
            <pc:docMk/>
            <pc:sldMk cId="3034608711" sldId="2139118630"/>
            <ac:cxnSpMk id="185" creationId="{1B109C5F-36F6-E20A-AFB4-157365A5E998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88" creationId="{8EEA0008-5A34-0B66-11AD-48EEE67C02C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89" creationId="{8439059B-851B-63BB-D571-B7CF74C0F0D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0" creationId="{FC91141D-9CA5-1D4E-E870-77B6A36B165E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1" creationId="{15F77984-E260-0512-B9E8-CDCE7107ED90}"/>
          </ac:cxnSpMkLst>
        </pc:cxnChg>
        <pc:cxnChg chg="mod">
          <ac:chgData name="Dave Abeleven" userId="7dab9ef48a8ca714" providerId="LiveId" clId="{52C69345-2A12-7C4C-A236-82E09786DC1B}" dt="2022-11-06T00:15:02.925" v="120" actId="1076"/>
          <ac:cxnSpMkLst>
            <pc:docMk/>
            <pc:sldMk cId="3034608711" sldId="2139118630"/>
            <ac:cxnSpMk id="192" creationId="{F0567E8B-35D4-BC07-BB4D-2D8EB7A5CBF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3" creationId="{AE8A2B89-D511-C962-2B34-B2F76349963A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4" creationId="{58BFF3BD-05FD-F2AD-D989-B97E75B0018B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5" creationId="{9FC37653-512B-A476-29C5-20941D8B7217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6" creationId="{77EEF612-34AE-5C4E-73BA-5BDC68B5E38D}"/>
          </ac:cxnSpMkLst>
        </pc:cxnChg>
        <pc:cxnChg chg="mod">
          <ac:chgData name="Dave Abeleven" userId="7dab9ef48a8ca714" providerId="LiveId" clId="{52C69345-2A12-7C4C-A236-82E09786DC1B}" dt="2022-11-06T00:11:23.680" v="102" actId="1076"/>
          <ac:cxnSpMkLst>
            <pc:docMk/>
            <pc:sldMk cId="3034608711" sldId="2139118630"/>
            <ac:cxnSpMk id="197" creationId="{05AC8F99-52CA-E6AC-1171-068546E476B9}"/>
          </ac:cxnSpMkLst>
        </pc:cxnChg>
        <pc:cxnChg chg="mod">
          <ac:chgData name="Dave Abeleven" userId="7dab9ef48a8ca714" providerId="LiveId" clId="{52C69345-2A12-7C4C-A236-82E09786DC1B}" dt="2022-11-06T00:11:23.761" v="103" actId="1076"/>
          <ac:cxnSpMkLst>
            <pc:docMk/>
            <pc:sldMk cId="3034608711" sldId="2139118630"/>
            <ac:cxnSpMk id="198" creationId="{0A430921-A30A-E002-4DE8-B95E544E528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199" creationId="{42B56F7E-7448-4E43-94C9-CB4D7DA8583A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00" creationId="{37504AC7-4B3D-834F-4FA4-A35F6551326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01" creationId="{0E44B88F-85A7-FA36-34F7-52C2F9768950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15" creationId="{BF02A810-DD5C-8A19-BF55-EEBB84E93FAC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37" creationId="{C5665C35-9DDF-1479-06AF-C2CB23A8A48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70" creationId="{A1C4DEA5-5BC7-2AED-278F-69CBD5FEB17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98" creationId="{4E418F48-5EEF-2187-A481-3DE4A7FFCC72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299" creationId="{53AB8522-7934-238B-3BC8-9C20F7D65DB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0" creationId="{ECE94956-1ACE-6689-B631-3120AC3279CF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1" creationId="{B359EDF9-53AD-3229-E219-D70E8CAA5B49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2" creationId="{3EB7967F-2F92-B47C-08BC-E939DF23FBA1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3" creationId="{69047F5C-70C2-727D-3D2C-59E1E6115386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4" creationId="{8DD4FD99-684C-B1B8-567B-87172C7E95AD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5" creationId="{24E038CF-A84A-C04B-A7AC-AE2E47927558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6" creationId="{E9C65EEF-94B7-D90A-5C77-94C0515EDF7C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7" creationId="{86E00E2D-CE78-0F2B-7AC1-B9A8CF66F15F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8" creationId="{1162EDB8-A450-F94F-8CD1-9C9F9C4347D8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09" creationId="{D8C22F5E-BEFB-5B4F-714F-9F63A1B5C2B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10" creationId="{3CCCF306-4E78-9AAD-A18B-BEC1DF2D8670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13" creationId="{49D7E377-C3F4-1D4E-E599-350EA55DEAE5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354" creationId="{C2357F80-4B54-60B9-E25D-90930C59082D}"/>
          </ac:cxnSpMkLst>
        </pc:cxnChg>
        <pc:cxnChg chg="mod topLvl">
          <ac:chgData name="Dave Abeleven" userId="7dab9ef48a8ca714" providerId="LiveId" clId="{52C69345-2A12-7C4C-A236-82E09786DC1B}" dt="2022-11-06T00:18:46.415" v="142" actId="1076"/>
          <ac:cxnSpMkLst>
            <pc:docMk/>
            <pc:sldMk cId="3034608711" sldId="2139118630"/>
            <ac:cxnSpMk id="394" creationId="{CC7D171E-9BB9-37E8-9F5D-4BCCEF5737FD}"/>
          </ac:cxnSpMkLst>
        </pc:cxnChg>
        <pc:cxnChg chg="mod topLvl">
          <ac:chgData name="Dave Abeleven" userId="7dab9ef48a8ca714" providerId="LiveId" clId="{52C69345-2A12-7C4C-A236-82E09786DC1B}" dt="2022-11-06T00:18:46.415" v="142" actId="1076"/>
          <ac:cxnSpMkLst>
            <pc:docMk/>
            <pc:sldMk cId="3034608711" sldId="2139118630"/>
            <ac:cxnSpMk id="397" creationId="{740057C6-BED8-1383-4A13-5F6B546E781F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424" creationId="{69698AC2-EDEE-0B72-36CF-58DF33B75A4A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428" creationId="{BD08C2DA-3893-A172-F1FD-3BBC327629CB}"/>
          </ac:cxnSpMkLst>
        </pc:cxnChg>
        <pc:cxnChg chg="mod topLvl">
          <ac:chgData name="Dave Abeleven" userId="7dab9ef48a8ca714" providerId="LiveId" clId="{52C69345-2A12-7C4C-A236-82E09786DC1B}" dt="2022-11-06T00:18:46.415" v="142" actId="1076"/>
          <ac:cxnSpMkLst>
            <pc:docMk/>
            <pc:sldMk cId="3034608711" sldId="2139118630"/>
            <ac:cxnSpMk id="433" creationId="{CA604763-C6D8-A65F-9EC0-E4202BF2206A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461" creationId="{1F335027-92DE-45AA-96C3-4091E3D22EC6}"/>
          </ac:cxnSpMkLst>
        </pc:cxnChg>
        <pc:cxnChg chg="del mod topLvl">
          <ac:chgData name="Dave Abeleven" userId="7dab9ef48a8ca714" providerId="LiveId" clId="{52C69345-2A12-7C4C-A236-82E09786DC1B}" dt="2022-11-10T13:19:16.085" v="173" actId="478"/>
          <ac:cxnSpMkLst>
            <pc:docMk/>
            <pc:sldMk cId="3034608711" sldId="2139118630"/>
            <ac:cxnSpMk id="468" creationId="{072C5280-9CF1-19E7-88CF-5FD8FF6D6091}"/>
          </ac:cxnSpMkLst>
        </pc:cxnChg>
        <pc:cxnChg chg="mod">
          <ac:chgData name="Dave Abeleven" userId="7dab9ef48a8ca714" providerId="LiveId" clId="{52C69345-2A12-7C4C-A236-82E09786DC1B}" dt="2022-11-05T23:57:44.088" v="44" actId="1076"/>
          <ac:cxnSpMkLst>
            <pc:docMk/>
            <pc:sldMk cId="3034608711" sldId="2139118630"/>
            <ac:cxnSpMk id="476" creationId="{A2BA7AC1-D840-CB43-5EF0-C534F80ABB96}"/>
          </ac:cxnSpMkLst>
        </pc:cxnChg>
      </pc:sldChg>
      <pc:sldChg chg="addSp delSp modSp add del mod modClrScheme modAnim chgLayout">
        <pc:chgData name="Dave Abeleven" userId="7dab9ef48a8ca714" providerId="LiveId" clId="{52C69345-2A12-7C4C-A236-82E09786DC1B}" dt="2022-11-19T15:57:11.101" v="202" actId="2696"/>
        <pc:sldMkLst>
          <pc:docMk/>
          <pc:sldMk cId="467280881" sldId="2139118631"/>
        </pc:sldMkLst>
        <pc:spChg chg="add del mod ord">
          <ac:chgData name="Dave Abeleven" userId="7dab9ef48a8ca714" providerId="LiveId" clId="{52C69345-2A12-7C4C-A236-82E09786DC1B}" dt="2022-11-05T23:48:53.966" v="2" actId="478"/>
          <ac:spMkLst>
            <pc:docMk/>
            <pc:sldMk cId="467280881" sldId="2139118631"/>
            <ac:spMk id="2" creationId="{C28669E0-4D94-3540-9141-8BEF8793AB0F}"/>
          </ac:spMkLst>
        </pc:spChg>
        <pc:spChg chg="add del mod ord">
          <ac:chgData name="Dave Abeleven" userId="7dab9ef48a8ca714" providerId="LiveId" clId="{52C69345-2A12-7C4C-A236-82E09786DC1B}" dt="2022-11-05T23:48:57.420" v="3" actId="478"/>
          <ac:spMkLst>
            <pc:docMk/>
            <pc:sldMk cId="467280881" sldId="2139118631"/>
            <ac:spMk id="3" creationId="{3D6B597E-FB70-3E11-87FD-A6D2D54C8A41}"/>
          </ac:spMkLst>
        </pc:spChg>
        <pc:spChg chg="del mod ord">
          <ac:chgData name="Dave Abeleven" userId="7dab9ef48a8ca714" providerId="LiveId" clId="{52C69345-2A12-7C4C-A236-82E09786DC1B}" dt="2022-11-05T23:49:03.428" v="4" actId="478"/>
          <ac:spMkLst>
            <pc:docMk/>
            <pc:sldMk cId="467280881" sldId="2139118631"/>
            <ac:spMk id="4" creationId="{DC1C900B-841E-4195-C5B5-F2EE714ECE69}"/>
          </ac:spMkLst>
        </pc:spChg>
        <pc:spChg chg="mod">
          <ac:chgData name="Dave Abeleven" userId="7dab9ef48a8ca714" providerId="LiveId" clId="{52C69345-2A12-7C4C-A236-82E09786DC1B}" dt="2022-11-19T15:54:22.571" v="200" actId="1076"/>
          <ac:spMkLst>
            <pc:docMk/>
            <pc:sldMk cId="467280881" sldId="2139118631"/>
            <ac:spMk id="64" creationId="{FDCEA8E6-99E8-A33C-2F80-B9DF987BC5D1}"/>
          </ac:spMkLst>
        </pc:spChg>
        <pc:spChg chg="mod">
          <ac:chgData name="Dave Abeleven" userId="7dab9ef48a8ca714" providerId="LiveId" clId="{52C69345-2A12-7C4C-A236-82E09786DC1B}" dt="2022-11-19T15:53:34.319" v="193" actId="255"/>
          <ac:spMkLst>
            <pc:docMk/>
            <pc:sldMk cId="467280881" sldId="2139118631"/>
            <ac:spMk id="150" creationId="{B201D65E-3FE8-8158-4A46-4B980527DDF3}"/>
          </ac:spMkLst>
        </pc:spChg>
      </pc:sldChg>
      <pc:sldChg chg="addSp delSp modSp add mod modClrScheme chgLayout">
        <pc:chgData name="Dave Abeleven" userId="7dab9ef48a8ca714" providerId="LiveId" clId="{52C69345-2A12-7C4C-A236-82E09786DC1B}" dt="2022-11-05T23:54:09.803" v="39" actId="1076"/>
        <pc:sldMkLst>
          <pc:docMk/>
          <pc:sldMk cId="928479966" sldId="2139118634"/>
        </pc:sldMkLst>
        <pc:spChg chg="mod ord">
          <ac:chgData name="Dave Abeleven" userId="7dab9ef48a8ca714" providerId="LiveId" clId="{52C69345-2A12-7C4C-A236-82E09786DC1B}" dt="2022-11-05T23:51:50.042" v="22" actId="700"/>
          <ac:spMkLst>
            <pc:docMk/>
            <pc:sldMk cId="928479966" sldId="2139118634"/>
            <ac:spMk id="4" creationId="{DC1C900B-841E-4195-C5B5-F2EE714ECE69}"/>
          </ac:spMkLst>
        </pc:spChg>
        <pc:spChg chg="add del mod ord">
          <ac:chgData name="Dave Abeleven" userId="7dab9ef48a8ca714" providerId="LiveId" clId="{52C69345-2A12-7C4C-A236-82E09786DC1B}" dt="2022-11-05T23:51:56.222" v="24" actId="478"/>
          <ac:spMkLst>
            <pc:docMk/>
            <pc:sldMk cId="928479966" sldId="2139118634"/>
            <ac:spMk id="11" creationId="{2535CDD8-C85C-E58A-289F-4F50A153F653}"/>
          </ac:spMkLst>
        </pc:spChg>
        <pc:spChg chg="add del mod ord">
          <ac:chgData name="Dave Abeleven" userId="7dab9ef48a8ca714" providerId="LiveId" clId="{52C69345-2A12-7C4C-A236-82E09786DC1B}" dt="2022-11-05T23:51:53.185" v="23" actId="478"/>
          <ac:spMkLst>
            <pc:docMk/>
            <pc:sldMk cId="928479966" sldId="2139118634"/>
            <ac:spMk id="15" creationId="{1E7A32B7-1A05-8118-8E00-B47AAC375FB1}"/>
          </ac:spMkLst>
        </pc:spChg>
        <pc:spChg chg="add mod">
          <ac:chgData name="Dave Abeleven" userId="7dab9ef48a8ca714" providerId="LiveId" clId="{52C69345-2A12-7C4C-A236-82E09786DC1B}" dt="2022-11-05T23:52:40.079" v="34"/>
          <ac:spMkLst>
            <pc:docMk/>
            <pc:sldMk cId="928479966" sldId="2139118634"/>
            <ac:spMk id="16" creationId="{C5B124E0-2FEE-CFD6-07F7-877D8915D9E1}"/>
          </ac:spMkLst>
        </pc:spChg>
        <pc:spChg chg="mod">
          <ac:chgData name="Dave Abeleven" userId="7dab9ef48a8ca714" providerId="LiveId" clId="{52C69345-2A12-7C4C-A236-82E09786DC1B}" dt="2022-11-05T23:54:09.803" v="39" actId="1076"/>
          <ac:spMkLst>
            <pc:docMk/>
            <pc:sldMk cId="928479966" sldId="2139118634"/>
            <ac:spMk id="124" creationId="{5D17B5BC-108A-9236-8591-65503055585C}"/>
          </ac:spMkLst>
        </pc:spChg>
        <pc:spChg chg="del">
          <ac:chgData name="Dave Abeleven" userId="7dab9ef48a8ca714" providerId="LiveId" clId="{52C69345-2A12-7C4C-A236-82E09786DC1B}" dt="2022-11-05T23:52:38.477" v="33" actId="478"/>
          <ac:spMkLst>
            <pc:docMk/>
            <pc:sldMk cId="928479966" sldId="2139118634"/>
            <ac:spMk id="125" creationId="{B86B74C1-3E74-38CB-C6E8-A0BD242CF17D}"/>
          </ac:spMkLst>
        </pc:spChg>
      </pc:sldChg>
      <pc:sldChg chg="new del">
        <pc:chgData name="Dave Abeleven" userId="7dab9ef48a8ca714" providerId="LiveId" clId="{52C69345-2A12-7C4C-A236-82E09786DC1B}" dt="2022-11-05T23:51:59.300" v="25" actId="2696"/>
        <pc:sldMkLst>
          <pc:docMk/>
          <pc:sldMk cId="1912883083" sldId="2139118635"/>
        </pc:sldMkLst>
      </pc:sldChg>
      <pc:sldChg chg="add">
        <pc:chgData name="Dave Abeleven" userId="7dab9ef48a8ca714" providerId="LiveId" clId="{52C69345-2A12-7C4C-A236-82E09786DC1B}" dt="2022-11-19T15:57:09.238" v="201"/>
        <pc:sldMkLst>
          <pc:docMk/>
          <pc:sldMk cId="3260954186" sldId="2139118635"/>
        </pc:sldMkLst>
      </pc:sldChg>
      <pc:sldChg chg="addSp modSp add mod ord">
        <pc:chgData name="Dave Abeleven" userId="7dab9ef48a8ca714" providerId="LiveId" clId="{52C69345-2A12-7C4C-A236-82E09786DC1B}" dt="2022-12-04T20:09:22.301" v="281" actId="20578"/>
        <pc:sldMkLst>
          <pc:docMk/>
          <pc:sldMk cId="3496451000" sldId="2139118636"/>
        </pc:sldMkLst>
        <pc:spChg chg="add mod">
          <ac:chgData name="Dave Abeleven" userId="7dab9ef48a8ca714" providerId="LiveId" clId="{52C69345-2A12-7C4C-A236-82E09786DC1B}" dt="2022-11-23T23:46:45.715" v="257" actId="1076"/>
          <ac:spMkLst>
            <pc:docMk/>
            <pc:sldMk cId="3496451000" sldId="2139118636"/>
            <ac:spMk id="16" creationId="{F3A31B86-E120-7457-79F4-867E20178FA9}"/>
          </ac:spMkLst>
        </pc:spChg>
        <pc:spChg chg="mod">
          <ac:chgData name="Dave Abeleven" userId="7dab9ef48a8ca714" providerId="LiveId" clId="{52C69345-2A12-7C4C-A236-82E09786DC1B}" dt="2022-11-23T23:46:42.865" v="256" actId="1076"/>
          <ac:spMkLst>
            <pc:docMk/>
            <pc:sldMk cId="3496451000" sldId="2139118636"/>
            <ac:spMk id="94" creationId="{712D40BD-B114-4279-8A17-D7A931CF839A}"/>
          </ac:spMkLst>
        </pc:spChg>
      </pc:sldChg>
      <pc:sldChg chg="add modAnim">
        <pc:chgData name="Dave Abeleven" userId="7dab9ef48a8ca714" providerId="LiveId" clId="{52C69345-2A12-7C4C-A236-82E09786DC1B}" dt="2022-11-25T15:37:37.794" v="273"/>
        <pc:sldMkLst>
          <pc:docMk/>
          <pc:sldMk cId="444370055" sldId="2139118637"/>
        </pc:sldMkLst>
      </pc:sldChg>
      <pc:sldChg chg="modSp add mod">
        <pc:chgData name="Dave Abeleven" userId="7dab9ef48a8ca714" providerId="LiveId" clId="{52C69345-2A12-7C4C-A236-82E09786DC1B}" dt="2022-12-04T20:09:04.635" v="280" actId="20577"/>
        <pc:sldMkLst>
          <pc:docMk/>
          <pc:sldMk cId="4256284471" sldId="2139118659"/>
        </pc:sldMkLst>
        <pc:spChg chg="mod">
          <ac:chgData name="Dave Abeleven" userId="7dab9ef48a8ca714" providerId="LiveId" clId="{52C69345-2A12-7C4C-A236-82E09786DC1B}" dt="2022-12-04T20:09:04.635" v="280" actId="20577"/>
          <ac:spMkLst>
            <pc:docMk/>
            <pc:sldMk cId="4256284471" sldId="2139118659"/>
            <ac:spMk id="11" creationId="{279B5B52-189E-D029-D5FD-24AC26F44E1C}"/>
          </ac:spMkLst>
        </pc:spChg>
      </pc:sldChg>
    </pc:docChg>
  </pc:docChgLst>
  <pc:docChgLst>
    <pc:chgData name="Dave Abeleven" userId="7dab9ef48a8ca714" providerId="LiveId" clId="{E8DDF103-E35C-5E46-A536-F72F40F194E3}"/>
    <pc:docChg chg="modSld">
      <pc:chgData name="Dave Abeleven" userId="7dab9ef48a8ca714" providerId="LiveId" clId="{E8DDF103-E35C-5E46-A536-F72F40F194E3}" dt="2022-09-22T12:52:33.213" v="17" actId="1076"/>
      <pc:docMkLst>
        <pc:docMk/>
      </pc:docMkLst>
      <pc:sldChg chg="addSp modSp mod">
        <pc:chgData name="Dave Abeleven" userId="7dab9ef48a8ca714" providerId="LiveId" clId="{E8DDF103-E35C-5E46-A536-F72F40F194E3}" dt="2022-09-22T12:52:33.213" v="17" actId="1076"/>
        <pc:sldMkLst>
          <pc:docMk/>
          <pc:sldMk cId="1599459098" sldId="273"/>
        </pc:sldMkLst>
        <pc:spChg chg="add mod">
          <ac:chgData name="Dave Abeleven" userId="7dab9ef48a8ca714" providerId="LiveId" clId="{E8DDF103-E35C-5E46-A536-F72F40F194E3}" dt="2022-09-22T12:52:33.213" v="17" actId="1076"/>
          <ac:spMkLst>
            <pc:docMk/>
            <pc:sldMk cId="1599459098" sldId="273"/>
            <ac:spMk id="2" creationId="{4244FD42-4B57-72C4-A965-813414782D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C45AD-6B03-4443-B5C2-6D995D132175}" type="datetimeFigureOut">
              <a:rPr lang="en-SR" smtClean="0"/>
              <a:t>04/24/2026</a:t>
            </a:fld>
            <a:endParaRPr lang="en-S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C67EF-7F4E-F740-B15E-2FF2F66CA75A}" type="slidenum">
              <a:rPr lang="en-SR" smtClean="0"/>
              <a:t>‹#›</a:t>
            </a:fld>
            <a:endParaRPr lang="en-SR"/>
          </a:p>
        </p:txBody>
      </p:sp>
    </p:spTree>
    <p:extLst>
      <p:ext uri="{BB962C8B-B14F-4D97-AF65-F5344CB8AC3E}">
        <p14:creationId xmlns:p14="http://schemas.microsoft.com/office/powerpoint/2010/main" val="229968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6390-7336-45BA-8E6B-7CE6F0FE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6DBD4-D3D9-4D9E-A349-D9C0B14B0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1D50C-A785-45F8-A0A8-0D99A47C2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71B8A-342E-432F-A0C7-06B11F67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764138-94EA-40E0-B6D1-2788734660D5}" type="datetimeFigureOut">
              <a:rPr lang="nl-NL" smtClean="0"/>
              <a:t>24-4-2026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058E0-4120-4119-8795-E3A0D93C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F642-B670-4E6E-9FCD-E46429DB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D26DB1-633B-4031-A2B9-93DCBDEEE44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0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4ACB-8346-46B1-AA4D-D6BA6104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53711-4D08-4A74-B897-2632B0A54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0F133-028B-410D-A647-091614F71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7F29-F858-4715-B441-636992A6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764138-94EA-40E0-B6D1-2788734660D5}" type="datetimeFigureOut">
              <a:rPr lang="nl-NL" smtClean="0"/>
              <a:t>24-4-2026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6E4A1-8CAB-4C40-B5A9-8542884C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32643-0F71-4356-8599-38287BF0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D26DB1-633B-4031-A2B9-93DCBDEEE44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9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5A5346-1D02-7D03-F0BA-FAA4B6B06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7660"/>
          <a:stretch/>
        </p:blipFill>
        <p:spPr>
          <a:xfrm>
            <a:off x="-22782" y="1829126"/>
            <a:ext cx="12214781" cy="5019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33F07-6ACB-4776-B7E6-355ADBF51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01148"/>
            <a:ext cx="10515600" cy="1500187"/>
          </a:xfrm>
          <a:prstGeom prst="rect">
            <a:avLst/>
          </a:prstGeom>
        </p:spPr>
        <p:txBody>
          <a:bodyPr anchor="b"/>
          <a:lstStyle>
            <a:lvl1pPr algn="ctr">
              <a:defRPr sz="5400" b="1">
                <a:solidFill>
                  <a:srgbClr val="0C47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5DAB6-0CBC-47E5-A3FA-24CC96497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37202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5A570-579E-5809-E94B-4415EEEF8E79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266A877-1682-2A33-309B-E3C4E1BB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92612-E821-EF2A-2B79-1751834A52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0300" y="91906"/>
            <a:ext cx="4251399" cy="24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E38EE1-8CD7-8316-88CE-A57660EB2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184" y="0"/>
            <a:ext cx="4512816" cy="2538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45E897-1532-400E-93D4-2985B5879819}"/>
              </a:ext>
            </a:extLst>
          </p:cNvPr>
          <p:cNvSpPr/>
          <p:nvPr userDrawn="1"/>
        </p:nvSpPr>
        <p:spPr>
          <a:xfrm>
            <a:off x="0" y="2495550"/>
            <a:ext cx="12192000" cy="4362450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E831E-91EE-F374-8E6D-03763EF77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2000" y="151245"/>
            <a:ext cx="4141882" cy="23443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39C9C3-5F0E-249D-0A6B-C4B052516201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1C25E-CB82-E171-7F41-61F1C084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ACA9D5-7FDD-A5E1-4BFB-EBC92189D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40301"/>
            <a:ext cx="10515600" cy="1659888"/>
          </a:xfrm>
          <a:prstGeom prst="rect">
            <a:avLst/>
          </a:prstGeom>
        </p:spPr>
        <p:txBody>
          <a:bodyPr anchor="b"/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nl-N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BAC90A-F1C8-1B54-D320-4BC6C3EBE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31440"/>
            <a:ext cx="10515600" cy="1358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03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45E897-1532-400E-93D4-2985B5879819}"/>
              </a:ext>
            </a:extLst>
          </p:cNvPr>
          <p:cNvSpPr/>
          <p:nvPr userDrawn="1"/>
        </p:nvSpPr>
        <p:spPr>
          <a:xfrm>
            <a:off x="0" y="0"/>
            <a:ext cx="4391025" cy="6858000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F4D21-3892-FCA8-265E-4726CE037428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0AC005-7147-71A2-32D2-C8999E57A60B}"/>
              </a:ext>
            </a:extLst>
          </p:cNvPr>
          <p:cNvSpPr/>
          <p:nvPr userDrawn="1"/>
        </p:nvSpPr>
        <p:spPr>
          <a:xfrm>
            <a:off x="-1" y="1"/>
            <a:ext cx="12192001" cy="12073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CEF85-CECE-3F59-5584-FDC5355CE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8526" y="142038"/>
            <a:ext cx="1693972" cy="9587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1A778-37EE-CA1D-BA14-EDFD62C9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71A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37D0-BD97-63F5-2195-092B3BA21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742" y="1765277"/>
            <a:ext cx="4115540" cy="45216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792C437-1C74-4EE8-9801-64AA00F8D4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93528" y="177843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F4A9485-2A8D-87E4-DDB3-BBBF939D9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3528" y="2602343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91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43949-4927-2139-E336-AD8B78C4F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6462" b="22727"/>
          <a:stretch/>
        </p:blipFill>
        <p:spPr>
          <a:xfrm>
            <a:off x="2769834" y="674700"/>
            <a:ext cx="9422168" cy="61477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45E897-1532-400E-93D4-2985B587981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FBD75B-ED92-D8F7-8DC4-3569E2FE4AC7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EE6DAE-9E7D-8D21-EB06-94D4B0C10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35008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1516B-F3F1-619B-A135-4C02B6C929D6}"/>
              </a:ext>
            </a:extLst>
          </p:cNvPr>
          <p:cNvSpPr/>
          <p:nvPr userDrawn="1"/>
        </p:nvSpPr>
        <p:spPr>
          <a:xfrm>
            <a:off x="6096000" y="0"/>
            <a:ext cx="6096000" cy="120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17376-F7F4-9B37-3CCD-B2B6E9AF61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526" y="124287"/>
            <a:ext cx="1693972" cy="95878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6FFEE9-87BF-8998-BF66-2505A1B1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71A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8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2277CB-78E4-EFD2-9CEE-659CBFCD0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45E897-1532-400E-93D4-2985B587981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FBD75B-ED92-D8F7-8DC4-3569E2FE4AC7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EE6DAE-9E7D-8D21-EB06-94D4B0C10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35008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71A"/>
                </a:solidFill>
              </a:defRPr>
            </a:lvl1pPr>
            <a:lvl2pPr>
              <a:defRPr>
                <a:solidFill>
                  <a:srgbClr val="0C471A"/>
                </a:solidFill>
              </a:defRPr>
            </a:lvl2pPr>
            <a:lvl3pPr>
              <a:defRPr>
                <a:solidFill>
                  <a:srgbClr val="0C471A"/>
                </a:solidFill>
              </a:defRPr>
            </a:lvl3pPr>
            <a:lvl4pPr>
              <a:defRPr>
                <a:solidFill>
                  <a:srgbClr val="0C471A"/>
                </a:solidFill>
              </a:defRPr>
            </a:lvl4pPr>
            <a:lvl5pPr>
              <a:defRPr>
                <a:solidFill>
                  <a:srgbClr val="0C471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1516B-F3F1-619B-A135-4C02B6C929D6}"/>
              </a:ext>
            </a:extLst>
          </p:cNvPr>
          <p:cNvSpPr/>
          <p:nvPr userDrawn="1"/>
        </p:nvSpPr>
        <p:spPr>
          <a:xfrm>
            <a:off x="6096000" y="0"/>
            <a:ext cx="6096000" cy="120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17376-F7F4-9B37-3CCD-B2B6E9AF61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526" y="124287"/>
            <a:ext cx="1693972" cy="9587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7A39ED-FF2E-DA12-5374-9907C4A6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9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D4BA-BE4A-4131-8C87-B5F932EB4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4603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C47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003D-6227-4519-8265-9BE5EA71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71595"/>
            <a:ext cx="10515600" cy="39212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995DB-6D64-4AC4-7CF3-7419DA538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24290"/>
            <a:ext cx="1693972" cy="9587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0424AD-C854-0172-B655-AEB3CD80B013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3E7F24-CB9B-8A70-DDF2-BEAF7370D921}"/>
              </a:ext>
            </a:extLst>
          </p:cNvPr>
          <p:cNvSpPr/>
          <p:nvPr userDrawn="1"/>
        </p:nvSpPr>
        <p:spPr>
          <a:xfrm>
            <a:off x="0" y="1082170"/>
            <a:ext cx="12192000" cy="45719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A9D6A3-F674-5B42-6354-BFDA7CC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71A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0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0424AD-C854-0172-B655-AEB3CD80B013}"/>
              </a:ext>
            </a:extLst>
          </p:cNvPr>
          <p:cNvSpPr/>
          <p:nvPr userDrawn="1"/>
        </p:nvSpPr>
        <p:spPr>
          <a:xfrm>
            <a:off x="0" y="1127889"/>
            <a:ext cx="12192000" cy="5730111"/>
          </a:xfrm>
          <a:prstGeom prst="rect">
            <a:avLst/>
          </a:prstGeom>
          <a:solidFill>
            <a:srgbClr val="4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6D4BA-BE4A-4131-8C87-B5F932EB4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1140"/>
            <a:ext cx="10515600" cy="97045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C47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003D-6227-4519-8265-9BE5EA71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58610"/>
            <a:ext cx="10515600" cy="3634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71A"/>
                </a:solidFill>
              </a:defRPr>
            </a:lvl1pPr>
            <a:lvl2pPr>
              <a:defRPr>
                <a:solidFill>
                  <a:srgbClr val="0C471A"/>
                </a:solidFill>
              </a:defRPr>
            </a:lvl2pPr>
            <a:lvl3pPr>
              <a:defRPr>
                <a:solidFill>
                  <a:srgbClr val="0C471A"/>
                </a:solidFill>
              </a:defRPr>
            </a:lvl3pPr>
            <a:lvl4pPr>
              <a:defRPr>
                <a:solidFill>
                  <a:srgbClr val="0C471A"/>
                </a:solidFill>
              </a:defRPr>
            </a:lvl4pPr>
            <a:lvl5pPr>
              <a:defRPr>
                <a:solidFill>
                  <a:srgbClr val="0C471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995DB-6D64-4AC4-7CF3-7419DA538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24290"/>
            <a:ext cx="1693972" cy="9587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3E7F24-CB9B-8A70-DDF2-BEAF7370D921}"/>
              </a:ext>
            </a:extLst>
          </p:cNvPr>
          <p:cNvSpPr/>
          <p:nvPr userDrawn="1"/>
        </p:nvSpPr>
        <p:spPr>
          <a:xfrm>
            <a:off x="0" y="1082170"/>
            <a:ext cx="12192000" cy="45719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A9D6A3-F674-5B42-6354-BFDA7CC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029" y="6320901"/>
            <a:ext cx="872971" cy="353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71A"/>
                </a:solidFill>
              </a:defRPr>
            </a:lvl1pPr>
          </a:lstStyle>
          <a:p>
            <a:fld id="{1AD26DB1-633B-4031-A2B9-93DCBDEEE44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6E55B2-4614-8BC4-28BD-D40C4E235503}"/>
              </a:ext>
            </a:extLst>
          </p:cNvPr>
          <p:cNvSpPr/>
          <p:nvPr userDrawn="1"/>
        </p:nvSpPr>
        <p:spPr>
          <a:xfrm>
            <a:off x="0" y="6674529"/>
            <a:ext cx="12192000" cy="183471"/>
          </a:xfrm>
          <a:prstGeom prst="rect">
            <a:avLst/>
          </a:prstGeom>
          <a:solidFill>
            <a:srgbClr val="0C4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1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CF95-FECA-491F-AAEF-DF3BEE1D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E72B-2757-4087-8E45-A2747E847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07012-F5B2-48AB-993A-869323E86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63687-64E9-40DE-AFBE-70C7E4F61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62F1F-6F2E-4C0E-A07F-E20780E1B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0BA7D-3BDA-495D-B4BE-6A752268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764138-94EA-40E0-B6D1-2788734660D5}" type="datetimeFigureOut">
              <a:rPr lang="nl-NL" smtClean="0"/>
              <a:t>24-4-2026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6C137-68BD-4023-9F6A-88AC8E48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4CE44-FE19-41EF-8847-263DA20F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D26DB1-633B-4031-A2B9-93DCBDEEE44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09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1" r:id="rId3"/>
    <p:sldLayoutId id="2147483684" r:id="rId4"/>
    <p:sldLayoutId id="2147483685" r:id="rId5"/>
    <p:sldLayoutId id="2147483686" r:id="rId6"/>
    <p:sldLayoutId id="2147483673" r:id="rId7"/>
    <p:sldLayoutId id="2147483687" r:id="rId8"/>
    <p:sldLayoutId id="2147483674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9E513-E590-D001-CEC4-1BE360CF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2313"/>
            <a:ext cx="10515600" cy="1500187"/>
          </a:xfrm>
        </p:spPr>
        <p:txBody>
          <a:bodyPr/>
          <a:lstStyle/>
          <a:p>
            <a:r>
              <a:rPr sz="3800" b="1" dirty="0">
                <a:solidFill>
                  <a:srgbClr val="154734"/>
                </a:solidFill>
                <a:latin typeface="Arial"/>
              </a:rPr>
              <a:t>Suriname’s Regulatory Framework for a Prosperous and Sustainable Future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39C918-580D-98A8-A850-08F1C8F18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749" y="5103288"/>
            <a:ext cx="10515600" cy="1500188"/>
          </a:xfrm>
        </p:spPr>
        <p:txBody>
          <a:bodyPr/>
          <a:lstStyle/>
          <a:p>
            <a:r>
              <a:rPr sz="2000" b="1" dirty="0">
                <a:solidFill>
                  <a:schemeClr val="tx1"/>
                </a:solidFill>
                <a:latin typeface="Arial"/>
              </a:rPr>
              <a:t>Presented at the OOCUR General Conference</a:t>
            </a:r>
            <a:r>
              <a:rPr lang="en-US" sz="2000" b="1" dirty="0">
                <a:solidFill>
                  <a:schemeClr val="tx1"/>
                </a:solidFill>
                <a:latin typeface="Arial"/>
              </a:rPr>
              <a:t> 2026</a:t>
            </a:r>
            <a:endParaRPr sz="2000" b="1" dirty="0">
              <a:solidFill>
                <a:schemeClr val="tx1"/>
              </a:solidFill>
              <a:latin typeface="Arial"/>
            </a:endParaRPr>
          </a:p>
          <a:p>
            <a:r>
              <a:rPr sz="2000" b="1" dirty="0">
                <a:solidFill>
                  <a:schemeClr val="tx1"/>
                </a:solidFill>
                <a:latin typeface="Arial"/>
              </a:rPr>
              <a:t>Juan Accord – Legal Specialist</a:t>
            </a:r>
          </a:p>
        </p:txBody>
      </p:sp>
    </p:spTree>
    <p:extLst>
      <p:ext uri="{BB962C8B-B14F-4D97-AF65-F5344CB8AC3E}">
        <p14:creationId xmlns:p14="http://schemas.microsoft.com/office/powerpoint/2010/main" val="15994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6F2572-0CFB-6814-66EB-0200BADFEC9B}"/>
              </a:ext>
            </a:extLst>
          </p:cNvPr>
          <p:cNvSpPr txBox="1">
            <a:spLocks/>
          </p:cNvSpPr>
          <p:nvPr/>
        </p:nvSpPr>
        <p:spPr>
          <a:xfrm>
            <a:off x="784183" y="1938131"/>
            <a:ext cx="4352810" cy="223748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Ongoing Reforms and the Future Legal Framework</a:t>
            </a:r>
          </a:p>
          <a:p>
            <a:pPr algn="ctr"/>
            <a:endParaRPr lang="en-S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8E27A-6636-2BDE-7917-A51E122E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11" y="221361"/>
            <a:ext cx="10515600" cy="1325563"/>
          </a:xfrm>
        </p:spPr>
        <p:txBody>
          <a:bodyPr/>
          <a:lstStyle/>
          <a:p>
            <a:r>
              <a:rPr lang="en-US" sz="3200" dirty="0"/>
              <a:t>Ongoing Reforms and Future Legal Framework</a:t>
            </a:r>
            <a:endParaRPr lang="nl-NL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C5EC6A-AAC7-1616-179E-75A2988460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333" y="1438941"/>
            <a:ext cx="9335360" cy="4800388"/>
          </a:xfrm>
        </p:spPr>
      </p:pic>
    </p:spTree>
    <p:extLst>
      <p:ext uri="{BB962C8B-B14F-4D97-AF65-F5344CB8AC3E}">
        <p14:creationId xmlns:p14="http://schemas.microsoft.com/office/powerpoint/2010/main" val="25684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solar energy&#10;&#10;AI-generated content may be incorrect.">
            <a:extLst>
              <a:ext uri="{FF2B5EF4-FFF2-40B4-BE49-F238E27FC236}">
                <a16:creationId xmlns:a16="http://schemas.microsoft.com/office/drawing/2014/main" id="{CD2F4832-3FEA-48CE-28AA-C958BA489D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5304" y="1232701"/>
            <a:ext cx="6872748" cy="5509976"/>
          </a:xfr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3D3979-738B-0CA9-35E8-6E4FC3118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594" y="3116118"/>
            <a:ext cx="5180406" cy="13336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915E2F-0AC4-77E1-28FC-DCD2DFC3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11" y="221361"/>
            <a:ext cx="10515600" cy="1325563"/>
          </a:xfrm>
        </p:spPr>
        <p:txBody>
          <a:bodyPr/>
          <a:lstStyle/>
          <a:p>
            <a:r>
              <a:rPr lang="en-US" sz="3200" dirty="0"/>
              <a:t>EPAR’s expansion plan for 2025-2029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6937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D1EF0D-D955-45BD-BFD6-AC6109CAA789}"/>
              </a:ext>
            </a:extLst>
          </p:cNvPr>
          <p:cNvSpPr txBox="1"/>
          <p:nvPr/>
        </p:nvSpPr>
        <p:spPr>
          <a:xfrm>
            <a:off x="1545204" y="3905548"/>
            <a:ext cx="87396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Questions?</a:t>
            </a:r>
          </a:p>
        </p:txBody>
      </p:sp>
      <p:pic>
        <p:nvPicPr>
          <p:cNvPr id="6146" name="Picture 2" descr="Frequently Asked Questions - Roof Tech Advisor">
            <a:extLst>
              <a:ext uri="{FF2B5EF4-FFF2-40B4-BE49-F238E27FC236}">
                <a16:creationId xmlns:a16="http://schemas.microsoft.com/office/drawing/2014/main" id="{8F40ACA7-9F77-4CCC-8A6E-B7709D57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49" y="157163"/>
            <a:ext cx="52387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470AA-3244-88E3-7EF9-76036273663C}"/>
              </a:ext>
            </a:extLst>
          </p:cNvPr>
          <p:cNvSpPr txBox="1"/>
          <p:nvPr/>
        </p:nvSpPr>
        <p:spPr>
          <a:xfrm>
            <a:off x="1726180" y="3054923"/>
            <a:ext cx="8982669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“The law is not just a framework — it is the foundation of Suriname’s energy transition.”</a:t>
            </a:r>
            <a:endParaRPr lang="nl-NL" sz="1600" kern="1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47A1-DAF3-7D99-FA89-E21EFCF68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33" y="1338608"/>
            <a:ext cx="5755993" cy="47578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The Energy Transition Context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The Pre-Reform Regulatory Framework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From Monopoly to Market – Legal Evolution and the Rise of Renewable Energy and Distributed Generation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Ongoing Reforms and the Future Legal Framework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272AD1-8DBE-F44A-795F-8D926779B40D}"/>
              </a:ext>
            </a:extLst>
          </p:cNvPr>
          <p:cNvSpPr txBox="1">
            <a:spLocks/>
          </p:cNvSpPr>
          <p:nvPr/>
        </p:nvSpPr>
        <p:spPr>
          <a:xfrm>
            <a:off x="118033" y="331237"/>
            <a:ext cx="10515600" cy="860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R" b="1" dirty="0">
                <a:solidFill>
                  <a:schemeClr val="bg1"/>
                </a:solidFill>
              </a:rPr>
              <a:t>Overview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1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70FBF8-50CE-11D4-3944-C3AC758D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873" y="1432874"/>
            <a:ext cx="5264083" cy="4800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4C05-8755-A96E-34C5-38F9CFE55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651" y="2119109"/>
            <a:ext cx="5939673" cy="3921279"/>
          </a:xfrm>
        </p:spPr>
        <p:txBody>
          <a:bodyPr/>
          <a:lstStyle/>
          <a:p>
            <a:r>
              <a:rPr lang="en-US" dirty="0"/>
              <a:t>Suriname is modernizing its electricity sector to align </a:t>
            </a:r>
            <a:r>
              <a:rPr lang="en-US" b="1" dirty="0"/>
              <a:t>affordability, reliability, and sustainability</a:t>
            </a:r>
            <a:r>
              <a:rPr lang="en-US" dirty="0"/>
              <a:t>.</a:t>
            </a:r>
          </a:p>
          <a:p>
            <a:r>
              <a:rPr lang="en-US" dirty="0"/>
              <a:t>The Energy Authority Suriname (EAS) plays a central role in implementing the </a:t>
            </a:r>
            <a:r>
              <a:rPr lang="en-US" b="1" dirty="0"/>
              <a:t>Electricity Act 2016</a:t>
            </a:r>
            <a:r>
              <a:rPr lang="en-US" dirty="0"/>
              <a:t>, ensuring the legal framework supports a renewable energy future.</a:t>
            </a:r>
            <a:endParaRPr lang="nl-NL" dirty="0"/>
          </a:p>
          <a:p>
            <a:endParaRPr lang="nl-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42F009-1B82-A3D5-89F3-BD613D01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Energy Transition context</a:t>
            </a:r>
            <a:br>
              <a:rPr lang="en-US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A map of a power plant&#10;&#10;AI-generated content may be incorrect.">
            <a:extLst>
              <a:ext uri="{FF2B5EF4-FFF2-40B4-BE49-F238E27FC236}">
                <a16:creationId xmlns:a16="http://schemas.microsoft.com/office/drawing/2014/main" id="{3AD4648B-9A1F-5D3E-B376-E3E6C01BAF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26408"/>
            <a:ext cx="12192000" cy="5530031"/>
          </a:xfrm>
        </p:spPr>
      </p:pic>
    </p:spTree>
    <p:extLst>
      <p:ext uri="{BB962C8B-B14F-4D97-AF65-F5344CB8AC3E}">
        <p14:creationId xmlns:p14="http://schemas.microsoft.com/office/powerpoint/2010/main" val="275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5489-2835-DE7C-D0D0-473BD11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694" y="371260"/>
            <a:ext cx="9889504" cy="1325563"/>
          </a:xfrm>
        </p:spPr>
        <p:txBody>
          <a:bodyPr/>
          <a:lstStyle/>
          <a:p>
            <a:r>
              <a:rPr lang="nl-NL" sz="4000" dirty="0"/>
              <a:t>2. Before 2016: Pre-Reform Landscape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221F2C-0F05-8CE1-F8E9-EFFC8E22B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43" y="1366885"/>
            <a:ext cx="10815687" cy="48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A08F74-757F-30EC-A4E4-59FFDE379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71750"/>
            <a:ext cx="10515600" cy="3921125"/>
          </a:xfrm>
        </p:spPr>
        <p:txBody>
          <a:bodyPr/>
          <a:lstStyle/>
          <a:p>
            <a:pPr lvl="0"/>
            <a:r>
              <a:rPr lang="nl-NL" dirty="0"/>
              <a:t>No dedicated Electricity Law.</a:t>
            </a:r>
          </a:p>
          <a:p>
            <a:pPr lvl="0"/>
            <a:r>
              <a:rPr lang="en-US" dirty="0"/>
              <a:t>EBS held a legal and operational monopoly.</a:t>
            </a:r>
            <a:endParaRPr lang="nl-NL" dirty="0"/>
          </a:p>
          <a:p>
            <a:pPr lvl="0"/>
            <a:r>
              <a:rPr lang="nl-NL" dirty="0"/>
              <a:t>Tariffs politically determined.</a:t>
            </a:r>
          </a:p>
          <a:p>
            <a:pPr lvl="0"/>
            <a:r>
              <a:rPr lang="en-US" dirty="0"/>
              <a:t>No regulation or renewable-energy provisions.</a:t>
            </a:r>
            <a:endParaRPr lang="nl-NL" dirty="0"/>
          </a:p>
          <a:p>
            <a:endParaRPr lang="nl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B5AC67-2F99-88E2-A1AE-38A22C68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62" y="1632687"/>
            <a:ext cx="10515600" cy="1325562"/>
          </a:xfrm>
        </p:spPr>
        <p:txBody>
          <a:bodyPr/>
          <a:lstStyle/>
          <a:p>
            <a:r>
              <a:rPr lang="nl-NL" dirty="0"/>
              <a:t>Pre-Reform Landscape</a:t>
            </a:r>
          </a:p>
        </p:txBody>
      </p:sp>
    </p:spTree>
    <p:extLst>
      <p:ext uri="{BB962C8B-B14F-4D97-AF65-F5344CB8AC3E}">
        <p14:creationId xmlns:p14="http://schemas.microsoft.com/office/powerpoint/2010/main" val="9288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23CF74-1B98-27AD-44A2-D59C618F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en and white chart with black text&#10;&#10;AI-generated content may be incorrect.">
            <a:extLst>
              <a:ext uri="{FF2B5EF4-FFF2-40B4-BE49-F238E27FC236}">
                <a16:creationId xmlns:a16="http://schemas.microsoft.com/office/drawing/2014/main" id="{0B83D54B-7682-8A86-9776-8D551CB6E4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36240"/>
            <a:ext cx="12191999" cy="5535407"/>
          </a:xfrm>
        </p:spPr>
      </p:pic>
    </p:spTree>
    <p:extLst>
      <p:ext uri="{BB962C8B-B14F-4D97-AF65-F5344CB8AC3E}">
        <p14:creationId xmlns:p14="http://schemas.microsoft.com/office/powerpoint/2010/main" val="1238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C0ED-E562-E9FA-FEFD-0645A70F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738" y="256219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SME’s Legal Instruments for the Renewable Transition</a:t>
            </a:r>
            <a:endParaRPr lang="nl-NL" sz="3200" dirty="0">
              <a:solidFill>
                <a:schemeClr val="accent6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21C5BE-7D56-6AF3-081A-1289919960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5680" y="1223717"/>
            <a:ext cx="7843100" cy="5451410"/>
          </a:xfrm>
        </p:spPr>
      </p:pic>
    </p:spTree>
    <p:extLst>
      <p:ext uri="{BB962C8B-B14F-4D97-AF65-F5344CB8AC3E}">
        <p14:creationId xmlns:p14="http://schemas.microsoft.com/office/powerpoint/2010/main" val="39048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  <_dlc_DocId xmlns="2aed5f02-abfd-4873-a7ab-e2b24e9c611b">CN5V5D2N2K7J-121727025-915</_dlc_DocId>
    <_dlc_DocIdUrl xmlns="2aed5f02-abfd-4873-a7ab-e2b24e9c611b">
      <Url>https://ourjamaica.sharepoint.com/sites/Intranet/dept/cpa/_layouts/15/DocIdRedir.aspx?ID=CN5V5D2N2K7J-121727025-915</Url>
      <Description>CN5V5D2N2K7J-121727025-915</Description>
    </_dlc_DocIdUrl>
  </documentManagement>
</p:properties>
</file>

<file path=customXml/itemProps1.xml><?xml version="1.0" encoding="utf-8"?>
<ds:datastoreItem xmlns:ds="http://schemas.openxmlformats.org/officeDocument/2006/customXml" ds:itemID="{916033B0-D7F1-459D-8CC2-4E0E11129EA9}"/>
</file>

<file path=customXml/itemProps2.xml><?xml version="1.0" encoding="utf-8"?>
<ds:datastoreItem xmlns:ds="http://schemas.openxmlformats.org/officeDocument/2006/customXml" ds:itemID="{49D40DE7-942C-41AA-AD0A-FBEF27D1247F}"/>
</file>

<file path=customXml/itemProps3.xml><?xml version="1.0" encoding="utf-8"?>
<ds:datastoreItem xmlns:ds="http://schemas.openxmlformats.org/officeDocument/2006/customXml" ds:itemID="{5B57A3B6-F3C0-4DAC-877F-E7504710D4A3}"/>
</file>

<file path=customXml/itemProps4.xml><?xml version="1.0" encoding="utf-8"?>
<ds:datastoreItem xmlns:ds="http://schemas.openxmlformats.org/officeDocument/2006/customXml" ds:itemID="{6AAD9560-5B6F-4934-8772-C68534C88C10}"/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1784</TotalTime>
  <Words>181</Words>
  <Application>Microsoft Office PowerPoint</Application>
  <PresentationFormat>Widescreen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Times New Roman</vt:lpstr>
      <vt:lpstr>Custom Design</vt:lpstr>
      <vt:lpstr>Suriname’s Regulatory Framework for a Prosperous and Sustainable Future</vt:lpstr>
      <vt:lpstr>PowerPoint Presentation</vt:lpstr>
      <vt:lpstr>1. Energy Transition context </vt:lpstr>
      <vt:lpstr>PowerPoint Presentation</vt:lpstr>
      <vt:lpstr>2. Before 2016: Pre-Reform Landscape</vt:lpstr>
      <vt:lpstr>Pre-Reform Landscape</vt:lpstr>
      <vt:lpstr>PowerPoint Presentation</vt:lpstr>
      <vt:lpstr>PowerPoint Presentation</vt:lpstr>
      <vt:lpstr>SME’s Legal Instruments for the Renewable Transition</vt:lpstr>
      <vt:lpstr>PowerPoint Presentation</vt:lpstr>
      <vt:lpstr>Ongoing Reforms and Future Legal Framework</vt:lpstr>
      <vt:lpstr>EPAR’s expansion plan for 2025-2029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hynes</dc:creator>
  <cp:lastModifiedBy>User</cp:lastModifiedBy>
  <cp:revision>69</cp:revision>
  <dcterms:created xsi:type="dcterms:W3CDTF">2022-03-28T21:09:26Z</dcterms:created>
  <dcterms:modified xsi:type="dcterms:W3CDTF">2026-04-24T22:00:07Z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b57a6752-a67a-4c81-935b-efa280e2822f</vt:lpwstr>
  </property>
</Properties>
</file>