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s/modernComment_2BF_3A761210.xml" ContentType="application/vnd.ms-powerpoint.comments+xml"/>
  <Override PartName="/ppt/comments/modernComment_2C0_B95E8717.xml" ContentType="application/vnd.ms-powerpoint.comments+xml"/>
  <Override PartName="/ppt/comments/modernComment_2C3_88CBF33C.xml" ContentType="application/vnd.ms-powerpoint.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5"/>
  </p:sldMasterIdLst>
  <p:notesMasterIdLst>
    <p:notesMasterId r:id="rId16"/>
  </p:notesMasterIdLst>
  <p:handoutMasterIdLst>
    <p:handoutMasterId r:id="rId17"/>
  </p:handoutMasterIdLst>
  <p:sldIdLst>
    <p:sldId id="260" r:id="rId6"/>
    <p:sldId id="707" r:id="rId7"/>
    <p:sldId id="708" r:id="rId8"/>
    <p:sldId id="702" r:id="rId9"/>
    <p:sldId id="703" r:id="rId10"/>
    <p:sldId id="704" r:id="rId11"/>
    <p:sldId id="705" r:id="rId12"/>
    <p:sldId id="259" r:id="rId13"/>
    <p:sldId id="585" r:id="rId14"/>
    <p:sldId id="258"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E52E7D-96CC-88D0-2088-C8645732EECE}" name="Daniel Schuhmacher Ramírez" initials="DS" userId="S::Daniel.Schuhmacher@frontier-economics.com::251e832a-9f51-4dcc-9e37-fa60e188f7cc" providerId="AD"/>
  <p188:author id="{8240D6F8-DE24-6BD7-286F-29926E400AB2}" name="Pablo González" initials="PG" userId="Pablo González"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F7A"/>
    <a:srgbClr val="E56D81"/>
    <a:srgbClr val="D42643"/>
    <a:srgbClr val="E1556C"/>
    <a:srgbClr val="DA2E4B"/>
    <a:srgbClr val="DF4962"/>
    <a:srgbClr val="E25C72"/>
    <a:srgbClr val="A4D4DC"/>
    <a:srgbClr val="C5E4E9"/>
    <a:srgbClr val="DBEE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347EF6-716D-43E2-B462-1B2D069651FD}" v="361" dt="2026-04-12T09:22:21.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763" autoAdjust="0"/>
  </p:normalViewPr>
  <p:slideViewPr>
    <p:cSldViewPr snapToGrid="0">
      <p:cViewPr varScale="1">
        <p:scale>
          <a:sx n="106" d="100"/>
          <a:sy n="106" d="100"/>
        </p:scale>
        <p:origin x="792" y="27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customXml" Target="../customXml/item5.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omments/modernComment_2BF_3A761210.xml><?xml version="1.0" encoding="utf-8"?>
<p188:cmLst xmlns:a="http://schemas.openxmlformats.org/drawingml/2006/main" xmlns:r="http://schemas.openxmlformats.org/officeDocument/2006/relationships" xmlns:p188="http://schemas.microsoft.com/office/powerpoint/2018/8/main">
  <p188:cm id="{29D9036A-6706-4798-AB88-8EB92F966ED7}" authorId="{8240D6F8-DE24-6BD7-286F-29926E400AB2}" status="resolved" created="2026-02-27T16:16:12.358" complete="100000">
    <ac:deMkLst xmlns:ac="http://schemas.microsoft.com/office/drawing/2013/main/command">
      <pc:docMk xmlns:pc="http://schemas.microsoft.com/office/powerpoint/2013/main/command"/>
      <pc:sldMk xmlns:pc="http://schemas.microsoft.com/office/powerpoint/2013/main/command" cId="980816400" sldId="703"/>
      <ac:picMk id="9" creationId="{6FD66D40-979C-372A-CB63-BFB0848D81B2}"/>
    </ac:deMkLst>
    <p188:txBody>
      <a:bodyPr/>
      <a:lstStyle/>
      <a:p>
        <a:r>
          <a:rPr lang="en-GB"/>
          <a:t>Cambiar título de “Intraday” a “hourly”  </a:t>
        </a:r>
      </a:p>
    </p188:txBody>
  </p188:cm>
</p188:cmLst>
</file>

<file path=ppt/comments/modernComment_2C0_B95E8717.xml><?xml version="1.0" encoding="utf-8"?>
<p188:cmLst xmlns:a="http://schemas.openxmlformats.org/drawingml/2006/main" xmlns:r="http://schemas.openxmlformats.org/officeDocument/2006/relationships" xmlns:p188="http://schemas.microsoft.com/office/powerpoint/2018/8/main">
  <p188:cm id="{C260062A-3652-4AF4-BE93-9197423C4E69}" authorId="{8240D6F8-DE24-6BD7-286F-29926E400AB2}" status="resolved" created="2026-02-27T16:21:24.796" complete="100000">
    <ac:deMkLst xmlns:ac="http://schemas.microsoft.com/office/drawing/2013/main/command">
      <pc:docMk xmlns:pc="http://schemas.microsoft.com/office/powerpoint/2013/main/command"/>
      <pc:sldMk xmlns:pc="http://schemas.microsoft.com/office/powerpoint/2013/main/command" cId="3109979927" sldId="704"/>
      <ac:picMk id="8" creationId="{B62FA0BC-6E72-3B1A-C7E1-0FAC0A68217C}"/>
    </ac:deMkLst>
    <p188:txBody>
      <a:bodyPr/>
      <a:lstStyle/>
      <a:p>
        <a:r>
          <a:rPr lang="en-GB"/>
          <a:t>Este gra´fico muetra que hay poco curtailment solar. Mira a ver si puedes encontrar algo distinto.</a:t>
        </a:r>
      </a:p>
    </p188:txBody>
    <p188:extLst>
      <p:ext xmlns:p="http://schemas.openxmlformats.org/presentationml/2006/main" uri="{57CB4572-C831-44C2-8A1C-0ADB6CCDFE69}">
        <p223:reactions xmlns:p223="http://schemas.microsoft.com/office/powerpoint/2022/03/main">
          <p223:rxn type="👍">
            <p223:instance time="2026-03-02T10:01:44.412" authorId="{21E52E7D-96CC-88D0-2088-C8645732EECE}"/>
          </p223:rxn>
        </p223:reactions>
      </p:ext>
    </p188:extLst>
  </p188:cm>
</p188:cmLst>
</file>

<file path=ppt/comments/modernComment_2C3_88CBF33C.xml><?xml version="1.0" encoding="utf-8"?>
<p188:cmLst xmlns:a="http://schemas.openxmlformats.org/drawingml/2006/main" xmlns:r="http://schemas.openxmlformats.org/officeDocument/2006/relationships" xmlns:p188="http://schemas.microsoft.com/office/powerpoint/2018/8/main">
  <p188:cm id="{F35C7B11-1344-45D8-ACF5-F5E452ACDFC0}" authorId="{8240D6F8-DE24-6BD7-286F-29926E400AB2}" created="2026-02-27T17:19:08.486">
    <pc:sldMkLst xmlns:pc="http://schemas.microsoft.com/office/powerpoint/2013/main/command">
      <pc:docMk/>
      <pc:sldMk cId="2295067452" sldId="707"/>
    </pc:sldMkLst>
    <p188:replyLst>
      <p188:reply id="{C35526B4-5B06-4576-8158-FE271A2C99E9}" authorId="{21E52E7D-96CC-88D0-2088-C8645732EECE}" created="2026-03-02T09:32:00.320">
        <p188:txBody>
          <a:bodyPr/>
          <a:lstStyle/>
          <a:p>
            <a:r>
              <a:rPr lang="es-ES"/>
              <a:t>Aproximadamente un 27% es fotovoltaica y un 15% es rooftop</a:t>
            </a:r>
          </a:p>
        </p188:txBody>
      </p188:reply>
    </p188:replyLst>
    <p188:txBody>
      <a:bodyPr/>
      <a:lstStyle/>
      <a:p>
        <a:r>
          <a:rPr lang="en-GB"/>
          <a:t>Que % es solar (o rooftop solar) sobre el total de capacidad instalada en la UE?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07CA9E-1FA7-4F68-94D7-546348E58E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84EFB9F-A03C-4D84-A3A2-C628799362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309AE4-C9AE-42A4-85BE-BBC2120392CF}" type="datetimeFigureOut">
              <a:rPr lang="en-GB" smtClean="0"/>
              <a:t>12/04/2026</a:t>
            </a:fld>
            <a:endParaRPr lang="en-GB"/>
          </a:p>
        </p:txBody>
      </p:sp>
      <p:sp>
        <p:nvSpPr>
          <p:cNvPr id="4" name="Footer Placeholder 3">
            <a:extLst>
              <a:ext uri="{FF2B5EF4-FFF2-40B4-BE49-F238E27FC236}">
                <a16:creationId xmlns:a16="http://schemas.microsoft.com/office/drawing/2014/main" id="{C5DAC7BA-6C83-4CA1-B626-7BFE7B3981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C500E8A-33D6-498F-A16F-262DDA5C97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20056C-E5D6-4E9D-B05D-D37835113E08}" type="slidenum">
              <a:rPr lang="en-GB" smtClean="0"/>
              <a:t>‹#›</a:t>
            </a:fld>
            <a:endParaRPr lang="en-GB"/>
          </a:p>
        </p:txBody>
      </p:sp>
    </p:spTree>
    <p:extLst>
      <p:ext uri="{BB962C8B-B14F-4D97-AF65-F5344CB8AC3E}">
        <p14:creationId xmlns:p14="http://schemas.microsoft.com/office/powerpoint/2010/main" val="355816959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08603-4F35-4538-B271-800115070E8A}" type="datetimeFigureOut">
              <a:rPr lang="en-GB" smtClean="0"/>
              <a:t>12/04/2026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023E1-0116-4430-93F5-5F31A6A28B11}" type="slidenum">
              <a:rPr lang="en-GB" smtClean="0"/>
              <a:t>‹#›</a:t>
            </a:fld>
            <a:endParaRPr lang="en-GB"/>
          </a:p>
        </p:txBody>
      </p:sp>
    </p:spTree>
    <p:extLst>
      <p:ext uri="{BB962C8B-B14F-4D97-AF65-F5344CB8AC3E}">
        <p14:creationId xmlns:p14="http://schemas.microsoft.com/office/powerpoint/2010/main" val="117328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FDB3E-CFC2-5634-9617-07C41C645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D081C-D960-706C-55AB-F3ED02ADA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6A8E6-4DEE-F458-AADD-EF29EF8A50A3}"/>
              </a:ext>
            </a:extLst>
          </p:cNvPr>
          <p:cNvSpPr>
            <a:spLocks noGrp="1"/>
          </p:cNvSpPr>
          <p:nvPr>
            <p:ph type="body" idx="1"/>
          </p:nvPr>
        </p:nvSpPr>
        <p:spPr/>
        <p:txBody>
          <a:bodyPr/>
          <a:lstStyle/>
          <a:p>
            <a:endParaRPr lang="es-ES" dirty="0"/>
          </a:p>
        </p:txBody>
      </p:sp>
      <p:sp>
        <p:nvSpPr>
          <p:cNvPr id="4" name="Slide Number Placeholder 3">
            <a:extLst>
              <a:ext uri="{FF2B5EF4-FFF2-40B4-BE49-F238E27FC236}">
                <a16:creationId xmlns:a16="http://schemas.microsoft.com/office/drawing/2014/main" id="{6DB312EF-7F4F-C452-9678-43DFF0544E19}"/>
              </a:ext>
            </a:extLst>
          </p:cNvPr>
          <p:cNvSpPr>
            <a:spLocks noGrp="1"/>
          </p:cNvSpPr>
          <p:nvPr>
            <p:ph type="sldNum" sz="quarter" idx="5"/>
          </p:nvPr>
        </p:nvSpPr>
        <p:spPr/>
        <p:txBody>
          <a:bodyPr/>
          <a:lstStyle/>
          <a:p>
            <a:fld id="{7A4023E1-0116-4430-93F5-5F31A6A28B11}" type="slidenum">
              <a:rPr lang="en-GB" smtClean="0"/>
              <a:t>3</a:t>
            </a:fld>
            <a:endParaRPr lang="en-GB"/>
          </a:p>
        </p:txBody>
      </p:sp>
    </p:spTree>
    <p:extLst>
      <p:ext uri="{BB962C8B-B14F-4D97-AF65-F5344CB8AC3E}">
        <p14:creationId xmlns:p14="http://schemas.microsoft.com/office/powerpoint/2010/main" val="115012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4023E1-0116-4430-93F5-5F31A6A28B11}" type="slidenum">
              <a:rPr lang="en-GB" smtClean="0"/>
              <a:t>4</a:t>
            </a:fld>
            <a:endParaRPr lang="en-GB"/>
          </a:p>
        </p:txBody>
      </p:sp>
    </p:spTree>
    <p:extLst>
      <p:ext uri="{BB962C8B-B14F-4D97-AF65-F5344CB8AC3E}">
        <p14:creationId xmlns:p14="http://schemas.microsoft.com/office/powerpoint/2010/main" val="62623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FE120-E05F-727B-445F-844819062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F7715-6D7B-D83B-1F7F-E54685E05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E7BA97-62A4-4914-1301-B338E38C5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9E55EE5-8A84-CFA9-3E06-55C54211030C}"/>
              </a:ext>
            </a:extLst>
          </p:cNvPr>
          <p:cNvSpPr>
            <a:spLocks noGrp="1"/>
          </p:cNvSpPr>
          <p:nvPr>
            <p:ph type="sldNum" sz="quarter" idx="5"/>
          </p:nvPr>
        </p:nvSpPr>
        <p:spPr/>
        <p:txBody>
          <a:bodyPr/>
          <a:lstStyle/>
          <a:p>
            <a:fld id="{7A4023E1-0116-4430-93F5-5F31A6A28B11}" type="slidenum">
              <a:rPr lang="en-GB" smtClean="0"/>
              <a:t>5</a:t>
            </a:fld>
            <a:endParaRPr lang="en-GB"/>
          </a:p>
        </p:txBody>
      </p:sp>
    </p:spTree>
    <p:extLst>
      <p:ext uri="{BB962C8B-B14F-4D97-AF65-F5344CB8AC3E}">
        <p14:creationId xmlns:p14="http://schemas.microsoft.com/office/powerpoint/2010/main" val="123964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9BEAD-CF8B-5A42-E3B7-DFD2E001A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AC8AA-FCBF-A319-A8D8-60424CFE92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0C40C-7002-DB7C-1602-4BE57C65D6A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F2F0350-B910-9F00-D815-9A0196C69574}"/>
              </a:ext>
            </a:extLst>
          </p:cNvPr>
          <p:cNvSpPr>
            <a:spLocks noGrp="1"/>
          </p:cNvSpPr>
          <p:nvPr>
            <p:ph type="sldNum" sz="quarter" idx="5"/>
          </p:nvPr>
        </p:nvSpPr>
        <p:spPr/>
        <p:txBody>
          <a:bodyPr/>
          <a:lstStyle/>
          <a:p>
            <a:fld id="{7A4023E1-0116-4430-93F5-5F31A6A28B11}" type="slidenum">
              <a:rPr lang="en-GB" smtClean="0"/>
              <a:t>6</a:t>
            </a:fld>
            <a:endParaRPr lang="en-GB"/>
          </a:p>
        </p:txBody>
      </p:sp>
    </p:spTree>
    <p:extLst>
      <p:ext uri="{BB962C8B-B14F-4D97-AF65-F5344CB8AC3E}">
        <p14:creationId xmlns:p14="http://schemas.microsoft.com/office/powerpoint/2010/main" val="2475197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96598-371D-A572-EB01-683B40A16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14F0C-9F17-2F01-FA3B-40A14FE23B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D8EF4-F2AB-072D-3D4C-3F3A67F61F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77AC6-175A-5102-7FCF-77125ED3094A}"/>
              </a:ext>
            </a:extLst>
          </p:cNvPr>
          <p:cNvSpPr>
            <a:spLocks noGrp="1"/>
          </p:cNvSpPr>
          <p:nvPr>
            <p:ph type="sldNum" sz="quarter" idx="5"/>
          </p:nvPr>
        </p:nvSpPr>
        <p:spPr/>
        <p:txBody>
          <a:bodyPr/>
          <a:lstStyle/>
          <a:p>
            <a:fld id="{7A4023E1-0116-4430-93F5-5F31A6A28B11}" type="slidenum">
              <a:rPr lang="en-GB" smtClean="0"/>
              <a:t>7</a:t>
            </a:fld>
            <a:endParaRPr lang="en-GB"/>
          </a:p>
        </p:txBody>
      </p:sp>
    </p:spTree>
    <p:extLst>
      <p:ext uri="{BB962C8B-B14F-4D97-AF65-F5344CB8AC3E}">
        <p14:creationId xmlns:p14="http://schemas.microsoft.com/office/powerpoint/2010/main" val="3574331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7A4023E1-0116-4430-93F5-5F31A6A28B11}" type="slidenum">
              <a:rPr lang="de-DE" smtClean="0"/>
              <a:t>9</a:t>
            </a:fld>
            <a:endParaRPr lang="de-DE"/>
          </a:p>
        </p:txBody>
      </p:sp>
    </p:spTree>
    <p:extLst>
      <p:ext uri="{BB962C8B-B14F-4D97-AF65-F5344CB8AC3E}">
        <p14:creationId xmlns:p14="http://schemas.microsoft.com/office/powerpoint/2010/main" val="1870764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9411553-90D1-4C28-A44A-EFD17720B377}"/>
              </a:ext>
            </a:extLst>
          </p:cNvPr>
          <p:cNvCxnSpPr>
            <a:cxnSpLocks/>
          </p:cNvCxnSpPr>
          <p:nvPr userDrawn="1"/>
        </p:nvCxnSpPr>
        <p:spPr>
          <a:xfrm>
            <a:off x="520700" y="0"/>
            <a:ext cx="0" cy="4581331"/>
          </a:xfrm>
          <a:prstGeom prst="line">
            <a:avLst/>
          </a:prstGeom>
          <a:ln w="19050">
            <a:solidFill>
              <a:srgbClr val="CD001A"/>
            </a:solidFill>
          </a:ln>
        </p:spPr>
        <p:style>
          <a:lnRef idx="1">
            <a:schemeClr val="accent1"/>
          </a:lnRef>
          <a:fillRef idx="0">
            <a:schemeClr val="accent1"/>
          </a:fillRef>
          <a:effectRef idx="0">
            <a:schemeClr val="accent1"/>
          </a:effectRef>
          <a:fontRef idx="minor">
            <a:schemeClr val="tx1"/>
          </a:fontRef>
        </p:style>
      </p:cxnSp>
      <p:sp>
        <p:nvSpPr>
          <p:cNvPr id="12" name="Title Placeholder">
            <a:extLst>
              <a:ext uri="{FF2B5EF4-FFF2-40B4-BE49-F238E27FC236}">
                <a16:creationId xmlns:a16="http://schemas.microsoft.com/office/drawing/2014/main" id="{12D1086F-3172-492D-B555-472A3A5D51C9}"/>
              </a:ext>
            </a:extLst>
          </p:cNvPr>
          <p:cNvSpPr>
            <a:spLocks noGrp="1"/>
          </p:cNvSpPr>
          <p:nvPr>
            <p:ph type="title"/>
          </p:nvPr>
        </p:nvSpPr>
        <p:spPr>
          <a:xfrm>
            <a:off x="865212" y="716223"/>
            <a:ext cx="6929925" cy="1652400"/>
          </a:xfrm>
          <a:prstGeom prst="rect">
            <a:avLst/>
          </a:prstGeom>
          <a:noFill/>
        </p:spPr>
        <p:txBody>
          <a:bodyPr wrap="square" lIns="0" rIns="0" rtlCol="0" anchor="ctr" anchorCtr="0">
            <a:noAutofit/>
          </a:bodyPr>
          <a:lstStyle>
            <a:lvl1pPr>
              <a:lnSpc>
                <a:spcPct val="100000"/>
              </a:lnSpc>
              <a:defRPr lang="en-GB" sz="4000" cap="none" baseline="0" dirty="0">
                <a:solidFill>
                  <a:srgbClr val="971B2F"/>
                </a:solidFill>
                <a:ea typeface="+mn-ea"/>
                <a:cs typeface="+mn-cs"/>
              </a:defRPr>
            </a:lvl1pPr>
          </a:lstStyle>
          <a:p>
            <a:pPr marL="0" lvl="0"/>
            <a:r>
              <a:rPr lang="en-US"/>
              <a:t>Click to edit Master title style</a:t>
            </a:r>
            <a:endParaRPr lang="en-GB"/>
          </a:p>
        </p:txBody>
      </p:sp>
      <p:sp>
        <p:nvSpPr>
          <p:cNvPr id="6" name="Subtitle Placeholder">
            <a:extLst>
              <a:ext uri="{FF2B5EF4-FFF2-40B4-BE49-F238E27FC236}">
                <a16:creationId xmlns:a16="http://schemas.microsoft.com/office/drawing/2014/main" id="{5ABE0133-1A69-433C-8B18-F98AC36506EA}"/>
              </a:ext>
            </a:extLst>
          </p:cNvPr>
          <p:cNvSpPr>
            <a:spLocks noGrp="1"/>
          </p:cNvSpPr>
          <p:nvPr>
            <p:ph type="body" sz="quarter" idx="10" hasCustomPrompt="1"/>
          </p:nvPr>
        </p:nvSpPr>
        <p:spPr>
          <a:xfrm>
            <a:off x="865212" y="2795269"/>
            <a:ext cx="5143853" cy="1240737"/>
          </a:xfrm>
          <a:noFill/>
        </p:spPr>
        <p:txBody>
          <a:bodyPr wrap="square" lIns="0" rIns="0" rtlCol="0">
            <a:noAutofit/>
          </a:bodyPr>
          <a:lstStyle>
            <a:lvl1pPr>
              <a:defRPr lang="en-US" sz="2200" cap="none" baseline="0" smtClean="0">
                <a:solidFill>
                  <a:srgbClr val="2D2926"/>
                </a:solidFill>
                <a:latin typeface="Arial" panose="020B0604020202020204" pitchFamily="34" charset="0"/>
                <a:cs typeface="Arial" panose="020B0604020202020204" pitchFamily="34" charset="0"/>
              </a:defRPr>
            </a:lvl1pPr>
            <a:lvl2pPr>
              <a:defRPr lang="en-US" sz="1800"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GB" sz="1800">
                <a:solidFill>
                  <a:schemeClr val="tx1"/>
                </a:solidFill>
              </a:defRPr>
            </a:lvl5pPr>
          </a:lstStyle>
          <a:p>
            <a:pPr lvl="0"/>
            <a:r>
              <a:rPr lang="en-US"/>
              <a:t>Click to edit Master subtitle</a:t>
            </a:r>
          </a:p>
        </p:txBody>
      </p:sp>
      <p:sp>
        <p:nvSpPr>
          <p:cNvPr id="8" name="Date Placeholder">
            <a:extLst>
              <a:ext uri="{FF2B5EF4-FFF2-40B4-BE49-F238E27FC236}">
                <a16:creationId xmlns:a16="http://schemas.microsoft.com/office/drawing/2014/main" id="{E900F0BE-9673-496F-A29E-E1714FB787EB}"/>
              </a:ext>
            </a:extLst>
          </p:cNvPr>
          <p:cNvSpPr>
            <a:spLocks noGrp="1"/>
          </p:cNvSpPr>
          <p:nvPr>
            <p:ph type="body" sz="quarter" idx="11" hasCustomPrompt="1"/>
          </p:nvPr>
        </p:nvSpPr>
        <p:spPr>
          <a:xfrm>
            <a:off x="865212" y="4256585"/>
            <a:ext cx="3360733" cy="317369"/>
          </a:xfrm>
          <a:noFill/>
        </p:spPr>
        <p:txBody>
          <a:bodyPr wrap="square" lIns="0" rIns="0" rtlCol="0">
            <a:noAutofit/>
          </a:bodyPr>
          <a:lstStyle>
            <a:lvl1pPr>
              <a:lnSpc>
                <a:spcPct val="100000"/>
              </a:lnSpc>
              <a:defRPr lang="en-US" cap="none" dirty="0" smtClean="0">
                <a:solidFill>
                  <a:srgbClr val="971B2F"/>
                </a:solidFill>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GB" sz="1800" dirty="0">
                <a:solidFill>
                  <a:schemeClr val="tx1"/>
                </a:solidFill>
              </a:defRPr>
            </a:lvl5pPr>
          </a:lstStyle>
          <a:p>
            <a:pPr lvl="0"/>
            <a:r>
              <a:rPr lang="en-US"/>
              <a:t>Click to edit Master date</a:t>
            </a:r>
          </a:p>
        </p:txBody>
      </p:sp>
      <p:cxnSp>
        <p:nvCxnSpPr>
          <p:cNvPr id="11" name="Straight Connector 10">
            <a:extLst>
              <a:ext uri="{FF2B5EF4-FFF2-40B4-BE49-F238E27FC236}">
                <a16:creationId xmlns:a16="http://schemas.microsoft.com/office/drawing/2014/main" id="{8FC7EAB6-B491-4085-B5C2-82B5DD66C3FE}"/>
              </a:ext>
            </a:extLst>
          </p:cNvPr>
          <p:cNvCxnSpPr>
            <a:cxnSpLocks/>
          </p:cNvCxnSpPr>
          <p:nvPr userDrawn="1"/>
        </p:nvCxnSpPr>
        <p:spPr>
          <a:xfrm>
            <a:off x="520700" y="6134400"/>
            <a:ext cx="11150600" cy="0"/>
          </a:xfrm>
          <a:prstGeom prst="line">
            <a:avLst/>
          </a:prstGeom>
          <a:ln w="12700">
            <a:solidFill>
              <a:srgbClr val="003D4C"/>
            </a:solidFill>
          </a:ln>
        </p:spPr>
        <p:style>
          <a:lnRef idx="1">
            <a:schemeClr val="accent1"/>
          </a:lnRef>
          <a:fillRef idx="0">
            <a:schemeClr val="accent1"/>
          </a:fillRef>
          <a:effectRef idx="0">
            <a:schemeClr val="accent1"/>
          </a:effectRef>
          <a:fontRef idx="minor">
            <a:schemeClr val="tx1"/>
          </a:fontRef>
        </p:style>
      </p:cxnSp>
      <p:pic>
        <p:nvPicPr>
          <p:cNvPr id="3" name="Frontiern Logo SVG FullColour">
            <a:extLst>
              <a:ext uri="{FF2B5EF4-FFF2-40B4-BE49-F238E27FC236}">
                <a16:creationId xmlns:a16="http://schemas.microsoft.com/office/drawing/2014/main" id="{D8324C37-21DE-4FAE-8604-4C4DAFAA327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00064" y="480397"/>
            <a:ext cx="2310610" cy="822232"/>
          </a:xfrm>
          <a:prstGeom prst="rect">
            <a:avLst/>
          </a:prstGeom>
        </p:spPr>
      </p:pic>
      <p:sp>
        <p:nvSpPr>
          <p:cNvPr id="2" name="Rectangle 1">
            <a:extLst>
              <a:ext uri="{FF2B5EF4-FFF2-40B4-BE49-F238E27FC236}">
                <a16:creationId xmlns:a16="http://schemas.microsoft.com/office/drawing/2014/main" id="{E6CBA921-237D-4484-8041-9EDDA1E6C13F}"/>
              </a:ext>
            </a:extLst>
          </p:cNvPr>
          <p:cNvSpPr/>
          <p:nvPr userDrawn="1"/>
        </p:nvSpPr>
        <p:spPr>
          <a:xfrm>
            <a:off x="11024558" y="6309360"/>
            <a:ext cx="648330" cy="276999"/>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err="1">
              <a:solidFill>
                <a:schemeClr val="tx1"/>
              </a:solidFill>
            </a:endParaRPr>
          </a:p>
        </p:txBody>
      </p:sp>
    </p:spTree>
    <p:extLst>
      <p:ext uri="{BB962C8B-B14F-4D97-AF65-F5344CB8AC3E}">
        <p14:creationId xmlns:p14="http://schemas.microsoft.com/office/powerpoint/2010/main" val="259342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GB" dirty="0"/>
              <a:t>Click to insert action title</a:t>
            </a:r>
          </a:p>
        </p:txBody>
      </p:sp>
    </p:spTree>
    <p:extLst>
      <p:ext uri="{BB962C8B-B14F-4D97-AF65-F5344CB8AC3E}">
        <p14:creationId xmlns:p14="http://schemas.microsoft.com/office/powerpoint/2010/main" val="3172862706"/>
      </p:ext>
    </p:extLst>
  </p:cSld>
  <p:clrMapOvr>
    <a:masterClrMapping/>
  </p:clrMapOvr>
  <p:extLst>
    <p:ext uri="{DCECCB84-F9BA-43D5-87BE-67443E8EF086}">
      <p15:sldGuideLst xmlns:p15="http://schemas.microsoft.com/office/powerpoint/2012/main">
        <p15:guide id="1" pos="2593" userDrawn="1">
          <p15:clr>
            <a:srgbClr val="FBAE40"/>
          </p15:clr>
        </p15:guide>
        <p15:guide id="2" pos="2706" userDrawn="1">
          <p15:clr>
            <a:srgbClr val="FBAE40"/>
          </p15:clr>
        </p15:guide>
        <p15:guide id="3" pos="5087" userDrawn="1">
          <p15:clr>
            <a:srgbClr val="FBAE40"/>
          </p15:clr>
        </p15:guide>
        <p15:guide id="4" pos="497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Vertical (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GB" dirty="0"/>
              <a:t>Click to insert action title</a:t>
            </a:r>
          </a:p>
        </p:txBody>
      </p:sp>
      <p:sp>
        <p:nvSpPr>
          <p:cNvPr id="3" name="Content Placeholder 3">
            <a:extLst>
              <a:ext uri="{FF2B5EF4-FFF2-40B4-BE49-F238E27FC236}">
                <a16:creationId xmlns:a16="http://schemas.microsoft.com/office/drawing/2014/main" id="{C57E99C9-28A2-4B20-8EB9-A4D6DAD07CDB}"/>
              </a:ext>
            </a:extLst>
          </p:cNvPr>
          <p:cNvSpPr>
            <a:spLocks noGrp="1"/>
          </p:cNvSpPr>
          <p:nvPr>
            <p:ph sz="quarter" idx="11"/>
          </p:nvPr>
        </p:nvSpPr>
        <p:spPr>
          <a:xfrm>
            <a:off x="520701" y="1333500"/>
            <a:ext cx="3595688" cy="459740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4" name="Content Placeholder 3">
            <a:extLst>
              <a:ext uri="{FF2B5EF4-FFF2-40B4-BE49-F238E27FC236}">
                <a16:creationId xmlns:a16="http://schemas.microsoft.com/office/drawing/2014/main" id="{543706C1-D212-4AC5-81F7-10C5B15157B8}"/>
              </a:ext>
            </a:extLst>
          </p:cNvPr>
          <p:cNvSpPr>
            <a:spLocks noGrp="1"/>
          </p:cNvSpPr>
          <p:nvPr>
            <p:ph sz="quarter" idx="12"/>
          </p:nvPr>
        </p:nvSpPr>
        <p:spPr>
          <a:xfrm>
            <a:off x="4295775" y="1333500"/>
            <a:ext cx="3595688" cy="459740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5" name="Content Placeholder 3">
            <a:extLst>
              <a:ext uri="{FF2B5EF4-FFF2-40B4-BE49-F238E27FC236}">
                <a16:creationId xmlns:a16="http://schemas.microsoft.com/office/drawing/2014/main" id="{55F6A3ED-B10A-4F0F-BEB4-A91319D5A911}"/>
              </a:ext>
            </a:extLst>
          </p:cNvPr>
          <p:cNvSpPr>
            <a:spLocks noGrp="1"/>
          </p:cNvSpPr>
          <p:nvPr>
            <p:ph sz="quarter" idx="13"/>
          </p:nvPr>
        </p:nvSpPr>
        <p:spPr>
          <a:xfrm>
            <a:off x="8077199" y="1333500"/>
            <a:ext cx="3595688" cy="459740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Tree>
    <p:extLst>
      <p:ext uri="{BB962C8B-B14F-4D97-AF65-F5344CB8AC3E}">
        <p14:creationId xmlns:p14="http://schemas.microsoft.com/office/powerpoint/2010/main" val="1185687889"/>
      </p:ext>
    </p:extLst>
  </p:cSld>
  <p:clrMapOvr>
    <a:masterClrMapping/>
  </p:clrMapOvr>
  <p:extLst>
    <p:ext uri="{DCECCB84-F9BA-43D5-87BE-67443E8EF086}">
      <p15:sldGuideLst xmlns:p15="http://schemas.microsoft.com/office/powerpoint/2012/main">
        <p15:guide id="1" pos="2593" userDrawn="1">
          <p15:clr>
            <a:srgbClr val="FBAE40"/>
          </p15:clr>
        </p15:guide>
        <p15:guide id="2" pos="2706" userDrawn="1">
          <p15:clr>
            <a:srgbClr val="FBAE40"/>
          </p15:clr>
        </p15:guide>
        <p15:guide id="3" pos="5087" userDrawn="1">
          <p15:clr>
            <a:srgbClr val="FBAE40"/>
          </p15:clr>
        </p15:guide>
        <p15:guide id="4" pos="497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Vertical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GB" dirty="0"/>
              <a:t>Click to insert action title</a:t>
            </a:r>
          </a:p>
        </p:txBody>
      </p:sp>
      <p:sp>
        <p:nvSpPr>
          <p:cNvPr id="3" name="Content Placeholder 3">
            <a:extLst>
              <a:ext uri="{FF2B5EF4-FFF2-40B4-BE49-F238E27FC236}">
                <a16:creationId xmlns:a16="http://schemas.microsoft.com/office/drawing/2014/main" id="{C57E99C9-28A2-4B20-8EB9-A4D6DAD07CDB}"/>
              </a:ext>
            </a:extLst>
          </p:cNvPr>
          <p:cNvSpPr>
            <a:spLocks noGrp="1"/>
          </p:cNvSpPr>
          <p:nvPr>
            <p:ph sz="quarter" idx="11"/>
          </p:nvPr>
        </p:nvSpPr>
        <p:spPr>
          <a:xfrm>
            <a:off x="520701" y="1693500"/>
            <a:ext cx="3595688" cy="423740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4" name="Content Placeholder 3">
            <a:extLst>
              <a:ext uri="{FF2B5EF4-FFF2-40B4-BE49-F238E27FC236}">
                <a16:creationId xmlns:a16="http://schemas.microsoft.com/office/drawing/2014/main" id="{543706C1-D212-4AC5-81F7-10C5B15157B8}"/>
              </a:ext>
            </a:extLst>
          </p:cNvPr>
          <p:cNvSpPr>
            <a:spLocks noGrp="1"/>
          </p:cNvSpPr>
          <p:nvPr>
            <p:ph sz="quarter" idx="12"/>
          </p:nvPr>
        </p:nvSpPr>
        <p:spPr>
          <a:xfrm>
            <a:off x="4295775" y="1693500"/>
            <a:ext cx="3595688" cy="423740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5" name="Content Placeholder 3">
            <a:extLst>
              <a:ext uri="{FF2B5EF4-FFF2-40B4-BE49-F238E27FC236}">
                <a16:creationId xmlns:a16="http://schemas.microsoft.com/office/drawing/2014/main" id="{55F6A3ED-B10A-4F0F-BEB4-A91319D5A911}"/>
              </a:ext>
            </a:extLst>
          </p:cNvPr>
          <p:cNvSpPr>
            <a:spLocks noGrp="1"/>
          </p:cNvSpPr>
          <p:nvPr>
            <p:ph sz="quarter" idx="13"/>
          </p:nvPr>
        </p:nvSpPr>
        <p:spPr>
          <a:xfrm>
            <a:off x="8077199" y="1693500"/>
            <a:ext cx="3595688" cy="423740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9" name="Text Placeholder 7">
            <a:extLst>
              <a:ext uri="{FF2B5EF4-FFF2-40B4-BE49-F238E27FC236}">
                <a16:creationId xmlns:a16="http://schemas.microsoft.com/office/drawing/2014/main" id="{B528E4A6-6562-46D9-B0D1-7AD96B4CFFA5}"/>
              </a:ext>
            </a:extLst>
          </p:cNvPr>
          <p:cNvSpPr>
            <a:spLocks noGrp="1"/>
          </p:cNvSpPr>
          <p:nvPr>
            <p:ph type="body" sz="quarter" idx="17" hasCustomPrompt="1"/>
          </p:nvPr>
        </p:nvSpPr>
        <p:spPr bwMode="gray">
          <a:xfrm>
            <a:off x="520700" y="1333500"/>
            <a:ext cx="3595688" cy="360000"/>
          </a:xfrm>
          <a:solidFill>
            <a:srgbClr val="2F6F7A"/>
          </a:solidFill>
        </p:spPr>
        <p:txBody>
          <a:bodyPr lIns="36000" tIns="36000" rIns="36000" bIns="36000" anchor="ctr" anchorCtr="0"/>
          <a:lstStyle>
            <a:lvl1pPr>
              <a:lnSpc>
                <a:spcPct val="100000"/>
              </a:lnSpc>
              <a:spcBef>
                <a:spcPts val="0"/>
              </a:spcBef>
              <a:spcAft>
                <a:spcPts val="0"/>
              </a:spcAft>
              <a:defRPr sz="1600" b="0">
                <a:solidFill>
                  <a:schemeClr val="bg1"/>
                </a:solidFill>
                <a:latin typeface="+mn-lt"/>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&lt;Heading&gt;</a:t>
            </a:r>
          </a:p>
        </p:txBody>
      </p:sp>
      <p:sp>
        <p:nvSpPr>
          <p:cNvPr id="10" name="Text Placeholder 7">
            <a:extLst>
              <a:ext uri="{FF2B5EF4-FFF2-40B4-BE49-F238E27FC236}">
                <a16:creationId xmlns:a16="http://schemas.microsoft.com/office/drawing/2014/main" id="{81D6EB0A-B8EC-4C6E-81BE-D011EFA894E0}"/>
              </a:ext>
            </a:extLst>
          </p:cNvPr>
          <p:cNvSpPr>
            <a:spLocks noGrp="1"/>
          </p:cNvSpPr>
          <p:nvPr>
            <p:ph type="body" sz="quarter" idx="18" hasCustomPrompt="1"/>
          </p:nvPr>
        </p:nvSpPr>
        <p:spPr bwMode="gray">
          <a:xfrm>
            <a:off x="4295775" y="1333500"/>
            <a:ext cx="3595688" cy="360000"/>
          </a:xfrm>
          <a:solidFill>
            <a:srgbClr val="2F6F7A"/>
          </a:solidFill>
        </p:spPr>
        <p:txBody>
          <a:bodyPr lIns="36000" tIns="36000" rIns="36000" bIns="36000" anchor="ctr" anchorCtr="0"/>
          <a:lstStyle>
            <a:lvl1pPr>
              <a:lnSpc>
                <a:spcPct val="100000"/>
              </a:lnSpc>
              <a:spcBef>
                <a:spcPts val="0"/>
              </a:spcBef>
              <a:spcAft>
                <a:spcPts val="0"/>
              </a:spcAft>
              <a:defRPr sz="1600" b="0">
                <a:solidFill>
                  <a:schemeClr val="bg1"/>
                </a:solidFill>
                <a:latin typeface="+mn-lt"/>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&lt;Heading&gt;</a:t>
            </a:r>
          </a:p>
        </p:txBody>
      </p:sp>
      <p:sp>
        <p:nvSpPr>
          <p:cNvPr id="11" name="Text Placeholder 7">
            <a:extLst>
              <a:ext uri="{FF2B5EF4-FFF2-40B4-BE49-F238E27FC236}">
                <a16:creationId xmlns:a16="http://schemas.microsoft.com/office/drawing/2014/main" id="{CA8BF43A-1817-4C32-9622-FDB2622897DD}"/>
              </a:ext>
            </a:extLst>
          </p:cNvPr>
          <p:cNvSpPr>
            <a:spLocks noGrp="1"/>
          </p:cNvSpPr>
          <p:nvPr>
            <p:ph type="body" sz="quarter" idx="19" hasCustomPrompt="1"/>
          </p:nvPr>
        </p:nvSpPr>
        <p:spPr bwMode="gray">
          <a:xfrm>
            <a:off x="8077200" y="1333500"/>
            <a:ext cx="3595688" cy="360000"/>
          </a:xfrm>
          <a:solidFill>
            <a:srgbClr val="2F6F7A"/>
          </a:solidFill>
        </p:spPr>
        <p:txBody>
          <a:bodyPr lIns="36000" tIns="36000" rIns="36000" bIns="36000" anchor="ctr" anchorCtr="0"/>
          <a:lstStyle>
            <a:lvl1pPr rtl="0">
              <a:lnSpc>
                <a:spcPct val="100000"/>
              </a:lnSpc>
              <a:spcBef>
                <a:spcPts val="0"/>
              </a:spcBef>
              <a:spcAft>
                <a:spcPts val="0"/>
              </a:spcAft>
              <a:defRPr sz="1600" b="0">
                <a:solidFill>
                  <a:schemeClr val="bg1"/>
                </a:solidFill>
                <a:latin typeface="+mn-lt"/>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&lt;Heading&gt;</a:t>
            </a:r>
          </a:p>
        </p:txBody>
      </p:sp>
    </p:spTree>
    <p:extLst>
      <p:ext uri="{BB962C8B-B14F-4D97-AF65-F5344CB8AC3E}">
        <p14:creationId xmlns:p14="http://schemas.microsoft.com/office/powerpoint/2010/main" val="3252084680"/>
      </p:ext>
    </p:extLst>
  </p:cSld>
  <p:clrMapOvr>
    <a:masterClrMapping/>
  </p:clrMapOvr>
  <p:extLst>
    <p:ext uri="{DCECCB84-F9BA-43D5-87BE-67443E8EF086}">
      <p15:sldGuideLst xmlns:p15="http://schemas.microsoft.com/office/powerpoint/2012/main">
        <p15:guide id="1" pos="2593" userDrawn="1">
          <p15:clr>
            <a:srgbClr val="FBAE40"/>
          </p15:clr>
        </p15:guide>
        <p15:guide id="2" pos="2706" userDrawn="1">
          <p15:clr>
            <a:srgbClr val="FBAE40"/>
          </p15:clr>
        </p15:guide>
        <p15:guide id="3" pos="5087" userDrawn="1">
          <p15:clr>
            <a:srgbClr val="FBAE40"/>
          </p15:clr>
        </p15:guide>
        <p15:guide id="4" pos="497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x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US" dirty="0"/>
              <a:t>Click to insert action title</a:t>
            </a:r>
            <a:endParaRPr lang="en-GB" dirty="0"/>
          </a:p>
        </p:txBody>
      </p:sp>
    </p:spTree>
    <p:extLst>
      <p:ext uri="{BB962C8B-B14F-4D97-AF65-F5344CB8AC3E}">
        <p14:creationId xmlns:p14="http://schemas.microsoft.com/office/powerpoint/2010/main" val="2015542972"/>
      </p:ext>
    </p:extLst>
  </p:cSld>
  <p:clrMapOvr>
    <a:masterClrMapping/>
  </p:clrMapOvr>
  <p:extLst>
    <p:ext uri="{DCECCB84-F9BA-43D5-87BE-67443E8EF086}">
      <p15:sldGuideLst xmlns:p15="http://schemas.microsoft.com/office/powerpoint/2012/main">
        <p15:guide id="1" orient="horz" pos="2235" userDrawn="1">
          <p15:clr>
            <a:srgbClr val="FBAE40"/>
          </p15:clr>
        </p15:guide>
        <p15:guide id="2" orient="horz" pos="2340" userDrawn="1">
          <p15:clr>
            <a:srgbClr val="FBAE40"/>
          </p15:clr>
        </p15:guide>
        <p15:guide id="3" pos="3908" userDrawn="1">
          <p15:clr>
            <a:srgbClr val="FBAE40"/>
          </p15:clr>
        </p15:guide>
        <p15:guide id="4" pos="37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x 2 (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US" dirty="0"/>
              <a:t>Click to insert action title</a:t>
            </a:r>
            <a:endParaRPr lang="en-GB" dirty="0"/>
          </a:p>
        </p:txBody>
      </p:sp>
      <p:sp>
        <p:nvSpPr>
          <p:cNvPr id="3" name="Content Placeholder 3">
            <a:extLst>
              <a:ext uri="{FF2B5EF4-FFF2-40B4-BE49-F238E27FC236}">
                <a16:creationId xmlns:a16="http://schemas.microsoft.com/office/drawing/2014/main" id="{03AEAFF3-DE86-4013-8B64-D09C9BCEBE5D}"/>
              </a:ext>
            </a:extLst>
          </p:cNvPr>
          <p:cNvSpPr>
            <a:spLocks noGrp="1"/>
          </p:cNvSpPr>
          <p:nvPr>
            <p:ph sz="quarter" idx="11"/>
          </p:nvPr>
        </p:nvSpPr>
        <p:spPr>
          <a:xfrm>
            <a:off x="520701" y="3714751"/>
            <a:ext cx="5467350" cy="2216150"/>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4" name="Content Placeholder 3">
            <a:extLst>
              <a:ext uri="{FF2B5EF4-FFF2-40B4-BE49-F238E27FC236}">
                <a16:creationId xmlns:a16="http://schemas.microsoft.com/office/drawing/2014/main" id="{646359AA-81D2-40CA-B5AF-214908E8B1CB}"/>
              </a:ext>
            </a:extLst>
          </p:cNvPr>
          <p:cNvSpPr>
            <a:spLocks noGrp="1"/>
          </p:cNvSpPr>
          <p:nvPr>
            <p:ph sz="quarter" idx="12"/>
          </p:nvPr>
        </p:nvSpPr>
        <p:spPr>
          <a:xfrm>
            <a:off x="6203951" y="3714751"/>
            <a:ext cx="5468936" cy="2216150"/>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5" name="Content Placeholder 3">
            <a:extLst>
              <a:ext uri="{FF2B5EF4-FFF2-40B4-BE49-F238E27FC236}">
                <a16:creationId xmlns:a16="http://schemas.microsoft.com/office/drawing/2014/main" id="{4CA739C4-C0DA-40AD-B8D8-57400737EB40}"/>
              </a:ext>
            </a:extLst>
          </p:cNvPr>
          <p:cNvSpPr>
            <a:spLocks noGrp="1"/>
          </p:cNvSpPr>
          <p:nvPr>
            <p:ph sz="quarter" idx="13"/>
          </p:nvPr>
        </p:nvSpPr>
        <p:spPr>
          <a:xfrm>
            <a:off x="520701" y="1333500"/>
            <a:ext cx="5467350" cy="221615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6" name="Content Placeholder 3">
            <a:extLst>
              <a:ext uri="{FF2B5EF4-FFF2-40B4-BE49-F238E27FC236}">
                <a16:creationId xmlns:a16="http://schemas.microsoft.com/office/drawing/2014/main" id="{A75BA964-7D54-4F1B-9D27-76F43B9FAC8E}"/>
              </a:ext>
            </a:extLst>
          </p:cNvPr>
          <p:cNvSpPr>
            <a:spLocks noGrp="1"/>
          </p:cNvSpPr>
          <p:nvPr>
            <p:ph sz="quarter" idx="14"/>
          </p:nvPr>
        </p:nvSpPr>
        <p:spPr>
          <a:xfrm>
            <a:off x="6203950" y="1333500"/>
            <a:ext cx="5468937" cy="2214563"/>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Tree>
    <p:extLst>
      <p:ext uri="{BB962C8B-B14F-4D97-AF65-F5344CB8AC3E}">
        <p14:creationId xmlns:p14="http://schemas.microsoft.com/office/powerpoint/2010/main" val="806951328"/>
      </p:ext>
    </p:extLst>
  </p:cSld>
  <p:clrMapOvr>
    <a:masterClrMapping/>
  </p:clrMapOvr>
  <p:extLst>
    <p:ext uri="{DCECCB84-F9BA-43D5-87BE-67443E8EF086}">
      <p15:sldGuideLst xmlns:p15="http://schemas.microsoft.com/office/powerpoint/2012/main">
        <p15:guide id="1" orient="horz" pos="2235" userDrawn="1">
          <p15:clr>
            <a:srgbClr val="FBAE40"/>
          </p15:clr>
        </p15:guide>
        <p15:guide id="2" orient="horz" pos="2340" userDrawn="1">
          <p15:clr>
            <a:srgbClr val="FBAE40"/>
          </p15:clr>
        </p15:guide>
        <p15:guide id="3" pos="3908" userDrawn="1">
          <p15:clr>
            <a:srgbClr val="FBAE40"/>
          </p15:clr>
        </p15:guide>
        <p15:guide id="4" pos="377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x 2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US" dirty="0"/>
              <a:t>Click to insert action title</a:t>
            </a:r>
            <a:endParaRPr lang="en-GB" dirty="0"/>
          </a:p>
        </p:txBody>
      </p:sp>
      <p:sp>
        <p:nvSpPr>
          <p:cNvPr id="3" name="Content Placeholder 3">
            <a:extLst>
              <a:ext uri="{FF2B5EF4-FFF2-40B4-BE49-F238E27FC236}">
                <a16:creationId xmlns:a16="http://schemas.microsoft.com/office/drawing/2014/main" id="{03AEAFF3-DE86-4013-8B64-D09C9BCEBE5D}"/>
              </a:ext>
            </a:extLst>
          </p:cNvPr>
          <p:cNvSpPr>
            <a:spLocks noGrp="1"/>
          </p:cNvSpPr>
          <p:nvPr>
            <p:ph sz="quarter" idx="11"/>
          </p:nvPr>
        </p:nvSpPr>
        <p:spPr>
          <a:xfrm>
            <a:off x="520701" y="4081100"/>
            <a:ext cx="5467350" cy="1849800"/>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4" name="Content Placeholder 3">
            <a:extLst>
              <a:ext uri="{FF2B5EF4-FFF2-40B4-BE49-F238E27FC236}">
                <a16:creationId xmlns:a16="http://schemas.microsoft.com/office/drawing/2014/main" id="{646359AA-81D2-40CA-B5AF-214908E8B1CB}"/>
              </a:ext>
            </a:extLst>
          </p:cNvPr>
          <p:cNvSpPr>
            <a:spLocks noGrp="1"/>
          </p:cNvSpPr>
          <p:nvPr>
            <p:ph sz="quarter" idx="12"/>
          </p:nvPr>
        </p:nvSpPr>
        <p:spPr>
          <a:xfrm>
            <a:off x="6203951" y="4081100"/>
            <a:ext cx="5468936" cy="1849800"/>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5" name="Content Placeholder 3">
            <a:extLst>
              <a:ext uri="{FF2B5EF4-FFF2-40B4-BE49-F238E27FC236}">
                <a16:creationId xmlns:a16="http://schemas.microsoft.com/office/drawing/2014/main" id="{4CA739C4-C0DA-40AD-B8D8-57400737EB40}"/>
              </a:ext>
            </a:extLst>
          </p:cNvPr>
          <p:cNvSpPr>
            <a:spLocks noGrp="1"/>
          </p:cNvSpPr>
          <p:nvPr>
            <p:ph sz="quarter" idx="13"/>
          </p:nvPr>
        </p:nvSpPr>
        <p:spPr>
          <a:xfrm>
            <a:off x="520701" y="1693500"/>
            <a:ext cx="5467350" cy="185615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6" name="Content Placeholder 3">
            <a:extLst>
              <a:ext uri="{FF2B5EF4-FFF2-40B4-BE49-F238E27FC236}">
                <a16:creationId xmlns:a16="http://schemas.microsoft.com/office/drawing/2014/main" id="{A75BA964-7D54-4F1B-9D27-76F43B9FAC8E}"/>
              </a:ext>
            </a:extLst>
          </p:cNvPr>
          <p:cNvSpPr>
            <a:spLocks noGrp="1"/>
          </p:cNvSpPr>
          <p:nvPr>
            <p:ph sz="quarter" idx="14"/>
          </p:nvPr>
        </p:nvSpPr>
        <p:spPr>
          <a:xfrm>
            <a:off x="6203950" y="1693500"/>
            <a:ext cx="5468937" cy="185615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12" name="Text Placeholder 7">
            <a:extLst>
              <a:ext uri="{FF2B5EF4-FFF2-40B4-BE49-F238E27FC236}">
                <a16:creationId xmlns:a16="http://schemas.microsoft.com/office/drawing/2014/main" id="{0FBD6115-28CC-42E4-BE29-EF9316BA7B9F}"/>
              </a:ext>
            </a:extLst>
          </p:cNvPr>
          <p:cNvSpPr>
            <a:spLocks noGrp="1"/>
          </p:cNvSpPr>
          <p:nvPr>
            <p:ph type="body" sz="quarter" idx="17" hasCustomPrompt="1"/>
          </p:nvPr>
        </p:nvSpPr>
        <p:spPr bwMode="gray">
          <a:xfrm>
            <a:off x="520700" y="1333500"/>
            <a:ext cx="5473700" cy="360000"/>
          </a:xfrm>
          <a:solidFill>
            <a:srgbClr val="2F6F7A"/>
          </a:solidFill>
        </p:spPr>
        <p:txBody>
          <a:bodyPr lIns="36000" tIns="36000" rIns="36000" bIns="36000" anchor="ctr" anchorCtr="0"/>
          <a:lstStyle>
            <a:lvl1pPr>
              <a:lnSpc>
                <a:spcPct val="100000"/>
              </a:lnSpc>
              <a:spcBef>
                <a:spcPts val="0"/>
              </a:spcBef>
              <a:spcAft>
                <a:spcPts val="0"/>
              </a:spcAft>
              <a:defRPr sz="1600" b="0">
                <a:solidFill>
                  <a:schemeClr val="bg1"/>
                </a:solidFill>
                <a:latin typeface="+mn-lt"/>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&lt;Heading&gt;</a:t>
            </a:r>
          </a:p>
        </p:txBody>
      </p:sp>
      <p:sp>
        <p:nvSpPr>
          <p:cNvPr id="13" name="Text Placeholder 7">
            <a:extLst>
              <a:ext uri="{FF2B5EF4-FFF2-40B4-BE49-F238E27FC236}">
                <a16:creationId xmlns:a16="http://schemas.microsoft.com/office/drawing/2014/main" id="{F557BC02-028E-4AC1-A455-A3A62810ABCC}"/>
              </a:ext>
            </a:extLst>
          </p:cNvPr>
          <p:cNvSpPr>
            <a:spLocks noGrp="1"/>
          </p:cNvSpPr>
          <p:nvPr>
            <p:ph type="body" sz="quarter" idx="18" hasCustomPrompt="1"/>
          </p:nvPr>
        </p:nvSpPr>
        <p:spPr bwMode="gray">
          <a:xfrm>
            <a:off x="6197600" y="1333500"/>
            <a:ext cx="5473700" cy="360000"/>
          </a:xfrm>
          <a:solidFill>
            <a:srgbClr val="2F6F7A"/>
          </a:solidFill>
        </p:spPr>
        <p:txBody>
          <a:bodyPr lIns="36000" tIns="36000" rIns="36000" bIns="36000" anchor="ctr" anchorCtr="0"/>
          <a:lstStyle>
            <a:lvl1pPr>
              <a:lnSpc>
                <a:spcPct val="100000"/>
              </a:lnSpc>
              <a:spcBef>
                <a:spcPts val="0"/>
              </a:spcBef>
              <a:spcAft>
                <a:spcPts val="0"/>
              </a:spcAft>
              <a:defRPr sz="1600" b="0">
                <a:solidFill>
                  <a:schemeClr val="bg1"/>
                </a:solidFill>
                <a:latin typeface="+mn-lt"/>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&lt;Heading&gt;</a:t>
            </a:r>
          </a:p>
        </p:txBody>
      </p:sp>
      <p:sp>
        <p:nvSpPr>
          <p:cNvPr id="14" name="Text Placeholder 7">
            <a:extLst>
              <a:ext uri="{FF2B5EF4-FFF2-40B4-BE49-F238E27FC236}">
                <a16:creationId xmlns:a16="http://schemas.microsoft.com/office/drawing/2014/main" id="{D6D7652A-193D-495A-94B8-7FE2A0645B8C}"/>
              </a:ext>
            </a:extLst>
          </p:cNvPr>
          <p:cNvSpPr>
            <a:spLocks noGrp="1"/>
          </p:cNvSpPr>
          <p:nvPr>
            <p:ph type="body" sz="quarter" idx="19" hasCustomPrompt="1"/>
          </p:nvPr>
        </p:nvSpPr>
        <p:spPr bwMode="gray">
          <a:xfrm>
            <a:off x="520700" y="3721100"/>
            <a:ext cx="5473700" cy="360000"/>
          </a:xfrm>
          <a:solidFill>
            <a:srgbClr val="2F6F7A"/>
          </a:solidFill>
        </p:spPr>
        <p:txBody>
          <a:bodyPr lIns="36000" tIns="36000" rIns="36000" bIns="36000" anchor="ctr" anchorCtr="0"/>
          <a:lstStyle>
            <a:lvl1pPr>
              <a:lnSpc>
                <a:spcPct val="100000"/>
              </a:lnSpc>
              <a:spcBef>
                <a:spcPts val="0"/>
              </a:spcBef>
              <a:spcAft>
                <a:spcPts val="0"/>
              </a:spcAft>
              <a:defRPr sz="1600" b="0">
                <a:solidFill>
                  <a:schemeClr val="bg1"/>
                </a:solidFill>
                <a:latin typeface="+mn-lt"/>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&lt;Heading&gt;</a:t>
            </a:r>
          </a:p>
        </p:txBody>
      </p:sp>
      <p:sp>
        <p:nvSpPr>
          <p:cNvPr id="15" name="Text Placeholder 7">
            <a:extLst>
              <a:ext uri="{FF2B5EF4-FFF2-40B4-BE49-F238E27FC236}">
                <a16:creationId xmlns:a16="http://schemas.microsoft.com/office/drawing/2014/main" id="{4414D988-E150-49DC-8FC2-12C60F6A2B3C}"/>
              </a:ext>
            </a:extLst>
          </p:cNvPr>
          <p:cNvSpPr>
            <a:spLocks noGrp="1"/>
          </p:cNvSpPr>
          <p:nvPr>
            <p:ph type="body" sz="quarter" idx="20" hasCustomPrompt="1"/>
          </p:nvPr>
        </p:nvSpPr>
        <p:spPr bwMode="gray">
          <a:xfrm>
            <a:off x="6197600" y="3721100"/>
            <a:ext cx="5473700" cy="360000"/>
          </a:xfrm>
          <a:solidFill>
            <a:srgbClr val="2F6F7A"/>
          </a:solidFill>
        </p:spPr>
        <p:txBody>
          <a:bodyPr lIns="36000" tIns="36000" rIns="36000" bIns="36000" anchor="ctr" anchorCtr="0"/>
          <a:lstStyle>
            <a:lvl1pPr>
              <a:lnSpc>
                <a:spcPct val="100000"/>
              </a:lnSpc>
              <a:spcBef>
                <a:spcPts val="0"/>
              </a:spcBef>
              <a:spcAft>
                <a:spcPts val="0"/>
              </a:spcAft>
              <a:defRPr sz="1600" b="0">
                <a:solidFill>
                  <a:schemeClr val="bg1"/>
                </a:solidFill>
                <a:latin typeface="+mn-lt"/>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&lt;Heading&gt;</a:t>
            </a:r>
          </a:p>
        </p:txBody>
      </p:sp>
    </p:spTree>
    <p:extLst>
      <p:ext uri="{BB962C8B-B14F-4D97-AF65-F5344CB8AC3E}">
        <p14:creationId xmlns:p14="http://schemas.microsoft.com/office/powerpoint/2010/main" val="623655734"/>
      </p:ext>
    </p:extLst>
  </p:cSld>
  <p:clrMapOvr>
    <a:masterClrMapping/>
  </p:clrMapOvr>
  <p:extLst>
    <p:ext uri="{DCECCB84-F9BA-43D5-87BE-67443E8EF086}">
      <p15:sldGuideLst xmlns:p15="http://schemas.microsoft.com/office/powerpoint/2012/main">
        <p15:guide id="1" orient="horz" pos="2235" userDrawn="1">
          <p15:clr>
            <a:srgbClr val="FBAE40"/>
          </p15:clr>
        </p15:guide>
        <p15:guide id="2" orient="horz" pos="2340" userDrawn="1">
          <p15:clr>
            <a:srgbClr val="FBAE40"/>
          </p15:clr>
        </p15:guide>
        <p15:guide id="3" pos="3908" userDrawn="1">
          <p15:clr>
            <a:srgbClr val="FBAE40"/>
          </p15:clr>
        </p15:guide>
        <p15:guide id="4" pos="377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x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US" dirty="0"/>
              <a:t>Click to insert action title</a:t>
            </a:r>
            <a:endParaRPr lang="en-GB" dirty="0"/>
          </a:p>
        </p:txBody>
      </p:sp>
    </p:spTree>
    <p:extLst>
      <p:ext uri="{BB962C8B-B14F-4D97-AF65-F5344CB8AC3E}">
        <p14:creationId xmlns:p14="http://schemas.microsoft.com/office/powerpoint/2010/main" val="17732680"/>
      </p:ext>
    </p:extLst>
  </p:cSld>
  <p:clrMapOvr>
    <a:masterClrMapping/>
  </p:clrMapOvr>
  <p:extLst>
    <p:ext uri="{DCECCB84-F9BA-43D5-87BE-67443E8EF086}">
      <p15:sldGuideLst xmlns:p15="http://schemas.microsoft.com/office/powerpoint/2012/main">
        <p15:guide id="1" orient="horz" pos="2235" userDrawn="1">
          <p15:clr>
            <a:srgbClr val="FBAE40"/>
          </p15:clr>
        </p15:guide>
        <p15:guide id="2" orient="horz" pos="2340" userDrawn="1">
          <p15:clr>
            <a:srgbClr val="FBAE40"/>
          </p15:clr>
        </p15:guide>
        <p15:guide id="3" pos="2706" userDrawn="1">
          <p15:clr>
            <a:srgbClr val="FBAE40"/>
          </p15:clr>
        </p15:guide>
        <p15:guide id="4" pos="2593" userDrawn="1">
          <p15:clr>
            <a:srgbClr val="FBAE40"/>
          </p15:clr>
        </p15:guide>
        <p15:guide id="5" pos="4974" userDrawn="1">
          <p15:clr>
            <a:srgbClr val="FBAE40"/>
          </p15:clr>
        </p15:guide>
        <p15:guide id="6" pos="508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x 3 (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US" dirty="0"/>
              <a:t>Click to insert action title</a:t>
            </a:r>
            <a:endParaRPr lang="en-GB" dirty="0"/>
          </a:p>
        </p:txBody>
      </p:sp>
      <p:sp>
        <p:nvSpPr>
          <p:cNvPr id="3" name="Content Placeholder 3">
            <a:extLst>
              <a:ext uri="{FF2B5EF4-FFF2-40B4-BE49-F238E27FC236}">
                <a16:creationId xmlns:a16="http://schemas.microsoft.com/office/drawing/2014/main" id="{28159ABA-163F-655D-FD14-413A824F33C4}"/>
              </a:ext>
            </a:extLst>
          </p:cNvPr>
          <p:cNvSpPr>
            <a:spLocks noGrp="1"/>
          </p:cNvSpPr>
          <p:nvPr>
            <p:ph sz="quarter" idx="13"/>
          </p:nvPr>
        </p:nvSpPr>
        <p:spPr>
          <a:xfrm>
            <a:off x="520701" y="1333500"/>
            <a:ext cx="3595687" cy="221615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4" name="Content Placeholder 3">
            <a:extLst>
              <a:ext uri="{FF2B5EF4-FFF2-40B4-BE49-F238E27FC236}">
                <a16:creationId xmlns:a16="http://schemas.microsoft.com/office/drawing/2014/main" id="{CB1AAA66-8223-F2C0-0C4E-BB437ECC1BD1}"/>
              </a:ext>
            </a:extLst>
          </p:cNvPr>
          <p:cNvSpPr>
            <a:spLocks noGrp="1"/>
          </p:cNvSpPr>
          <p:nvPr>
            <p:ph sz="quarter" idx="14"/>
          </p:nvPr>
        </p:nvSpPr>
        <p:spPr>
          <a:xfrm>
            <a:off x="4300538" y="1333500"/>
            <a:ext cx="3595687" cy="221615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5" name="Content Placeholder 3">
            <a:extLst>
              <a:ext uri="{FF2B5EF4-FFF2-40B4-BE49-F238E27FC236}">
                <a16:creationId xmlns:a16="http://schemas.microsoft.com/office/drawing/2014/main" id="{7927205F-7D13-56DE-CBCB-6D0DA8424F23}"/>
              </a:ext>
            </a:extLst>
          </p:cNvPr>
          <p:cNvSpPr>
            <a:spLocks noGrp="1"/>
          </p:cNvSpPr>
          <p:nvPr>
            <p:ph sz="quarter" idx="15"/>
          </p:nvPr>
        </p:nvSpPr>
        <p:spPr>
          <a:xfrm>
            <a:off x="8075612" y="1333500"/>
            <a:ext cx="3595687" cy="221615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6" name="Content Placeholder 3">
            <a:extLst>
              <a:ext uri="{FF2B5EF4-FFF2-40B4-BE49-F238E27FC236}">
                <a16:creationId xmlns:a16="http://schemas.microsoft.com/office/drawing/2014/main" id="{0840ADDF-7A6F-CA1B-B752-0EB8E58AC241}"/>
              </a:ext>
            </a:extLst>
          </p:cNvPr>
          <p:cNvSpPr>
            <a:spLocks noGrp="1"/>
          </p:cNvSpPr>
          <p:nvPr>
            <p:ph sz="quarter" idx="16"/>
          </p:nvPr>
        </p:nvSpPr>
        <p:spPr>
          <a:xfrm>
            <a:off x="520701" y="3714749"/>
            <a:ext cx="3595687" cy="221615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7" name="Content Placeholder 3">
            <a:extLst>
              <a:ext uri="{FF2B5EF4-FFF2-40B4-BE49-F238E27FC236}">
                <a16:creationId xmlns:a16="http://schemas.microsoft.com/office/drawing/2014/main" id="{A3ED90D6-0AB1-4532-6B25-1FDCE65FD9B0}"/>
              </a:ext>
            </a:extLst>
          </p:cNvPr>
          <p:cNvSpPr>
            <a:spLocks noGrp="1"/>
          </p:cNvSpPr>
          <p:nvPr>
            <p:ph sz="quarter" idx="17"/>
          </p:nvPr>
        </p:nvSpPr>
        <p:spPr>
          <a:xfrm>
            <a:off x="4300538" y="3714749"/>
            <a:ext cx="3595687" cy="221615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8" name="Content Placeholder 3">
            <a:extLst>
              <a:ext uri="{FF2B5EF4-FFF2-40B4-BE49-F238E27FC236}">
                <a16:creationId xmlns:a16="http://schemas.microsoft.com/office/drawing/2014/main" id="{D8D6B349-3933-537C-E4AD-ECA4C25BE9BF}"/>
              </a:ext>
            </a:extLst>
          </p:cNvPr>
          <p:cNvSpPr>
            <a:spLocks noGrp="1"/>
          </p:cNvSpPr>
          <p:nvPr>
            <p:ph sz="quarter" idx="18"/>
          </p:nvPr>
        </p:nvSpPr>
        <p:spPr>
          <a:xfrm>
            <a:off x="8075612" y="3714749"/>
            <a:ext cx="3595687" cy="221615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Tree>
    <p:extLst>
      <p:ext uri="{BB962C8B-B14F-4D97-AF65-F5344CB8AC3E}">
        <p14:creationId xmlns:p14="http://schemas.microsoft.com/office/powerpoint/2010/main" val="652962085"/>
      </p:ext>
    </p:extLst>
  </p:cSld>
  <p:clrMapOvr>
    <a:masterClrMapping/>
  </p:clrMapOvr>
  <p:extLst>
    <p:ext uri="{DCECCB84-F9BA-43D5-87BE-67443E8EF086}">
      <p15:sldGuideLst xmlns:p15="http://schemas.microsoft.com/office/powerpoint/2012/main">
        <p15:guide id="1" orient="horz" pos="2235" userDrawn="1">
          <p15:clr>
            <a:srgbClr val="FBAE40"/>
          </p15:clr>
        </p15:guide>
        <p15:guide id="2" orient="horz" pos="2340" userDrawn="1">
          <p15:clr>
            <a:srgbClr val="FBAE40"/>
          </p15:clr>
        </p15:guide>
        <p15:guide id="3" pos="2706" userDrawn="1">
          <p15:clr>
            <a:srgbClr val="FBAE40"/>
          </p15:clr>
        </p15:guide>
        <p15:guide id="4" pos="2593" userDrawn="1">
          <p15:clr>
            <a:srgbClr val="FBAE40"/>
          </p15:clr>
        </p15:guide>
        <p15:guide id="5" pos="4974" userDrawn="1">
          <p15:clr>
            <a:srgbClr val="FBAE40"/>
          </p15:clr>
        </p15:guide>
        <p15:guide id="6" pos="508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olden Ratio Vertical Small Bi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GB" dirty="0"/>
              <a:t>Click to insert action title</a:t>
            </a:r>
          </a:p>
        </p:txBody>
      </p:sp>
    </p:spTree>
    <p:extLst>
      <p:ext uri="{BB962C8B-B14F-4D97-AF65-F5344CB8AC3E}">
        <p14:creationId xmlns:p14="http://schemas.microsoft.com/office/powerpoint/2010/main" val="1196079653"/>
      </p:ext>
    </p:extLst>
  </p:cSld>
  <p:clrMapOvr>
    <a:masterClrMapping/>
  </p:clrMapOvr>
  <p:extLst>
    <p:ext uri="{DCECCB84-F9BA-43D5-87BE-67443E8EF086}">
      <p15:sldGuideLst xmlns:p15="http://schemas.microsoft.com/office/powerpoint/2012/main">
        <p15:guide id="1" pos="3012" userDrawn="1">
          <p15:clr>
            <a:srgbClr val="FBAE40"/>
          </p15:clr>
        </p15:guide>
        <p15:guide id="2" pos="2945" userDrawn="1">
          <p15:clr>
            <a:srgbClr val="FBAE40"/>
          </p15:clr>
        </p15:guide>
        <p15:guide id="3" pos="307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olden Ratio Vertical Big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GB" dirty="0"/>
              <a:t>Click to insert action title</a:t>
            </a:r>
          </a:p>
        </p:txBody>
      </p:sp>
    </p:spTree>
    <p:extLst>
      <p:ext uri="{BB962C8B-B14F-4D97-AF65-F5344CB8AC3E}">
        <p14:creationId xmlns:p14="http://schemas.microsoft.com/office/powerpoint/2010/main" val="1148007026"/>
      </p:ext>
    </p:extLst>
  </p:cSld>
  <p:clrMapOvr>
    <a:masterClrMapping/>
  </p:clrMapOvr>
  <p:extLst>
    <p:ext uri="{DCECCB84-F9BA-43D5-87BE-67443E8EF086}">
      <p15:sldGuideLst xmlns:p15="http://schemas.microsoft.com/office/powerpoint/2012/main">
        <p15:guide id="1" pos="4668" userDrawn="1">
          <p15:clr>
            <a:srgbClr val="FBAE40"/>
          </p15:clr>
        </p15:guide>
        <p15:guide id="2" pos="4600" userDrawn="1">
          <p15:clr>
            <a:srgbClr val="FBAE40"/>
          </p15:clr>
        </p15:guide>
        <p15:guide id="3" pos="47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Spark">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9411553-90D1-4C28-A44A-EFD17720B377}"/>
              </a:ext>
            </a:extLst>
          </p:cNvPr>
          <p:cNvCxnSpPr>
            <a:cxnSpLocks/>
          </p:cNvCxnSpPr>
          <p:nvPr userDrawn="1"/>
        </p:nvCxnSpPr>
        <p:spPr>
          <a:xfrm>
            <a:off x="520700" y="0"/>
            <a:ext cx="0" cy="4581331"/>
          </a:xfrm>
          <a:prstGeom prst="line">
            <a:avLst/>
          </a:prstGeom>
          <a:ln w="19050">
            <a:solidFill>
              <a:srgbClr val="CD001A"/>
            </a:solidFill>
          </a:ln>
        </p:spPr>
        <p:style>
          <a:lnRef idx="1">
            <a:schemeClr val="accent1"/>
          </a:lnRef>
          <a:fillRef idx="0">
            <a:schemeClr val="accent1"/>
          </a:fillRef>
          <a:effectRef idx="0">
            <a:schemeClr val="accent1"/>
          </a:effectRef>
          <a:fontRef idx="minor">
            <a:schemeClr val="tx1"/>
          </a:fontRef>
        </p:style>
      </p:cxnSp>
      <p:sp>
        <p:nvSpPr>
          <p:cNvPr id="12" name="Title Placeholder">
            <a:extLst>
              <a:ext uri="{FF2B5EF4-FFF2-40B4-BE49-F238E27FC236}">
                <a16:creationId xmlns:a16="http://schemas.microsoft.com/office/drawing/2014/main" id="{12D1086F-3172-492D-B555-472A3A5D51C9}"/>
              </a:ext>
            </a:extLst>
          </p:cNvPr>
          <p:cNvSpPr>
            <a:spLocks noGrp="1"/>
          </p:cNvSpPr>
          <p:nvPr>
            <p:ph type="title"/>
          </p:nvPr>
        </p:nvSpPr>
        <p:spPr>
          <a:xfrm>
            <a:off x="865212" y="716223"/>
            <a:ext cx="6929925" cy="1652400"/>
          </a:xfrm>
          <a:prstGeom prst="rect">
            <a:avLst/>
          </a:prstGeom>
          <a:noFill/>
        </p:spPr>
        <p:txBody>
          <a:bodyPr wrap="square" lIns="0" rIns="0" rtlCol="0" anchor="ctr" anchorCtr="0">
            <a:noAutofit/>
          </a:bodyPr>
          <a:lstStyle>
            <a:lvl1pPr>
              <a:lnSpc>
                <a:spcPct val="100000"/>
              </a:lnSpc>
              <a:defRPr lang="en-GB" sz="4000" cap="none" baseline="0" dirty="0">
                <a:solidFill>
                  <a:srgbClr val="971B2F"/>
                </a:solidFill>
                <a:ea typeface="+mn-ea"/>
                <a:cs typeface="+mn-cs"/>
              </a:defRPr>
            </a:lvl1pPr>
          </a:lstStyle>
          <a:p>
            <a:pPr marL="0" lvl="0"/>
            <a:r>
              <a:rPr lang="en-US"/>
              <a:t>Click to edit Master title style</a:t>
            </a:r>
            <a:endParaRPr lang="en-GB"/>
          </a:p>
        </p:txBody>
      </p:sp>
      <p:sp>
        <p:nvSpPr>
          <p:cNvPr id="6" name="Subtitle Placeholder">
            <a:extLst>
              <a:ext uri="{FF2B5EF4-FFF2-40B4-BE49-F238E27FC236}">
                <a16:creationId xmlns:a16="http://schemas.microsoft.com/office/drawing/2014/main" id="{5ABE0133-1A69-433C-8B18-F98AC36506EA}"/>
              </a:ext>
            </a:extLst>
          </p:cNvPr>
          <p:cNvSpPr>
            <a:spLocks noGrp="1"/>
          </p:cNvSpPr>
          <p:nvPr>
            <p:ph type="body" sz="quarter" idx="10" hasCustomPrompt="1"/>
          </p:nvPr>
        </p:nvSpPr>
        <p:spPr>
          <a:xfrm>
            <a:off x="865212" y="2795269"/>
            <a:ext cx="5143853" cy="1240737"/>
          </a:xfrm>
          <a:noFill/>
        </p:spPr>
        <p:txBody>
          <a:bodyPr wrap="square" lIns="0" rIns="0" rtlCol="0">
            <a:noAutofit/>
          </a:bodyPr>
          <a:lstStyle>
            <a:lvl1pPr>
              <a:defRPr lang="en-US" sz="2200" cap="none" baseline="0" smtClean="0">
                <a:solidFill>
                  <a:srgbClr val="2D2926"/>
                </a:solidFill>
                <a:latin typeface="Arial" panose="020B0604020202020204" pitchFamily="34" charset="0"/>
                <a:cs typeface="Arial" panose="020B0604020202020204" pitchFamily="34" charset="0"/>
              </a:defRPr>
            </a:lvl1pPr>
            <a:lvl2pPr>
              <a:defRPr lang="en-US" sz="1800"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GB" sz="1800">
                <a:solidFill>
                  <a:schemeClr val="tx1"/>
                </a:solidFill>
              </a:defRPr>
            </a:lvl5pPr>
          </a:lstStyle>
          <a:p>
            <a:pPr lvl="0"/>
            <a:r>
              <a:rPr lang="en-US"/>
              <a:t>Click to edit Master subtitle</a:t>
            </a:r>
          </a:p>
        </p:txBody>
      </p:sp>
      <p:sp>
        <p:nvSpPr>
          <p:cNvPr id="8" name="Date Placeholder">
            <a:extLst>
              <a:ext uri="{FF2B5EF4-FFF2-40B4-BE49-F238E27FC236}">
                <a16:creationId xmlns:a16="http://schemas.microsoft.com/office/drawing/2014/main" id="{E900F0BE-9673-496F-A29E-E1714FB787EB}"/>
              </a:ext>
            </a:extLst>
          </p:cNvPr>
          <p:cNvSpPr>
            <a:spLocks noGrp="1"/>
          </p:cNvSpPr>
          <p:nvPr>
            <p:ph type="body" sz="quarter" idx="11" hasCustomPrompt="1"/>
          </p:nvPr>
        </p:nvSpPr>
        <p:spPr>
          <a:xfrm>
            <a:off x="865212" y="4256585"/>
            <a:ext cx="3360733" cy="317369"/>
          </a:xfrm>
          <a:noFill/>
        </p:spPr>
        <p:txBody>
          <a:bodyPr wrap="square" lIns="0" rIns="0" rtlCol="0">
            <a:noAutofit/>
          </a:bodyPr>
          <a:lstStyle>
            <a:lvl1pPr>
              <a:lnSpc>
                <a:spcPct val="100000"/>
              </a:lnSpc>
              <a:defRPr lang="en-US" cap="none" dirty="0" smtClean="0">
                <a:solidFill>
                  <a:srgbClr val="971B2F"/>
                </a:solidFill>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GB" sz="1800" dirty="0">
                <a:solidFill>
                  <a:schemeClr val="tx1"/>
                </a:solidFill>
              </a:defRPr>
            </a:lvl5pPr>
          </a:lstStyle>
          <a:p>
            <a:pPr lvl="0"/>
            <a:r>
              <a:rPr lang="en-US"/>
              <a:t>Click to edit Master date</a:t>
            </a:r>
          </a:p>
        </p:txBody>
      </p:sp>
      <p:cxnSp>
        <p:nvCxnSpPr>
          <p:cNvPr id="11" name="Straight Connector 10">
            <a:extLst>
              <a:ext uri="{FF2B5EF4-FFF2-40B4-BE49-F238E27FC236}">
                <a16:creationId xmlns:a16="http://schemas.microsoft.com/office/drawing/2014/main" id="{8FC7EAB6-B491-4085-B5C2-82B5DD66C3FE}"/>
              </a:ext>
            </a:extLst>
          </p:cNvPr>
          <p:cNvCxnSpPr>
            <a:cxnSpLocks/>
          </p:cNvCxnSpPr>
          <p:nvPr userDrawn="1"/>
        </p:nvCxnSpPr>
        <p:spPr>
          <a:xfrm>
            <a:off x="520700" y="6134400"/>
            <a:ext cx="11150600" cy="0"/>
          </a:xfrm>
          <a:prstGeom prst="line">
            <a:avLst/>
          </a:prstGeom>
          <a:ln w="12700">
            <a:solidFill>
              <a:srgbClr val="003D4C"/>
            </a:solidFill>
          </a:ln>
        </p:spPr>
        <p:style>
          <a:lnRef idx="1">
            <a:schemeClr val="accent1"/>
          </a:lnRef>
          <a:fillRef idx="0">
            <a:schemeClr val="accent1"/>
          </a:fillRef>
          <a:effectRef idx="0">
            <a:schemeClr val="accent1"/>
          </a:effectRef>
          <a:fontRef idx="minor">
            <a:schemeClr val="tx1"/>
          </a:fontRef>
        </p:style>
      </p:cxnSp>
      <p:pic>
        <p:nvPicPr>
          <p:cNvPr id="3" name="Frontiern Logo SVG FullColour">
            <a:extLst>
              <a:ext uri="{FF2B5EF4-FFF2-40B4-BE49-F238E27FC236}">
                <a16:creationId xmlns:a16="http://schemas.microsoft.com/office/drawing/2014/main" id="{D8324C37-21DE-4FAE-8604-4C4DAFAA327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00064" y="480397"/>
            <a:ext cx="2310610" cy="822232"/>
          </a:xfrm>
          <a:prstGeom prst="rect">
            <a:avLst/>
          </a:prstGeom>
        </p:spPr>
      </p:pic>
      <p:pic>
        <p:nvPicPr>
          <p:cNvPr id="14" name="Picture 13">
            <a:extLst>
              <a:ext uri="{FF2B5EF4-FFF2-40B4-BE49-F238E27FC236}">
                <a16:creationId xmlns:a16="http://schemas.microsoft.com/office/drawing/2014/main" id="{15236B74-AA5D-49CD-8C8D-86F5D36F7D3A}"/>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6246" b="47570"/>
          <a:stretch/>
        </p:blipFill>
        <p:spPr>
          <a:xfrm>
            <a:off x="6141163" y="1880559"/>
            <a:ext cx="6050837" cy="4977440"/>
          </a:xfrm>
          <a:prstGeom prst="rect">
            <a:avLst/>
          </a:prstGeom>
        </p:spPr>
      </p:pic>
      <p:sp>
        <p:nvSpPr>
          <p:cNvPr id="17" name="Rectangle 16">
            <a:extLst>
              <a:ext uri="{FF2B5EF4-FFF2-40B4-BE49-F238E27FC236}">
                <a16:creationId xmlns:a16="http://schemas.microsoft.com/office/drawing/2014/main" id="{9D04AE20-01BD-4D20-B8DB-E50DE144308A}"/>
              </a:ext>
            </a:extLst>
          </p:cNvPr>
          <p:cNvSpPr/>
          <p:nvPr userDrawn="1"/>
        </p:nvSpPr>
        <p:spPr>
          <a:xfrm>
            <a:off x="11145328" y="6309360"/>
            <a:ext cx="527560" cy="276999"/>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err="1">
              <a:solidFill>
                <a:schemeClr val="tx1"/>
              </a:solidFill>
            </a:endParaRPr>
          </a:p>
        </p:txBody>
      </p:sp>
    </p:spTree>
    <p:extLst>
      <p:ext uri="{BB962C8B-B14F-4D97-AF65-F5344CB8AC3E}">
        <p14:creationId xmlns:p14="http://schemas.microsoft.com/office/powerpoint/2010/main" val="3071073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olden Ratio Vertical (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GB" dirty="0"/>
              <a:t>Click to insert action title</a:t>
            </a:r>
          </a:p>
        </p:txBody>
      </p:sp>
      <p:sp>
        <p:nvSpPr>
          <p:cNvPr id="3" name="Content Placeholder 3">
            <a:extLst>
              <a:ext uri="{FF2B5EF4-FFF2-40B4-BE49-F238E27FC236}">
                <a16:creationId xmlns:a16="http://schemas.microsoft.com/office/drawing/2014/main" id="{31896723-66ED-400B-90CE-78B0712E9F80}"/>
              </a:ext>
            </a:extLst>
          </p:cNvPr>
          <p:cNvSpPr>
            <a:spLocks noGrp="1"/>
          </p:cNvSpPr>
          <p:nvPr>
            <p:ph sz="quarter" idx="11"/>
          </p:nvPr>
        </p:nvSpPr>
        <p:spPr>
          <a:xfrm>
            <a:off x="520701" y="1333500"/>
            <a:ext cx="6781800" cy="459740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4" name="Content Placeholder 3">
            <a:extLst>
              <a:ext uri="{FF2B5EF4-FFF2-40B4-BE49-F238E27FC236}">
                <a16:creationId xmlns:a16="http://schemas.microsoft.com/office/drawing/2014/main" id="{8748F573-9386-4799-BDBD-9837C1A2294C}"/>
              </a:ext>
            </a:extLst>
          </p:cNvPr>
          <p:cNvSpPr>
            <a:spLocks noGrp="1"/>
          </p:cNvSpPr>
          <p:nvPr>
            <p:ph sz="quarter" idx="12"/>
          </p:nvPr>
        </p:nvSpPr>
        <p:spPr>
          <a:xfrm>
            <a:off x="7518400" y="1333500"/>
            <a:ext cx="4154487" cy="459740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Tree>
    <p:extLst>
      <p:ext uri="{BB962C8B-B14F-4D97-AF65-F5344CB8AC3E}">
        <p14:creationId xmlns:p14="http://schemas.microsoft.com/office/powerpoint/2010/main" val="2070793242"/>
      </p:ext>
    </p:extLst>
  </p:cSld>
  <p:clrMapOvr>
    <a:masterClrMapping/>
  </p:clrMapOvr>
  <p:extLst>
    <p:ext uri="{DCECCB84-F9BA-43D5-87BE-67443E8EF086}">
      <p15:sldGuideLst xmlns:p15="http://schemas.microsoft.com/office/powerpoint/2012/main">
        <p15:guide id="1" pos="4668" userDrawn="1">
          <p15:clr>
            <a:srgbClr val="FBAE40"/>
          </p15:clr>
        </p15:guide>
        <p15:guide id="2" pos="4600" userDrawn="1">
          <p15:clr>
            <a:srgbClr val="FBAE40"/>
          </p15:clr>
        </p15:guide>
        <p15:guide id="3" pos="473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olden Ratio Horizontal Big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GB" dirty="0"/>
              <a:t>Click to insert action title</a:t>
            </a:r>
          </a:p>
        </p:txBody>
      </p:sp>
    </p:spTree>
    <p:extLst>
      <p:ext uri="{BB962C8B-B14F-4D97-AF65-F5344CB8AC3E}">
        <p14:creationId xmlns:p14="http://schemas.microsoft.com/office/powerpoint/2010/main" val="1539272952"/>
      </p:ext>
    </p:extLst>
  </p:cSld>
  <p:clrMapOvr>
    <a:masterClrMapping/>
  </p:clrMapOvr>
  <p:extLst>
    <p:ext uri="{DCECCB84-F9BA-43D5-87BE-67443E8EF086}">
      <p15:sldGuideLst xmlns:p15="http://schemas.microsoft.com/office/powerpoint/2012/main">
        <p15:guide id="1" orient="horz" pos="2630" userDrawn="1">
          <p15:clr>
            <a:srgbClr val="FBAE40"/>
          </p15:clr>
        </p15:guide>
        <p15:guide id="2" orient="horz" pos="2675" userDrawn="1">
          <p15:clr>
            <a:srgbClr val="FBAE40"/>
          </p15:clr>
        </p15:guide>
        <p15:guide id="3" orient="horz" pos="258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lden Ratio Horizontal Small Bi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GB" dirty="0"/>
              <a:t>Click to insert action title</a:t>
            </a:r>
          </a:p>
        </p:txBody>
      </p:sp>
    </p:spTree>
    <p:extLst>
      <p:ext uri="{BB962C8B-B14F-4D97-AF65-F5344CB8AC3E}">
        <p14:creationId xmlns:p14="http://schemas.microsoft.com/office/powerpoint/2010/main" val="3029660009"/>
      </p:ext>
    </p:extLst>
  </p:cSld>
  <p:clrMapOvr>
    <a:masterClrMapping/>
  </p:clrMapOvr>
  <p:extLst>
    <p:ext uri="{DCECCB84-F9BA-43D5-87BE-67443E8EF086}">
      <p15:sldGuideLst xmlns:p15="http://schemas.microsoft.com/office/powerpoint/2012/main">
        <p15:guide id="1" orient="horz" pos="1949" userDrawn="1">
          <p15:clr>
            <a:srgbClr val="FBAE40"/>
          </p15:clr>
        </p15:guide>
        <p15:guide id="2" orient="horz" pos="1992" userDrawn="1">
          <p15:clr>
            <a:srgbClr val="FBAE40"/>
          </p15:clr>
        </p15:guide>
        <p15:guide id="3" orient="horz" pos="190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olden Ratio Horizontal (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GB" dirty="0"/>
              <a:t>Click to insert action title</a:t>
            </a:r>
          </a:p>
        </p:txBody>
      </p:sp>
      <p:sp>
        <p:nvSpPr>
          <p:cNvPr id="3" name="Content Placeholder 3">
            <a:extLst>
              <a:ext uri="{FF2B5EF4-FFF2-40B4-BE49-F238E27FC236}">
                <a16:creationId xmlns:a16="http://schemas.microsoft.com/office/drawing/2014/main" id="{FFB57500-330F-49FF-9895-FD1683CEF77C}"/>
              </a:ext>
            </a:extLst>
          </p:cNvPr>
          <p:cNvSpPr>
            <a:spLocks noGrp="1"/>
          </p:cNvSpPr>
          <p:nvPr>
            <p:ph sz="quarter" idx="11"/>
          </p:nvPr>
        </p:nvSpPr>
        <p:spPr>
          <a:xfrm>
            <a:off x="520700" y="4246563"/>
            <a:ext cx="11152187" cy="1684338"/>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4" name="Content Placeholder 3">
            <a:extLst>
              <a:ext uri="{FF2B5EF4-FFF2-40B4-BE49-F238E27FC236}">
                <a16:creationId xmlns:a16="http://schemas.microsoft.com/office/drawing/2014/main" id="{973242DF-30A2-4DC3-9859-9E8B1CEA7C14}"/>
              </a:ext>
            </a:extLst>
          </p:cNvPr>
          <p:cNvSpPr>
            <a:spLocks noGrp="1"/>
          </p:cNvSpPr>
          <p:nvPr>
            <p:ph sz="quarter" idx="12"/>
          </p:nvPr>
        </p:nvSpPr>
        <p:spPr>
          <a:xfrm>
            <a:off x="520700" y="1333500"/>
            <a:ext cx="11152187" cy="2770189"/>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Tree>
    <p:extLst>
      <p:ext uri="{BB962C8B-B14F-4D97-AF65-F5344CB8AC3E}">
        <p14:creationId xmlns:p14="http://schemas.microsoft.com/office/powerpoint/2010/main" val="896709087"/>
      </p:ext>
    </p:extLst>
  </p:cSld>
  <p:clrMapOvr>
    <a:masterClrMapping/>
  </p:clrMapOvr>
  <p:extLst>
    <p:ext uri="{DCECCB84-F9BA-43D5-87BE-67443E8EF086}">
      <p15:sldGuideLst xmlns:p15="http://schemas.microsoft.com/office/powerpoint/2012/main">
        <p15:guide id="1" orient="horz" pos="2630" userDrawn="1">
          <p15:clr>
            <a:srgbClr val="FBAE40"/>
          </p15:clr>
        </p15:guide>
        <p15:guide id="2" orient="horz" pos="2675" userDrawn="1">
          <p15:clr>
            <a:srgbClr val="FBAE40"/>
          </p15:clr>
        </p15:guide>
        <p15:guide id="3" orient="horz" pos="258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4" name="Frontiern Logo SVG FullColour">
            <a:extLst>
              <a:ext uri="{FF2B5EF4-FFF2-40B4-BE49-F238E27FC236}">
                <a16:creationId xmlns:a16="http://schemas.microsoft.com/office/drawing/2014/main" id="{A7987CEE-951C-4E05-B073-CC7B5C29FFA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900" y="644295"/>
            <a:ext cx="2310042" cy="822029"/>
          </a:xfrm>
          <a:prstGeom prst="rect">
            <a:avLst/>
          </a:prstGeom>
        </p:spPr>
      </p:pic>
      <p:sp>
        <p:nvSpPr>
          <p:cNvPr id="5" name="TextBox 4">
            <a:extLst>
              <a:ext uri="{FF2B5EF4-FFF2-40B4-BE49-F238E27FC236}">
                <a16:creationId xmlns:a16="http://schemas.microsoft.com/office/drawing/2014/main" id="{3A8F89FA-C214-A12C-0B3C-795B0ADFAE35}"/>
              </a:ext>
            </a:extLst>
          </p:cNvPr>
          <p:cNvSpPr txBox="1"/>
          <p:nvPr userDrawn="1">
            <p:custDataLst>
              <p:tags r:id="rId1"/>
            </p:custDataLst>
          </p:nvPr>
        </p:nvSpPr>
        <p:spPr>
          <a:xfrm>
            <a:off x="520700" y="5378132"/>
            <a:ext cx="11155363" cy="552768"/>
          </a:xfrm>
          <a:prstGeom prst="rect">
            <a:avLst/>
          </a:prstGeom>
          <a:noFill/>
        </p:spPr>
        <p:txBody>
          <a:bodyPr wrap="square" lIns="0" tIns="0" rIns="0" bIns="0" rtlCol="0">
            <a:noAutofit/>
          </a:bodyPr>
          <a:lstStyle>
            <a:defPPr>
              <a:defRPr lang="en-US"/>
            </a:defPPr>
            <a:lvl1pPr lvl="0" indent="-457200">
              <a:spcAft>
                <a:spcPts val="200"/>
              </a:spcAft>
              <a:buClrTx/>
              <a:buSzPct val="100000"/>
              <a:buFont typeface="Wingdings 2" panose="05020102010507070707" pitchFamily="18" charset="2"/>
              <a:buNone/>
              <a:defRPr sz="1200"/>
            </a:lvl1pPr>
            <a:lvl2pPr marL="180000" lvl="1" indent="-180000">
              <a:spcAft>
                <a:spcPts val="200"/>
              </a:spcAft>
              <a:buClr>
                <a:schemeClr val="bg2">
                  <a:lumMod val="100000"/>
                </a:schemeClr>
              </a:buClr>
              <a:buSzPct val="100000"/>
              <a:buFont typeface="Wingdings 2" panose="05020102010507070707" pitchFamily="18" charset="2"/>
              <a:buChar char=""/>
              <a:defRPr sz="1200"/>
            </a:lvl2pPr>
            <a:lvl3pPr marL="360363" lvl="2" indent="-180000">
              <a:spcAft>
                <a:spcPts val="200"/>
              </a:spcAft>
              <a:buClr>
                <a:schemeClr val="bg2">
                  <a:lumMod val="100000"/>
                </a:schemeClr>
              </a:buClr>
              <a:buSzPct val="100000"/>
              <a:buFont typeface="Wingdings" panose="05000000000000000000" pitchFamily="2" charset="2"/>
              <a:buChar char=""/>
              <a:defRPr sz="1200"/>
            </a:lvl3pPr>
            <a:lvl4pPr marL="540000" lvl="3" indent="-180000">
              <a:spcAft>
                <a:spcPts val="200"/>
              </a:spcAft>
              <a:buClr>
                <a:schemeClr val="bg2">
                  <a:lumMod val="100000"/>
                </a:schemeClr>
              </a:buClr>
              <a:buSzPct val="100000"/>
              <a:buFont typeface="Arial" panose="020B0604020202020204" pitchFamily="34" charset="0"/>
              <a:buChar char="–"/>
              <a:defRPr sz="1200"/>
            </a:lvl4pPr>
            <a:lvl5pPr marL="720725" lvl="4" indent="-180000">
              <a:spcAft>
                <a:spcPts val="200"/>
              </a:spcAft>
              <a:buClr>
                <a:schemeClr val="bg2">
                  <a:lumMod val="100000"/>
                </a:schemeClr>
              </a:buClr>
              <a:buSzPct val="100000"/>
              <a:buFont typeface="Arial" panose="020B0604020202020204" pitchFamily="34" charset="0"/>
              <a:buChar char="●"/>
              <a:defRPr sz="1200"/>
            </a:lvl5pPr>
            <a:lvl6pPr marL="900000" lvl="5" indent="-180000">
              <a:spcAft>
                <a:spcPts val="200"/>
              </a:spcAft>
              <a:buClr>
                <a:schemeClr val="bg2">
                  <a:lumMod val="100000"/>
                </a:schemeClr>
              </a:buClr>
              <a:buSzPct val="100000"/>
              <a:buFont typeface="Courier New" panose="02070309020205020404" pitchFamily="49" charset="0"/>
              <a:buChar char="o"/>
              <a:defRPr sz="1200"/>
            </a:lvl6pPr>
            <a:lvl7pPr marL="900000" lvl="6" indent="-180975">
              <a:spcAft>
                <a:spcPts val="200"/>
              </a:spcAft>
              <a:buClr>
                <a:schemeClr val="bg2">
                  <a:lumMod val="100000"/>
                </a:schemeClr>
              </a:buClr>
              <a:buSzPct val="100000"/>
              <a:buFont typeface="Courier New" panose="02070309020205020404" pitchFamily="49" charset="0"/>
              <a:buChar char="o"/>
              <a:defRPr sz="1200"/>
            </a:lvl7pPr>
            <a:lvl8pPr marL="900000" lvl="7" indent="-180975">
              <a:spcAft>
                <a:spcPts val="200"/>
              </a:spcAft>
              <a:buClr>
                <a:schemeClr val="bg2">
                  <a:lumMod val="100000"/>
                </a:schemeClr>
              </a:buClr>
              <a:buSzPct val="100000"/>
              <a:buFont typeface="Courier New" panose="02070309020205020404" pitchFamily="49" charset="0"/>
              <a:buChar char="o"/>
              <a:defRPr sz="1200"/>
            </a:lvl8pPr>
            <a:lvl9pPr marL="900000" lvl="8" indent="-180975">
              <a:spcAft>
                <a:spcPts val="200"/>
              </a:spcAft>
              <a:buClr>
                <a:schemeClr val="bg2">
                  <a:lumMod val="100000"/>
                </a:schemeClr>
              </a:buClr>
              <a:buSzPct val="100000"/>
              <a:buFont typeface="Courier New" panose="02070309020205020404" pitchFamily="49" charset="0"/>
              <a:buChar char="o"/>
              <a:defRPr sz="1200"/>
            </a:lvl9pPr>
          </a:lstStyle>
          <a:p>
            <a:pPr marL="0" lvl="1" indent="0">
              <a:lnSpc>
                <a:spcPct val="125000"/>
              </a:lnSpc>
              <a:spcAft>
                <a:spcPts val="0"/>
              </a:spcAft>
              <a:buNone/>
            </a:pPr>
            <a:r>
              <a:rPr lang="en-GB" sz="1000"/>
              <a:t>Frontier Economics Ltd is a member of the Frontier Economics network, which consists of two separate companies based in Europe (Frontier Economics Ltd) and Australia (Frontier Economics Pty Ltd). Both companies are independently owned, and legal commitments entered into by one company do not impose any obligations on the other company in the network. All views expressed in this document are the views of Frontier Economics Ltd.</a:t>
            </a:r>
            <a:endParaRPr lang="en-US" sz="1000"/>
          </a:p>
        </p:txBody>
      </p:sp>
    </p:spTree>
    <p:extLst>
      <p:ext uri="{BB962C8B-B14F-4D97-AF65-F5344CB8AC3E}">
        <p14:creationId xmlns:p14="http://schemas.microsoft.com/office/powerpoint/2010/main" val="487982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Cover Spark">
    <p:spTree>
      <p:nvGrpSpPr>
        <p:cNvPr id="1" name=""/>
        <p:cNvGrpSpPr/>
        <p:nvPr/>
      </p:nvGrpSpPr>
      <p:grpSpPr>
        <a:xfrm>
          <a:off x="0" y="0"/>
          <a:ext cx="0" cy="0"/>
          <a:chOff x="0" y="0"/>
          <a:chExt cx="0" cy="0"/>
        </a:xfrm>
      </p:grpSpPr>
      <p:pic>
        <p:nvPicPr>
          <p:cNvPr id="4" name="Frontiern Logo SVG FullColour">
            <a:extLst>
              <a:ext uri="{FF2B5EF4-FFF2-40B4-BE49-F238E27FC236}">
                <a16:creationId xmlns:a16="http://schemas.microsoft.com/office/drawing/2014/main" id="{A7987CEE-951C-4E05-B073-CC7B5C29FF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900" y="644295"/>
            <a:ext cx="2310042" cy="822029"/>
          </a:xfrm>
          <a:prstGeom prst="rect">
            <a:avLst/>
          </a:prstGeom>
        </p:spPr>
      </p:pic>
      <p:pic>
        <p:nvPicPr>
          <p:cNvPr id="5" name="Picture 4">
            <a:extLst>
              <a:ext uri="{FF2B5EF4-FFF2-40B4-BE49-F238E27FC236}">
                <a16:creationId xmlns:a16="http://schemas.microsoft.com/office/drawing/2014/main" id="{0C846F0C-29D6-43C2-92B4-F98DB1D5EC49}"/>
              </a:ext>
              <a:ext uri="{C183D7F6-B498-43B3-948B-1728B52AA6E4}">
                <adec:decorative xmlns:adec="http://schemas.microsoft.com/office/drawing/2017/decorative" val="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36246" b="47570"/>
          <a:stretch/>
        </p:blipFill>
        <p:spPr>
          <a:xfrm rot="16200000">
            <a:off x="7907475" y="417019"/>
            <a:ext cx="4701544" cy="3867507"/>
          </a:xfrm>
          <a:prstGeom prst="rect">
            <a:avLst/>
          </a:prstGeom>
        </p:spPr>
      </p:pic>
      <p:sp>
        <p:nvSpPr>
          <p:cNvPr id="3" name="TextBox 2">
            <a:extLst>
              <a:ext uri="{FF2B5EF4-FFF2-40B4-BE49-F238E27FC236}">
                <a16:creationId xmlns:a16="http://schemas.microsoft.com/office/drawing/2014/main" id="{1BFE5AAD-DA1B-F08C-34C7-0407CDD948A6}"/>
              </a:ext>
            </a:extLst>
          </p:cNvPr>
          <p:cNvSpPr txBox="1"/>
          <p:nvPr userDrawn="1">
            <p:custDataLst>
              <p:tags r:id="rId1"/>
            </p:custDataLst>
          </p:nvPr>
        </p:nvSpPr>
        <p:spPr>
          <a:xfrm>
            <a:off x="520700" y="5378132"/>
            <a:ext cx="11155363" cy="552768"/>
          </a:xfrm>
          <a:prstGeom prst="rect">
            <a:avLst/>
          </a:prstGeom>
          <a:noFill/>
        </p:spPr>
        <p:txBody>
          <a:bodyPr wrap="square" lIns="0" tIns="0" rIns="0" bIns="0" rtlCol="0">
            <a:noAutofit/>
          </a:bodyPr>
          <a:lstStyle>
            <a:defPPr>
              <a:defRPr lang="en-US"/>
            </a:defPPr>
            <a:lvl1pPr lvl="0" indent="-457200">
              <a:spcAft>
                <a:spcPts val="200"/>
              </a:spcAft>
              <a:buClrTx/>
              <a:buSzPct val="100000"/>
              <a:buFont typeface="Wingdings 2" panose="05020102010507070707" pitchFamily="18" charset="2"/>
              <a:buNone/>
              <a:defRPr sz="1200"/>
            </a:lvl1pPr>
            <a:lvl2pPr marL="180000" lvl="1" indent="-180000">
              <a:spcAft>
                <a:spcPts val="200"/>
              </a:spcAft>
              <a:buClr>
                <a:schemeClr val="bg2">
                  <a:lumMod val="100000"/>
                </a:schemeClr>
              </a:buClr>
              <a:buSzPct val="100000"/>
              <a:buFont typeface="Wingdings 2" panose="05020102010507070707" pitchFamily="18" charset="2"/>
              <a:buChar char=""/>
              <a:defRPr sz="1200"/>
            </a:lvl2pPr>
            <a:lvl3pPr marL="360363" lvl="2" indent="-180000">
              <a:spcAft>
                <a:spcPts val="200"/>
              </a:spcAft>
              <a:buClr>
                <a:schemeClr val="bg2">
                  <a:lumMod val="100000"/>
                </a:schemeClr>
              </a:buClr>
              <a:buSzPct val="100000"/>
              <a:buFont typeface="Wingdings" panose="05000000000000000000" pitchFamily="2" charset="2"/>
              <a:buChar char=""/>
              <a:defRPr sz="1200"/>
            </a:lvl3pPr>
            <a:lvl4pPr marL="540000" lvl="3" indent="-180000">
              <a:spcAft>
                <a:spcPts val="200"/>
              </a:spcAft>
              <a:buClr>
                <a:schemeClr val="bg2">
                  <a:lumMod val="100000"/>
                </a:schemeClr>
              </a:buClr>
              <a:buSzPct val="100000"/>
              <a:buFont typeface="Arial" panose="020B0604020202020204" pitchFamily="34" charset="0"/>
              <a:buChar char="–"/>
              <a:defRPr sz="1200"/>
            </a:lvl4pPr>
            <a:lvl5pPr marL="720725" lvl="4" indent="-180000">
              <a:spcAft>
                <a:spcPts val="200"/>
              </a:spcAft>
              <a:buClr>
                <a:schemeClr val="bg2">
                  <a:lumMod val="100000"/>
                </a:schemeClr>
              </a:buClr>
              <a:buSzPct val="100000"/>
              <a:buFont typeface="Arial" panose="020B0604020202020204" pitchFamily="34" charset="0"/>
              <a:buChar char="●"/>
              <a:defRPr sz="1200"/>
            </a:lvl5pPr>
            <a:lvl6pPr marL="900000" lvl="5" indent="-180000">
              <a:spcAft>
                <a:spcPts val="200"/>
              </a:spcAft>
              <a:buClr>
                <a:schemeClr val="bg2">
                  <a:lumMod val="100000"/>
                </a:schemeClr>
              </a:buClr>
              <a:buSzPct val="100000"/>
              <a:buFont typeface="Courier New" panose="02070309020205020404" pitchFamily="49" charset="0"/>
              <a:buChar char="o"/>
              <a:defRPr sz="1200"/>
            </a:lvl6pPr>
            <a:lvl7pPr marL="900000" lvl="6" indent="-180975">
              <a:spcAft>
                <a:spcPts val="200"/>
              </a:spcAft>
              <a:buClr>
                <a:schemeClr val="bg2">
                  <a:lumMod val="100000"/>
                </a:schemeClr>
              </a:buClr>
              <a:buSzPct val="100000"/>
              <a:buFont typeface="Courier New" panose="02070309020205020404" pitchFamily="49" charset="0"/>
              <a:buChar char="o"/>
              <a:defRPr sz="1200"/>
            </a:lvl7pPr>
            <a:lvl8pPr marL="900000" lvl="7" indent="-180975">
              <a:spcAft>
                <a:spcPts val="200"/>
              </a:spcAft>
              <a:buClr>
                <a:schemeClr val="bg2">
                  <a:lumMod val="100000"/>
                </a:schemeClr>
              </a:buClr>
              <a:buSzPct val="100000"/>
              <a:buFont typeface="Courier New" panose="02070309020205020404" pitchFamily="49" charset="0"/>
              <a:buChar char="o"/>
              <a:defRPr sz="1200"/>
            </a:lvl8pPr>
            <a:lvl9pPr marL="900000" lvl="8" indent="-180975">
              <a:spcAft>
                <a:spcPts val="200"/>
              </a:spcAft>
              <a:buClr>
                <a:schemeClr val="bg2">
                  <a:lumMod val="100000"/>
                </a:schemeClr>
              </a:buClr>
              <a:buSzPct val="100000"/>
              <a:buFont typeface="Courier New" panose="02070309020205020404" pitchFamily="49" charset="0"/>
              <a:buChar char="o"/>
              <a:defRPr sz="1200"/>
            </a:lvl9pPr>
          </a:lstStyle>
          <a:p>
            <a:pPr marL="0" lvl="1" indent="0">
              <a:lnSpc>
                <a:spcPct val="125000"/>
              </a:lnSpc>
              <a:spcAft>
                <a:spcPts val="0"/>
              </a:spcAft>
              <a:buNone/>
            </a:pPr>
            <a:r>
              <a:rPr lang="en-GB" sz="1000"/>
              <a:t>Frontier Economics Ltd is a member of the Frontier Economics network, which consists of two separate companies based in Europe (Frontier Economics Ltd) and Australia (Frontier Economics Pty Ltd). Both companies are independently owned, and legal commitments entered into by one company do not impose any obligations on the other company in the network. All views expressed in this document are the views of Frontier Economics Ltd.</a:t>
            </a:r>
            <a:endParaRPr lang="en-US" sz="1000"/>
          </a:p>
        </p:txBody>
      </p:sp>
    </p:spTree>
    <p:extLst>
      <p:ext uri="{BB962C8B-B14F-4D97-AF65-F5344CB8AC3E}">
        <p14:creationId xmlns:p14="http://schemas.microsoft.com/office/powerpoint/2010/main" val="1084236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p:nvPr>
        </p:nvSpPr>
        <p:spPr/>
        <p:txBody>
          <a:bodyPr/>
          <a:lstStyle>
            <a:lvl1pPr>
              <a:lnSpc>
                <a:spcPct val="100000"/>
              </a:lnSpc>
              <a:defRPr/>
            </a:lvl1pPr>
          </a:lstStyle>
          <a:p>
            <a:r>
              <a:rPr lang="en-GB"/>
              <a:t>Click to edit Master title style</a:t>
            </a:r>
          </a:p>
        </p:txBody>
      </p:sp>
    </p:spTree>
    <p:extLst>
      <p:ext uri="{BB962C8B-B14F-4D97-AF65-F5344CB8AC3E}">
        <p14:creationId xmlns:p14="http://schemas.microsoft.com/office/powerpoint/2010/main" val="1301602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Vertical (C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de-DE"/>
              <a:t>Click </a:t>
            </a:r>
            <a:r>
              <a:rPr lang="de-DE" err="1"/>
              <a:t>to</a:t>
            </a:r>
            <a:r>
              <a:rPr lang="de-DE"/>
              <a:t> </a:t>
            </a:r>
            <a:r>
              <a:rPr lang="de-DE" err="1"/>
              <a:t>insert</a:t>
            </a:r>
            <a:r>
              <a:rPr lang="de-DE"/>
              <a:t> </a:t>
            </a:r>
            <a:r>
              <a:rPr lang="de-DE" err="1"/>
              <a:t>action</a:t>
            </a:r>
            <a:r>
              <a:rPr lang="de-DE"/>
              <a:t> title</a:t>
            </a:r>
          </a:p>
        </p:txBody>
      </p:sp>
      <p:sp>
        <p:nvSpPr>
          <p:cNvPr id="6" name="Picture Placeholder 12">
            <a:extLst>
              <a:ext uri="{FF2B5EF4-FFF2-40B4-BE49-F238E27FC236}">
                <a16:creationId xmlns:a16="http://schemas.microsoft.com/office/drawing/2014/main" id="{5400721D-3995-DE4C-66CE-758B6681A978}"/>
              </a:ext>
            </a:extLst>
          </p:cNvPr>
          <p:cNvSpPr>
            <a:spLocks noGrp="1"/>
          </p:cNvSpPr>
          <p:nvPr>
            <p:ph type="pic" sz="quarter" idx="10"/>
          </p:nvPr>
        </p:nvSpPr>
        <p:spPr>
          <a:xfrm>
            <a:off x="2878824" y="1341741"/>
            <a:ext cx="1235976" cy="1275207"/>
          </a:xfrm>
        </p:spPr>
        <p:txBody>
          <a:bodyPr/>
          <a:lstStyle/>
          <a:p>
            <a:r>
              <a:rPr lang="de-DE"/>
              <a:t>Click icon to add picture</a:t>
            </a:r>
          </a:p>
        </p:txBody>
      </p:sp>
      <p:sp>
        <p:nvSpPr>
          <p:cNvPr id="7" name="Picture Placeholder 12">
            <a:extLst>
              <a:ext uri="{FF2B5EF4-FFF2-40B4-BE49-F238E27FC236}">
                <a16:creationId xmlns:a16="http://schemas.microsoft.com/office/drawing/2014/main" id="{5BC07822-F06F-4043-060A-8B9D4C6BD5E6}"/>
              </a:ext>
            </a:extLst>
          </p:cNvPr>
          <p:cNvSpPr>
            <a:spLocks noGrp="1"/>
          </p:cNvSpPr>
          <p:nvPr>
            <p:ph type="pic" sz="quarter" idx="11"/>
          </p:nvPr>
        </p:nvSpPr>
        <p:spPr>
          <a:xfrm>
            <a:off x="6663424" y="1341741"/>
            <a:ext cx="1235976" cy="1275207"/>
          </a:xfrm>
        </p:spPr>
        <p:txBody>
          <a:bodyPr/>
          <a:lstStyle/>
          <a:p>
            <a:r>
              <a:rPr lang="de-DE"/>
              <a:t>Click icon to add picture</a:t>
            </a:r>
          </a:p>
        </p:txBody>
      </p:sp>
      <p:sp>
        <p:nvSpPr>
          <p:cNvPr id="8" name="Picture Placeholder 12">
            <a:extLst>
              <a:ext uri="{FF2B5EF4-FFF2-40B4-BE49-F238E27FC236}">
                <a16:creationId xmlns:a16="http://schemas.microsoft.com/office/drawing/2014/main" id="{8309993E-879C-B4EF-AF53-278AC4E57280}"/>
              </a:ext>
            </a:extLst>
          </p:cNvPr>
          <p:cNvSpPr>
            <a:spLocks noGrp="1"/>
          </p:cNvSpPr>
          <p:nvPr>
            <p:ph type="pic" sz="quarter" idx="12"/>
          </p:nvPr>
        </p:nvSpPr>
        <p:spPr>
          <a:xfrm>
            <a:off x="10435324" y="1341741"/>
            <a:ext cx="1235976" cy="1275207"/>
          </a:xfrm>
        </p:spPr>
        <p:txBody>
          <a:bodyPr/>
          <a:lstStyle/>
          <a:p>
            <a:r>
              <a:rPr lang="de-DE"/>
              <a:t>Click icon to add picture</a:t>
            </a:r>
          </a:p>
        </p:txBody>
      </p:sp>
    </p:spTree>
    <p:extLst>
      <p:ext uri="{BB962C8B-B14F-4D97-AF65-F5344CB8AC3E}">
        <p14:creationId xmlns:p14="http://schemas.microsoft.com/office/powerpoint/2010/main" val="2356134414"/>
      </p:ext>
    </p:extLst>
  </p:cSld>
  <p:clrMapOvr>
    <a:masterClrMapping/>
  </p:clrMapOvr>
  <p:extLst>
    <p:ext uri="{DCECCB84-F9BA-43D5-87BE-67443E8EF086}">
      <p15:sldGuideLst xmlns:p15="http://schemas.microsoft.com/office/powerpoint/2012/main">
        <p15:guide id="1" pos="2593">
          <p15:clr>
            <a:srgbClr val="FBAE40"/>
          </p15:clr>
        </p15:guide>
        <p15:guide id="2" pos="2706">
          <p15:clr>
            <a:srgbClr val="FBAE40"/>
          </p15:clr>
        </p15:guide>
        <p15:guide id="3" pos="5087">
          <p15:clr>
            <a:srgbClr val="FBAE40"/>
          </p15:clr>
        </p15:guide>
        <p15:guide id="4" pos="49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US" dirty="0"/>
              <a:t>Click to insert action title</a:t>
            </a:r>
            <a:endParaRPr lang="en-GB" dirty="0"/>
          </a:p>
        </p:txBody>
      </p:sp>
    </p:spTree>
    <p:extLst>
      <p:ext uri="{BB962C8B-B14F-4D97-AF65-F5344CB8AC3E}">
        <p14:creationId xmlns:p14="http://schemas.microsoft.com/office/powerpoint/2010/main" val="425978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US" dirty="0"/>
              <a:t>Click to insert action title</a:t>
            </a:r>
            <a:endParaRPr lang="en-GB" dirty="0"/>
          </a:p>
        </p:txBody>
      </p:sp>
      <p:sp>
        <p:nvSpPr>
          <p:cNvPr id="4" name="Text Placeholder 3">
            <a:extLst>
              <a:ext uri="{FF2B5EF4-FFF2-40B4-BE49-F238E27FC236}">
                <a16:creationId xmlns:a16="http://schemas.microsoft.com/office/drawing/2014/main" id="{98F21503-8914-4892-9A81-205F8A2AB571}"/>
              </a:ext>
            </a:extLst>
          </p:cNvPr>
          <p:cNvSpPr>
            <a:spLocks noGrp="1"/>
          </p:cNvSpPr>
          <p:nvPr>
            <p:ph type="body" sz="quarter" idx="10" hasCustomPrompt="1"/>
          </p:nvPr>
        </p:nvSpPr>
        <p:spPr>
          <a:xfrm>
            <a:off x="520700" y="1333500"/>
            <a:ext cx="11150600" cy="4597400"/>
          </a:xfrm>
        </p:spPr>
        <p:txBody>
          <a:bodyPr/>
          <a:lstStyle>
            <a:lvl1pPr marL="180000" indent="-180000">
              <a:lnSpc>
                <a:spcPct val="100000"/>
              </a:lnSpc>
              <a:spcAft>
                <a:spcPts val="200"/>
              </a:spcAft>
              <a:buClr>
                <a:schemeClr val="bg2"/>
              </a:buClr>
              <a:buFont typeface="Wingdings 2" panose="05020102010507070707" pitchFamily="18" charset="2"/>
              <a:buChar char=""/>
              <a:defRPr sz="1600">
                <a:solidFill>
                  <a:schemeClr val="tx1"/>
                </a:solidFill>
                <a:latin typeface="+mn-lt"/>
              </a:defRPr>
            </a:lvl1pPr>
            <a:lvl2pPr marL="361950" indent="-180975">
              <a:lnSpc>
                <a:spcPct val="100000"/>
              </a:lnSpc>
              <a:spcAft>
                <a:spcPts val="200"/>
              </a:spcAft>
              <a:buClr>
                <a:schemeClr val="bg2"/>
              </a:buClr>
              <a:buFont typeface="Wingdings" panose="05000000000000000000" pitchFamily="2" charset="2"/>
              <a:buChar char=""/>
              <a:defRPr sz="1600"/>
            </a:lvl2pPr>
            <a:lvl3pPr marL="534988" indent="-173038">
              <a:lnSpc>
                <a:spcPct val="100000"/>
              </a:lnSpc>
              <a:spcAft>
                <a:spcPts val="200"/>
              </a:spcAft>
              <a:buFont typeface="Arial" panose="020B0604020202020204" pitchFamily="34" charset="0"/>
              <a:buChar char="–"/>
              <a:defRPr sz="1600"/>
            </a:lvl3pPr>
            <a:lvl4pPr marL="715963" indent="-180975">
              <a:lnSpc>
                <a:spcPct val="100000"/>
              </a:lnSpc>
              <a:spcAft>
                <a:spcPts val="200"/>
              </a:spcAft>
              <a:buFont typeface="Arial" panose="020B0604020202020204" pitchFamily="34" charset="0"/>
              <a:buChar char="●"/>
              <a:defRPr sz="1600"/>
            </a:lvl4pPr>
            <a:lvl5pPr marL="896938" indent="-180975">
              <a:lnSpc>
                <a:spcPct val="100000"/>
              </a:lnSpc>
              <a:spcAft>
                <a:spcPts val="200"/>
              </a:spcAft>
              <a:buFont typeface="Courier New" panose="02070309020205020404" pitchFamily="49" charset="0"/>
              <a:buChar char="o"/>
              <a:defRPr sz="1600"/>
            </a:lvl5pPr>
            <a:lvl6pPr marL="896938" indent="-180975">
              <a:lnSpc>
                <a:spcPct val="100000"/>
              </a:lnSpc>
              <a:spcAft>
                <a:spcPts val="200"/>
              </a:spcAft>
              <a:buFont typeface="Courier New" panose="02070309020205020404" pitchFamily="49" charset="0"/>
              <a:buChar char="o"/>
              <a:defRPr sz="1600"/>
            </a:lvl6pPr>
            <a:lvl7pPr marL="896938" indent="-176213">
              <a:lnSpc>
                <a:spcPct val="100000"/>
              </a:lnSpc>
              <a:spcAft>
                <a:spcPts val="200"/>
              </a:spcAft>
              <a:buFont typeface="Courier New" panose="02070309020205020404" pitchFamily="49" charset="0"/>
              <a:buChar char="o"/>
              <a:defRPr sz="1600"/>
            </a:lvl7pPr>
            <a:lvl8pPr marL="896938" indent="-180975">
              <a:lnSpc>
                <a:spcPct val="100000"/>
              </a:lnSpc>
              <a:spcAft>
                <a:spcPts val="200"/>
              </a:spcAft>
              <a:buFont typeface="Courier New" panose="02070309020205020404" pitchFamily="49" charset="0"/>
              <a:buChar char="o"/>
              <a:defRPr sz="1600"/>
            </a:lvl8pPr>
          </a:lstStyle>
          <a:p>
            <a:pPr lvl="0"/>
            <a:r>
              <a:rPr lang="en-GB" dirty="0"/>
              <a:t>Body Text</a:t>
            </a:r>
          </a:p>
          <a:p>
            <a:pPr lvl="1"/>
            <a:r>
              <a:rPr lang="en-GB" dirty="0"/>
              <a:t>Bullet Text</a:t>
            </a:r>
          </a:p>
          <a:p>
            <a:pPr lvl="2"/>
            <a:r>
              <a:rPr lang="en-GB" dirty="0"/>
              <a:t>Bullet Text Indent</a:t>
            </a:r>
          </a:p>
          <a:p>
            <a:pPr lvl="3"/>
            <a:r>
              <a:rPr lang="en-GB" dirty="0"/>
              <a:t>Bullet Text Indent 2</a:t>
            </a:r>
          </a:p>
          <a:p>
            <a:pPr lvl="4"/>
            <a:r>
              <a:rPr lang="en-GB" dirty="0"/>
              <a:t>Bullet Text Indent 3</a:t>
            </a:r>
          </a:p>
          <a:p>
            <a:pPr lvl="5"/>
            <a:r>
              <a:rPr lang="en-GB" dirty="0"/>
              <a:t>Bullet Text Indent 4</a:t>
            </a:r>
          </a:p>
          <a:p>
            <a:pPr lvl="6"/>
            <a:r>
              <a:rPr lang="en-GB" dirty="0"/>
              <a:t>Bullet Text Indent 5</a:t>
            </a:r>
          </a:p>
          <a:p>
            <a:pPr lvl="7"/>
            <a:r>
              <a:rPr lang="en-GB" dirty="0"/>
              <a:t>Bullet Text Indent 6</a:t>
            </a:r>
          </a:p>
        </p:txBody>
      </p:sp>
    </p:spTree>
    <p:extLst>
      <p:ext uri="{BB962C8B-B14F-4D97-AF65-F5344CB8AC3E}">
        <p14:creationId xmlns:p14="http://schemas.microsoft.com/office/powerpoint/2010/main" val="161092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US" dirty="0"/>
              <a:t>Click to insert action title</a:t>
            </a:r>
            <a:endParaRPr lang="en-GB" dirty="0"/>
          </a:p>
        </p:txBody>
      </p:sp>
    </p:spTree>
    <p:extLst>
      <p:ext uri="{BB962C8B-B14F-4D97-AF65-F5344CB8AC3E}">
        <p14:creationId xmlns:p14="http://schemas.microsoft.com/office/powerpoint/2010/main" val="1884736128"/>
      </p:ext>
    </p:extLst>
  </p:cSld>
  <p:clrMapOvr>
    <a:masterClrMapping/>
  </p:clrMapOvr>
  <p:extLst>
    <p:ext uri="{DCECCB84-F9BA-43D5-87BE-67443E8EF086}">
      <p15:sldGuideLst xmlns:p15="http://schemas.microsoft.com/office/powerpoint/2012/main">
        <p15:guide id="1" orient="horz" pos="2235" userDrawn="1">
          <p15:clr>
            <a:srgbClr val="FBAE40"/>
          </p15:clr>
        </p15:guide>
        <p15:guide id="2" orient="horz" pos="23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Horizontal (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US" dirty="0"/>
              <a:t>Click to insert action title</a:t>
            </a:r>
            <a:endParaRPr lang="en-GB" dirty="0"/>
          </a:p>
        </p:txBody>
      </p:sp>
      <p:sp>
        <p:nvSpPr>
          <p:cNvPr id="4" name="Content Placeholder 3">
            <a:extLst>
              <a:ext uri="{FF2B5EF4-FFF2-40B4-BE49-F238E27FC236}">
                <a16:creationId xmlns:a16="http://schemas.microsoft.com/office/drawing/2014/main" id="{BE7F1329-3C97-4475-8C80-179D5CBDB7D3}"/>
              </a:ext>
            </a:extLst>
          </p:cNvPr>
          <p:cNvSpPr>
            <a:spLocks noGrp="1"/>
          </p:cNvSpPr>
          <p:nvPr>
            <p:ph sz="quarter" idx="10"/>
          </p:nvPr>
        </p:nvSpPr>
        <p:spPr>
          <a:xfrm>
            <a:off x="519112" y="1333500"/>
            <a:ext cx="11152187" cy="2214563"/>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5" name="Content Placeholder 3">
            <a:extLst>
              <a:ext uri="{FF2B5EF4-FFF2-40B4-BE49-F238E27FC236}">
                <a16:creationId xmlns:a16="http://schemas.microsoft.com/office/drawing/2014/main" id="{E43BAF73-F015-4D6A-92E8-CD9F42C440DB}"/>
              </a:ext>
            </a:extLst>
          </p:cNvPr>
          <p:cNvSpPr>
            <a:spLocks noGrp="1"/>
          </p:cNvSpPr>
          <p:nvPr>
            <p:ph sz="quarter" idx="11"/>
          </p:nvPr>
        </p:nvSpPr>
        <p:spPr>
          <a:xfrm>
            <a:off x="520700" y="3714751"/>
            <a:ext cx="11152187" cy="2216150"/>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Tree>
    <p:extLst>
      <p:ext uri="{BB962C8B-B14F-4D97-AF65-F5344CB8AC3E}">
        <p14:creationId xmlns:p14="http://schemas.microsoft.com/office/powerpoint/2010/main" val="3819631373"/>
      </p:ext>
    </p:extLst>
  </p:cSld>
  <p:clrMapOvr>
    <a:masterClrMapping/>
  </p:clrMapOvr>
  <p:extLst>
    <p:ext uri="{DCECCB84-F9BA-43D5-87BE-67443E8EF086}">
      <p15:sldGuideLst xmlns:p15="http://schemas.microsoft.com/office/powerpoint/2012/main">
        <p15:guide id="1" orient="horz" pos="2235" userDrawn="1">
          <p15:clr>
            <a:srgbClr val="FBAE40"/>
          </p15:clr>
        </p15:guide>
        <p15:guide id="2" orient="horz" pos="23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US" dirty="0"/>
              <a:t>Click to insert action title</a:t>
            </a:r>
            <a:endParaRPr lang="en-GB" dirty="0"/>
          </a:p>
        </p:txBody>
      </p:sp>
    </p:spTree>
    <p:extLst>
      <p:ext uri="{BB962C8B-B14F-4D97-AF65-F5344CB8AC3E}">
        <p14:creationId xmlns:p14="http://schemas.microsoft.com/office/powerpoint/2010/main" val="3925164772"/>
      </p:ext>
    </p:extLst>
  </p:cSld>
  <p:clrMapOvr>
    <a:masterClrMapping/>
  </p:clrMapOvr>
  <p:extLst>
    <p:ext uri="{DCECCB84-F9BA-43D5-87BE-67443E8EF086}">
      <p15:sldGuideLst xmlns:p15="http://schemas.microsoft.com/office/powerpoint/2012/main">
        <p15:guide id="1" pos="3772" userDrawn="1">
          <p15:clr>
            <a:srgbClr val="FBAE40"/>
          </p15:clr>
        </p15:guide>
        <p15:guide id="2" pos="390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Vertical (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US" dirty="0"/>
              <a:t>Click to insert action title</a:t>
            </a:r>
            <a:endParaRPr lang="en-GB" dirty="0"/>
          </a:p>
        </p:txBody>
      </p:sp>
      <p:sp>
        <p:nvSpPr>
          <p:cNvPr id="3" name="Content Placeholder 3">
            <a:extLst>
              <a:ext uri="{FF2B5EF4-FFF2-40B4-BE49-F238E27FC236}">
                <a16:creationId xmlns:a16="http://schemas.microsoft.com/office/drawing/2014/main" id="{7FD1F259-59B2-4D4D-B0D7-1B31D1B1C1F2}"/>
              </a:ext>
            </a:extLst>
          </p:cNvPr>
          <p:cNvSpPr>
            <a:spLocks noGrp="1"/>
          </p:cNvSpPr>
          <p:nvPr>
            <p:ph sz="quarter" idx="11"/>
          </p:nvPr>
        </p:nvSpPr>
        <p:spPr>
          <a:xfrm>
            <a:off x="520701" y="1333500"/>
            <a:ext cx="5467350" cy="459740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4" name="Content Placeholder 3">
            <a:extLst>
              <a:ext uri="{FF2B5EF4-FFF2-40B4-BE49-F238E27FC236}">
                <a16:creationId xmlns:a16="http://schemas.microsoft.com/office/drawing/2014/main" id="{BCE0632D-7B5B-446F-BAE7-785D805F0F91}"/>
              </a:ext>
            </a:extLst>
          </p:cNvPr>
          <p:cNvSpPr>
            <a:spLocks noGrp="1"/>
          </p:cNvSpPr>
          <p:nvPr>
            <p:ph sz="quarter" idx="12"/>
          </p:nvPr>
        </p:nvSpPr>
        <p:spPr>
          <a:xfrm>
            <a:off x="6203950" y="1333500"/>
            <a:ext cx="5468937" cy="459740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Tree>
    <p:extLst>
      <p:ext uri="{BB962C8B-B14F-4D97-AF65-F5344CB8AC3E}">
        <p14:creationId xmlns:p14="http://schemas.microsoft.com/office/powerpoint/2010/main" val="1010370357"/>
      </p:ext>
    </p:extLst>
  </p:cSld>
  <p:clrMapOvr>
    <a:masterClrMapping/>
  </p:clrMapOvr>
  <p:extLst>
    <p:ext uri="{DCECCB84-F9BA-43D5-87BE-67443E8EF086}">
      <p15:sldGuideLst xmlns:p15="http://schemas.microsoft.com/office/powerpoint/2012/main">
        <p15:guide id="1" pos="3772" userDrawn="1">
          <p15:clr>
            <a:srgbClr val="FBAE40"/>
          </p15:clr>
        </p15:guide>
        <p15:guide id="2" pos="39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Vertical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316-FF4D-425B-962C-EE05B05947B7}"/>
              </a:ext>
            </a:extLst>
          </p:cNvPr>
          <p:cNvSpPr>
            <a:spLocks noGrp="1"/>
          </p:cNvSpPr>
          <p:nvPr>
            <p:ph type="title" hasCustomPrompt="1"/>
          </p:nvPr>
        </p:nvSpPr>
        <p:spPr>
          <a:xfrm>
            <a:off x="520700" y="270000"/>
            <a:ext cx="11150600" cy="860400"/>
          </a:xfrm>
        </p:spPr>
        <p:txBody>
          <a:bodyPr/>
          <a:lstStyle>
            <a:lvl1pPr>
              <a:lnSpc>
                <a:spcPct val="100000"/>
              </a:lnSpc>
              <a:defRPr/>
            </a:lvl1pPr>
          </a:lstStyle>
          <a:p>
            <a:r>
              <a:rPr lang="en-US" dirty="0"/>
              <a:t>Click to insert action title</a:t>
            </a:r>
            <a:endParaRPr lang="en-GB" dirty="0"/>
          </a:p>
        </p:txBody>
      </p:sp>
      <p:sp>
        <p:nvSpPr>
          <p:cNvPr id="3" name="Content Placeholder 3">
            <a:extLst>
              <a:ext uri="{FF2B5EF4-FFF2-40B4-BE49-F238E27FC236}">
                <a16:creationId xmlns:a16="http://schemas.microsoft.com/office/drawing/2014/main" id="{7FD1F259-59B2-4D4D-B0D7-1B31D1B1C1F2}"/>
              </a:ext>
            </a:extLst>
          </p:cNvPr>
          <p:cNvSpPr>
            <a:spLocks noGrp="1"/>
          </p:cNvSpPr>
          <p:nvPr>
            <p:ph sz="quarter" idx="11"/>
          </p:nvPr>
        </p:nvSpPr>
        <p:spPr>
          <a:xfrm>
            <a:off x="520701" y="1693500"/>
            <a:ext cx="5467350" cy="423740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4" name="Content Placeholder 3">
            <a:extLst>
              <a:ext uri="{FF2B5EF4-FFF2-40B4-BE49-F238E27FC236}">
                <a16:creationId xmlns:a16="http://schemas.microsoft.com/office/drawing/2014/main" id="{BCE0632D-7B5B-446F-BAE7-785D805F0F91}"/>
              </a:ext>
            </a:extLst>
          </p:cNvPr>
          <p:cNvSpPr>
            <a:spLocks noGrp="1"/>
          </p:cNvSpPr>
          <p:nvPr>
            <p:ph sz="quarter" idx="12"/>
          </p:nvPr>
        </p:nvSpPr>
        <p:spPr>
          <a:xfrm>
            <a:off x="6203950" y="1693500"/>
            <a:ext cx="5468937" cy="4237401"/>
          </a:xfrm>
        </p:spPr>
        <p:txBody>
          <a:bodyPr vert="horz" lIns="0" tIns="45720" rIns="0" bIns="45720" rtlCol="0">
            <a:noAutofit/>
          </a:bodyPr>
          <a:lstStyle>
            <a:lvl1pPr>
              <a:lnSpc>
                <a:spcPct val="100000"/>
              </a:lnSpc>
              <a:defRPr lang="en-US" smtClean="0">
                <a:solidFill>
                  <a:schemeClr val="tx1"/>
                </a:solidFill>
                <a:latin typeface="+mn-lt"/>
              </a:defRPr>
            </a:lvl1pPr>
            <a:lvl2pPr>
              <a:lnSpc>
                <a:spcPct val="100000"/>
              </a:lnSpc>
              <a:defRPr lang="en-US" sz="1600" smtClean="0"/>
            </a:lvl2pPr>
            <a:lvl3pPr>
              <a:lnSpc>
                <a:spcPct val="100000"/>
              </a:lnSpc>
              <a:defRPr lang="en-US" sz="1600" smtClean="0"/>
            </a:lvl3pPr>
            <a:lvl4pPr>
              <a:lnSpc>
                <a:spcPct val="100000"/>
              </a:lnSpc>
              <a:defRPr lang="en-US" sz="1600" smtClean="0"/>
            </a:lvl4pPr>
            <a:lvl5pPr>
              <a:lnSpc>
                <a:spcPct val="100000"/>
              </a:lnSpc>
              <a:defRPr lang="en-GB" sz="1600"/>
            </a:lvl5pPr>
          </a:lstStyle>
          <a:p>
            <a:pPr marL="180000" lvl="0" indent="-180000">
              <a:spcAft>
                <a:spcPts val="200"/>
              </a:spcAft>
              <a:buClr>
                <a:schemeClr val="bg2"/>
              </a:buClr>
              <a:buFont typeface="Wingdings 2" panose="05020102010507070707" pitchFamily="18" charset="2"/>
              <a:buChar char=""/>
            </a:pPr>
            <a:r>
              <a:rPr lang="en-US"/>
              <a:t>Click to edit Master text styles</a:t>
            </a:r>
          </a:p>
          <a:p>
            <a:pPr marL="180000" lvl="1" indent="-180000">
              <a:spcAft>
                <a:spcPts val="200"/>
              </a:spcAft>
              <a:buClr>
                <a:schemeClr val="bg2"/>
              </a:buClr>
              <a:buFont typeface="Wingdings 2" panose="05020102010507070707" pitchFamily="18" charset="2"/>
              <a:buChar char=""/>
            </a:pPr>
            <a:r>
              <a:rPr lang="en-US"/>
              <a:t>Second level</a:t>
            </a:r>
          </a:p>
          <a:p>
            <a:pPr marL="180000" lvl="2" indent="-180000">
              <a:spcAft>
                <a:spcPts val="200"/>
              </a:spcAft>
              <a:buClr>
                <a:schemeClr val="bg2"/>
              </a:buClr>
              <a:buFont typeface="Wingdings 2" panose="05020102010507070707" pitchFamily="18" charset="2"/>
              <a:buChar char=""/>
            </a:pPr>
            <a:r>
              <a:rPr lang="en-US"/>
              <a:t>Third level</a:t>
            </a:r>
          </a:p>
          <a:p>
            <a:pPr marL="180000" lvl="3" indent="-180000">
              <a:spcAft>
                <a:spcPts val="200"/>
              </a:spcAft>
              <a:buClr>
                <a:schemeClr val="bg2"/>
              </a:buClr>
              <a:buFont typeface="Wingdings 2" panose="05020102010507070707" pitchFamily="18" charset="2"/>
              <a:buChar char=""/>
            </a:pPr>
            <a:r>
              <a:rPr lang="en-US"/>
              <a:t>Fourth level</a:t>
            </a:r>
          </a:p>
          <a:p>
            <a:pPr marL="180000" lvl="4" indent="-180000">
              <a:spcAft>
                <a:spcPts val="200"/>
              </a:spcAft>
              <a:buClr>
                <a:schemeClr val="bg2"/>
              </a:buClr>
              <a:buFont typeface="Wingdings 2" panose="05020102010507070707" pitchFamily="18" charset="2"/>
              <a:buChar char=""/>
            </a:pPr>
            <a:r>
              <a:rPr lang="en-US"/>
              <a:t>Fifth level</a:t>
            </a:r>
            <a:endParaRPr lang="en-GB" dirty="0"/>
          </a:p>
        </p:txBody>
      </p:sp>
      <p:sp>
        <p:nvSpPr>
          <p:cNvPr id="9" name="Text Placeholder 7">
            <a:extLst>
              <a:ext uri="{FF2B5EF4-FFF2-40B4-BE49-F238E27FC236}">
                <a16:creationId xmlns:a16="http://schemas.microsoft.com/office/drawing/2014/main" id="{F5E64757-4D53-4E53-B6A8-332BAEE1D59C}"/>
              </a:ext>
            </a:extLst>
          </p:cNvPr>
          <p:cNvSpPr>
            <a:spLocks noGrp="1"/>
          </p:cNvSpPr>
          <p:nvPr>
            <p:ph type="body" sz="quarter" idx="17" hasCustomPrompt="1"/>
          </p:nvPr>
        </p:nvSpPr>
        <p:spPr bwMode="gray">
          <a:xfrm>
            <a:off x="520700" y="1333500"/>
            <a:ext cx="5473700" cy="360000"/>
          </a:xfrm>
          <a:solidFill>
            <a:srgbClr val="2F6F7A"/>
          </a:solidFill>
        </p:spPr>
        <p:txBody>
          <a:bodyPr lIns="36000" tIns="36000" rIns="36000" bIns="36000" anchor="ctr" anchorCtr="0"/>
          <a:lstStyle>
            <a:lvl1pPr>
              <a:lnSpc>
                <a:spcPct val="100000"/>
              </a:lnSpc>
              <a:spcBef>
                <a:spcPts val="0"/>
              </a:spcBef>
              <a:spcAft>
                <a:spcPts val="0"/>
              </a:spcAft>
              <a:defRPr sz="1600" b="0">
                <a:solidFill>
                  <a:schemeClr val="bg1"/>
                </a:solidFill>
                <a:latin typeface="+mn-lt"/>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&lt;Heading&gt;</a:t>
            </a:r>
          </a:p>
        </p:txBody>
      </p:sp>
      <p:sp>
        <p:nvSpPr>
          <p:cNvPr id="10" name="Text Placeholder 7">
            <a:extLst>
              <a:ext uri="{FF2B5EF4-FFF2-40B4-BE49-F238E27FC236}">
                <a16:creationId xmlns:a16="http://schemas.microsoft.com/office/drawing/2014/main" id="{51A5F55A-6A31-4C6E-B73B-FFE70047632A}"/>
              </a:ext>
            </a:extLst>
          </p:cNvPr>
          <p:cNvSpPr>
            <a:spLocks noGrp="1"/>
          </p:cNvSpPr>
          <p:nvPr>
            <p:ph type="body" sz="quarter" idx="18" hasCustomPrompt="1"/>
          </p:nvPr>
        </p:nvSpPr>
        <p:spPr bwMode="gray">
          <a:xfrm>
            <a:off x="6199188" y="1333500"/>
            <a:ext cx="5473700" cy="360000"/>
          </a:xfrm>
          <a:solidFill>
            <a:srgbClr val="2F6F7A"/>
          </a:solidFill>
        </p:spPr>
        <p:txBody>
          <a:bodyPr lIns="36000" tIns="36000" rIns="36000" bIns="36000" anchor="ctr" anchorCtr="0"/>
          <a:lstStyle>
            <a:lvl1pPr>
              <a:lnSpc>
                <a:spcPct val="100000"/>
              </a:lnSpc>
              <a:spcBef>
                <a:spcPts val="0"/>
              </a:spcBef>
              <a:spcAft>
                <a:spcPts val="0"/>
              </a:spcAft>
              <a:defRPr sz="1600" b="0">
                <a:solidFill>
                  <a:schemeClr val="bg1"/>
                </a:solidFill>
                <a:latin typeface="+mn-lt"/>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noProof="0" dirty="0"/>
              <a:t>&lt;Heading&gt;</a:t>
            </a:r>
          </a:p>
        </p:txBody>
      </p:sp>
    </p:spTree>
    <p:extLst>
      <p:ext uri="{BB962C8B-B14F-4D97-AF65-F5344CB8AC3E}">
        <p14:creationId xmlns:p14="http://schemas.microsoft.com/office/powerpoint/2010/main" val="594468476"/>
      </p:ext>
    </p:extLst>
  </p:cSld>
  <p:clrMapOvr>
    <a:masterClrMapping/>
  </p:clrMapOvr>
  <p:extLst>
    <p:ext uri="{DCECCB84-F9BA-43D5-87BE-67443E8EF086}">
      <p15:sldGuideLst xmlns:p15="http://schemas.microsoft.com/office/powerpoint/2012/main">
        <p15:guide id="1" pos="3772" userDrawn="1">
          <p15:clr>
            <a:srgbClr val="FBAE40"/>
          </p15:clr>
        </p15:guide>
        <p15:guide id="2" pos="39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D93884E-2C4F-45C2-84E0-05DEBBDF2E9A}"/>
              </a:ext>
            </a:extLst>
          </p:cNvPr>
          <p:cNvSpPr>
            <a:spLocks noGrp="1"/>
          </p:cNvSpPr>
          <p:nvPr>
            <p:ph type="title"/>
          </p:nvPr>
        </p:nvSpPr>
        <p:spPr>
          <a:xfrm>
            <a:off x="520700" y="367100"/>
            <a:ext cx="11150600" cy="763200"/>
          </a:xfrm>
          <a:prstGeom prst="rect">
            <a:avLst/>
          </a:prstGeom>
        </p:spPr>
        <p:txBody>
          <a:bodyPr vert="horz" lIns="0" tIns="0" rIns="0" bIns="0" rtlCol="0" anchor="t">
            <a:noAutofit/>
          </a:bodyPr>
          <a:lstStyle/>
          <a:p>
            <a:pPr lvl="0">
              <a:lnSpc>
                <a:spcPct val="100000"/>
              </a:lnSpc>
            </a:pPr>
            <a:r>
              <a:rPr lang="en-US"/>
              <a:t>Click to edit Master title style</a:t>
            </a:r>
            <a:endParaRPr lang="en-GB" dirty="0"/>
          </a:p>
        </p:txBody>
      </p:sp>
      <p:sp>
        <p:nvSpPr>
          <p:cNvPr id="9" name="Text Placeholder 2">
            <a:extLst>
              <a:ext uri="{FF2B5EF4-FFF2-40B4-BE49-F238E27FC236}">
                <a16:creationId xmlns:a16="http://schemas.microsoft.com/office/drawing/2014/main" id="{8A68096D-1A0C-4F73-B081-1313B18F4A34}"/>
              </a:ext>
            </a:extLst>
          </p:cNvPr>
          <p:cNvSpPr>
            <a:spLocks noGrp="1"/>
          </p:cNvSpPr>
          <p:nvPr>
            <p:ph type="body" idx="1"/>
          </p:nvPr>
        </p:nvSpPr>
        <p:spPr>
          <a:xfrm>
            <a:off x="520700" y="1333500"/>
            <a:ext cx="11150600" cy="4597400"/>
          </a:xfrm>
          <a:prstGeom prst="rect">
            <a:avLst/>
          </a:prstGeom>
        </p:spPr>
        <p:txBody>
          <a:bodyPr vert="horz" lIns="0" tIns="45720" rIns="0" bIns="45720" rtlCol="0">
            <a:noAutofit/>
          </a:bodyPr>
          <a:lstStyle/>
          <a:p>
            <a:pPr lvl="1"/>
            <a:r>
              <a:rPr lang="en-GB" dirty="0"/>
              <a:t>Body Text</a:t>
            </a:r>
          </a:p>
          <a:p>
            <a:pPr lvl="2"/>
            <a:r>
              <a:rPr lang="en-GB" dirty="0"/>
              <a:t>Bullet Text</a:t>
            </a:r>
          </a:p>
          <a:p>
            <a:pPr lvl="3"/>
            <a:r>
              <a:rPr lang="en-GB" dirty="0"/>
              <a:t>Bullet Text Indent</a:t>
            </a:r>
          </a:p>
          <a:p>
            <a:pPr lvl="4"/>
            <a:r>
              <a:rPr lang="en-GB" dirty="0"/>
              <a:t>Bullet Text Indent 2</a:t>
            </a:r>
          </a:p>
          <a:p>
            <a:pPr lvl="5"/>
            <a:r>
              <a:rPr lang="en-GB" dirty="0"/>
              <a:t>Bullet Text Indent 3</a:t>
            </a:r>
          </a:p>
          <a:p>
            <a:pPr lvl="6"/>
            <a:r>
              <a:rPr lang="en-GB" dirty="0"/>
              <a:t>Bullet Text Indent 4</a:t>
            </a:r>
          </a:p>
          <a:p>
            <a:pPr lvl="7"/>
            <a:r>
              <a:rPr lang="en-GB" dirty="0"/>
              <a:t>Bullet Text Indent 5</a:t>
            </a:r>
          </a:p>
          <a:p>
            <a:pPr lvl="8"/>
            <a:r>
              <a:rPr lang="en-GB" dirty="0"/>
              <a:t>Bullet Text </a:t>
            </a:r>
            <a:r>
              <a:rPr lang="en-GB"/>
              <a:t>Indent 6</a:t>
            </a:r>
            <a:endParaRPr lang="en-GB" dirty="0"/>
          </a:p>
        </p:txBody>
      </p:sp>
      <p:cxnSp>
        <p:nvCxnSpPr>
          <p:cNvPr id="10" name="Straight Connector 9">
            <a:extLst>
              <a:ext uri="{FF2B5EF4-FFF2-40B4-BE49-F238E27FC236}">
                <a16:creationId xmlns:a16="http://schemas.microsoft.com/office/drawing/2014/main" id="{A8CDA45E-F90C-4069-BE79-3C83DC08D908}"/>
              </a:ext>
            </a:extLst>
          </p:cNvPr>
          <p:cNvCxnSpPr>
            <a:cxnSpLocks/>
          </p:cNvCxnSpPr>
          <p:nvPr userDrawn="1"/>
        </p:nvCxnSpPr>
        <p:spPr>
          <a:xfrm>
            <a:off x="520700" y="6134400"/>
            <a:ext cx="11150600" cy="0"/>
          </a:xfrm>
          <a:prstGeom prst="line">
            <a:avLst/>
          </a:prstGeom>
          <a:ln w="12700">
            <a:solidFill>
              <a:srgbClr val="003D4C"/>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9B83F37-CF26-49FF-9705-AF095A0216CA}"/>
              </a:ext>
              <a:ext uri="{C183D7F6-B498-43B3-948B-1728B52AA6E4}">
                <adec:decorative xmlns:adec="http://schemas.microsoft.com/office/drawing/2017/decorative" val="1"/>
              </a:ext>
            </a:extLst>
          </p:cNvPr>
          <p:cNvGrpSpPr/>
          <p:nvPr userDrawn="1"/>
        </p:nvGrpSpPr>
        <p:grpSpPr>
          <a:xfrm>
            <a:off x="-372596" y="4800328"/>
            <a:ext cx="288032" cy="1126045"/>
            <a:chOff x="-372596" y="4800328"/>
            <a:chExt cx="288032" cy="1126045"/>
          </a:xfrm>
        </p:grpSpPr>
        <p:cxnSp>
          <p:nvCxnSpPr>
            <p:cNvPr id="7" name="Straight Connector 6">
              <a:extLst>
                <a:ext uri="{FF2B5EF4-FFF2-40B4-BE49-F238E27FC236}">
                  <a16:creationId xmlns:a16="http://schemas.microsoft.com/office/drawing/2014/main" id="{0AF689E9-27EB-4748-9FB0-AC230D2B25C1}"/>
                </a:ext>
              </a:extLst>
            </p:cNvPr>
            <p:cNvCxnSpPr/>
            <p:nvPr userDrawn="1"/>
          </p:nvCxnSpPr>
          <p:spPr bwMode="gray">
            <a:xfrm rot="5400000" flipH="1" flipV="1">
              <a:off x="-228581" y="5782357"/>
              <a:ext cx="1" cy="28803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CC50DFF-A170-4BF8-8CBE-06206B64E4CF}"/>
                </a:ext>
              </a:extLst>
            </p:cNvPr>
            <p:cNvCxnSpPr/>
            <p:nvPr userDrawn="1"/>
          </p:nvCxnSpPr>
          <p:spPr bwMode="gray">
            <a:xfrm rot="16200000" flipH="1" flipV="1">
              <a:off x="-390581" y="5764371"/>
              <a:ext cx="324000" cy="1"/>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23B1290-9B57-4C50-905C-DB32F6AF419C}"/>
                </a:ext>
                <a:ext uri="{C183D7F6-B498-43B3-948B-1728B52AA6E4}">
                  <adec:decorative xmlns:adec="http://schemas.microsoft.com/office/drawing/2017/decorative" val="1"/>
                </a:ext>
              </a:extLst>
            </p:cNvPr>
            <p:cNvSpPr txBox="1"/>
            <p:nvPr userDrawn="1"/>
          </p:nvSpPr>
          <p:spPr bwMode="gray">
            <a:xfrm>
              <a:off x="-316685" y="4800328"/>
              <a:ext cx="176211" cy="750697"/>
            </a:xfrm>
            <a:prstGeom prst="rect">
              <a:avLst/>
            </a:prstGeom>
            <a:noFill/>
          </p:spPr>
          <p:txBody>
            <a:bodyPr vert="vert" wrap="square" lIns="0" tIns="0" rIns="0" bIns="0" rtlCol="0" anchor="ctr">
              <a:noAutofit/>
            </a:bodyPr>
            <a:lstStyle/>
            <a:p>
              <a:pPr algn="r"/>
              <a:r>
                <a:rPr lang="en-GB" sz="1000" noProof="1">
                  <a:solidFill>
                    <a:schemeClr val="bg1">
                      <a:lumMod val="50000"/>
                    </a:schemeClr>
                  </a:solidFill>
                  <a:latin typeface="Arial" panose="020B0604020202020204" pitchFamily="34" charset="0"/>
                  <a:cs typeface="Arial" panose="020B0604020202020204" pitchFamily="34" charset="0"/>
                </a:rPr>
                <a:t>Content</a:t>
              </a:r>
              <a:r>
                <a:rPr lang="en-GB" sz="1000" baseline="0" noProof="1">
                  <a:solidFill>
                    <a:schemeClr val="bg1">
                      <a:lumMod val="50000"/>
                    </a:schemeClr>
                  </a:solidFill>
                  <a:latin typeface="Arial" panose="020B0604020202020204" pitchFamily="34" charset="0"/>
                  <a:cs typeface="Arial" panose="020B0604020202020204" pitchFamily="34" charset="0"/>
                </a:rPr>
                <a:t> area</a:t>
              </a:r>
              <a:endParaRPr lang="en-GB" sz="1000" noProof="1">
                <a:solidFill>
                  <a:schemeClr val="bg1">
                    <a:lumMod val="50000"/>
                  </a:schemeClr>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19D37E77-59F8-4D93-B4B5-3A5F0D56ACDB}"/>
              </a:ext>
              <a:ext uri="{C183D7F6-B498-43B3-948B-1728B52AA6E4}">
                <adec:decorative xmlns:adec="http://schemas.microsoft.com/office/drawing/2017/decorative" val="1"/>
              </a:ext>
            </a:extLst>
          </p:cNvPr>
          <p:cNvGrpSpPr/>
          <p:nvPr userDrawn="1"/>
        </p:nvGrpSpPr>
        <p:grpSpPr>
          <a:xfrm>
            <a:off x="-372596" y="1333500"/>
            <a:ext cx="288032" cy="1126773"/>
            <a:chOff x="-372596" y="1333500"/>
            <a:chExt cx="288032" cy="1126773"/>
          </a:xfrm>
        </p:grpSpPr>
        <p:cxnSp>
          <p:nvCxnSpPr>
            <p:cNvPr id="15" name="Straight Arrow Connector 14">
              <a:extLst>
                <a:ext uri="{FF2B5EF4-FFF2-40B4-BE49-F238E27FC236}">
                  <a16:creationId xmlns:a16="http://schemas.microsoft.com/office/drawing/2014/main" id="{1A9E53A6-4695-4FA2-8A5B-F5255C3D3184}"/>
                </a:ext>
              </a:extLst>
            </p:cNvPr>
            <p:cNvCxnSpPr>
              <a:cxnSpLocks/>
            </p:cNvCxnSpPr>
            <p:nvPr userDrawn="1"/>
          </p:nvCxnSpPr>
          <p:spPr bwMode="gray">
            <a:xfrm rot="5400000" flipH="1">
              <a:off x="-390581" y="1495500"/>
              <a:ext cx="324000" cy="1"/>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191EF2C-121C-41C1-A174-10361856D26C}"/>
                </a:ext>
                <a:ext uri="{C183D7F6-B498-43B3-948B-1728B52AA6E4}">
                  <adec:decorative xmlns:adec="http://schemas.microsoft.com/office/drawing/2017/decorative" val="1"/>
                </a:ext>
              </a:extLst>
            </p:cNvPr>
            <p:cNvSpPr txBox="1"/>
            <p:nvPr userDrawn="1"/>
          </p:nvSpPr>
          <p:spPr bwMode="gray">
            <a:xfrm>
              <a:off x="-316686" y="1709576"/>
              <a:ext cx="176211" cy="750697"/>
            </a:xfrm>
            <a:prstGeom prst="rect">
              <a:avLst/>
            </a:prstGeom>
            <a:noFill/>
          </p:spPr>
          <p:txBody>
            <a:bodyPr vert="vert" wrap="square" lIns="0" tIns="0" rIns="0" bIns="0" rtlCol="0" anchor="ctr">
              <a:noAutofit/>
            </a:bodyPr>
            <a:lstStyle/>
            <a:p>
              <a:pPr algn="l"/>
              <a:r>
                <a:rPr lang="en-GB" sz="1000" noProof="1">
                  <a:solidFill>
                    <a:schemeClr val="bg1">
                      <a:lumMod val="50000"/>
                    </a:schemeClr>
                  </a:solidFill>
                  <a:latin typeface="Arial" panose="020B0604020202020204" pitchFamily="34" charset="0"/>
                  <a:cs typeface="Arial" panose="020B0604020202020204" pitchFamily="34" charset="0"/>
                </a:rPr>
                <a:t>Content</a:t>
              </a:r>
              <a:r>
                <a:rPr lang="en-GB" sz="1000" baseline="0" noProof="1">
                  <a:solidFill>
                    <a:schemeClr val="bg1">
                      <a:lumMod val="50000"/>
                    </a:schemeClr>
                  </a:solidFill>
                  <a:latin typeface="Arial" panose="020B0604020202020204" pitchFamily="34" charset="0"/>
                  <a:cs typeface="Arial" panose="020B0604020202020204" pitchFamily="34" charset="0"/>
                </a:rPr>
                <a:t> area</a:t>
              </a:r>
              <a:endParaRPr lang="en-GB" sz="1000" noProof="1">
                <a:solidFill>
                  <a:schemeClr val="bg1">
                    <a:lumMod val="50000"/>
                  </a:schemeClr>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844F7EF7-1907-40B8-B1B5-FAF73558299F}"/>
                </a:ext>
              </a:extLst>
            </p:cNvPr>
            <p:cNvCxnSpPr/>
            <p:nvPr userDrawn="1"/>
          </p:nvCxnSpPr>
          <p:spPr bwMode="gray">
            <a:xfrm rot="5400000" flipH="1" flipV="1">
              <a:off x="-228581" y="1189485"/>
              <a:ext cx="1" cy="28803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F6548E30-5CA1-4D70-913B-0CAAA4F7D41F}"/>
              </a:ext>
              <a:ext uri="{C183D7F6-B498-43B3-948B-1728B52AA6E4}">
                <adec:decorative xmlns:adec="http://schemas.microsoft.com/office/drawing/2017/decorative" val="1"/>
              </a:ext>
            </a:extLst>
          </p:cNvPr>
          <p:cNvGrpSpPr/>
          <p:nvPr userDrawn="1"/>
        </p:nvGrpSpPr>
        <p:grpSpPr>
          <a:xfrm>
            <a:off x="10545255" y="-324736"/>
            <a:ext cx="1126045" cy="288032"/>
            <a:chOff x="4190429" y="-307484"/>
            <a:chExt cx="1126045" cy="288032"/>
          </a:xfrm>
        </p:grpSpPr>
        <p:cxnSp>
          <p:nvCxnSpPr>
            <p:cNvPr id="19" name="Straight Connector 18">
              <a:extLst>
                <a:ext uri="{FF2B5EF4-FFF2-40B4-BE49-F238E27FC236}">
                  <a16:creationId xmlns:a16="http://schemas.microsoft.com/office/drawing/2014/main" id="{1ED35FFF-110D-4F8B-AA1F-44697DA0CB61}"/>
                </a:ext>
              </a:extLst>
            </p:cNvPr>
            <p:cNvCxnSpPr/>
            <p:nvPr userDrawn="1"/>
          </p:nvCxnSpPr>
          <p:spPr bwMode="gray">
            <a:xfrm flipH="1" flipV="1">
              <a:off x="5316473" y="-307484"/>
              <a:ext cx="1" cy="28803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86118C4-5964-476A-B1D2-C2FF2959E7B6}"/>
                </a:ext>
              </a:extLst>
            </p:cNvPr>
            <p:cNvCxnSpPr/>
            <p:nvPr userDrawn="1"/>
          </p:nvCxnSpPr>
          <p:spPr bwMode="gray">
            <a:xfrm rot="10800000" flipH="1" flipV="1">
              <a:off x="4992472" y="-163468"/>
              <a:ext cx="324000" cy="1"/>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1879DEF-ECE8-4AA7-B81C-1E7DFA84CB73}"/>
                </a:ext>
                <a:ext uri="{C183D7F6-B498-43B3-948B-1728B52AA6E4}">
                  <adec:decorative xmlns:adec="http://schemas.microsoft.com/office/drawing/2017/decorative" val="1"/>
                </a:ext>
              </a:extLst>
            </p:cNvPr>
            <p:cNvSpPr txBox="1"/>
            <p:nvPr userDrawn="1"/>
          </p:nvSpPr>
          <p:spPr bwMode="gray">
            <a:xfrm rot="16200000">
              <a:off x="4477672" y="-538818"/>
              <a:ext cx="176211" cy="750697"/>
            </a:xfrm>
            <a:prstGeom prst="rect">
              <a:avLst/>
            </a:prstGeom>
            <a:noFill/>
          </p:spPr>
          <p:txBody>
            <a:bodyPr vert="vert" wrap="square" lIns="0" tIns="0" rIns="0" bIns="0" rtlCol="0" anchor="ctr">
              <a:noAutofit/>
            </a:bodyPr>
            <a:lstStyle/>
            <a:p>
              <a:pPr algn="r"/>
              <a:r>
                <a:rPr lang="en-GB" sz="1000" noProof="1">
                  <a:solidFill>
                    <a:schemeClr val="bg1">
                      <a:lumMod val="50000"/>
                    </a:schemeClr>
                  </a:solidFill>
                  <a:latin typeface="Arial" panose="020B0604020202020204" pitchFamily="34" charset="0"/>
                  <a:cs typeface="Arial" panose="020B0604020202020204" pitchFamily="34" charset="0"/>
                </a:rPr>
                <a:t>Content</a:t>
              </a:r>
              <a:r>
                <a:rPr lang="en-GB" sz="1000" baseline="0" noProof="1">
                  <a:solidFill>
                    <a:schemeClr val="bg1">
                      <a:lumMod val="50000"/>
                    </a:schemeClr>
                  </a:solidFill>
                  <a:latin typeface="Arial" panose="020B0604020202020204" pitchFamily="34" charset="0"/>
                  <a:cs typeface="Arial" panose="020B0604020202020204" pitchFamily="34" charset="0"/>
                </a:rPr>
                <a:t> area</a:t>
              </a:r>
              <a:endParaRPr lang="en-GB" sz="1000" noProof="1">
                <a:solidFill>
                  <a:schemeClr val="bg1">
                    <a:lumMod val="50000"/>
                  </a:schemeClr>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83755324-BC60-4C52-8058-E48DDD6C1377}"/>
              </a:ext>
              <a:ext uri="{C183D7F6-B498-43B3-948B-1728B52AA6E4}">
                <adec:decorative xmlns:adec="http://schemas.microsoft.com/office/drawing/2017/decorative" val="1"/>
              </a:ext>
            </a:extLst>
          </p:cNvPr>
          <p:cNvGrpSpPr/>
          <p:nvPr userDrawn="1"/>
        </p:nvGrpSpPr>
        <p:grpSpPr>
          <a:xfrm>
            <a:off x="520700" y="-324736"/>
            <a:ext cx="1126773" cy="288032"/>
            <a:chOff x="723601" y="-307484"/>
            <a:chExt cx="1126773" cy="288032"/>
          </a:xfrm>
        </p:grpSpPr>
        <p:cxnSp>
          <p:nvCxnSpPr>
            <p:cNvPr id="23" name="Straight Arrow Connector 22">
              <a:extLst>
                <a:ext uri="{FF2B5EF4-FFF2-40B4-BE49-F238E27FC236}">
                  <a16:creationId xmlns:a16="http://schemas.microsoft.com/office/drawing/2014/main" id="{27EF88E2-39CF-4443-BC0D-B25238CFA8A8}"/>
                </a:ext>
              </a:extLst>
            </p:cNvPr>
            <p:cNvCxnSpPr>
              <a:cxnSpLocks/>
            </p:cNvCxnSpPr>
            <p:nvPr userDrawn="1"/>
          </p:nvCxnSpPr>
          <p:spPr bwMode="gray">
            <a:xfrm flipH="1">
              <a:off x="723601" y="-163468"/>
              <a:ext cx="324000" cy="1"/>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6ACBBCE-8E97-4A55-9046-172EBB2D8DA0}"/>
                </a:ext>
                <a:ext uri="{C183D7F6-B498-43B3-948B-1728B52AA6E4}">
                  <adec:decorative xmlns:adec="http://schemas.microsoft.com/office/drawing/2017/decorative" val="1"/>
                </a:ext>
              </a:extLst>
            </p:cNvPr>
            <p:cNvSpPr txBox="1"/>
            <p:nvPr userDrawn="1"/>
          </p:nvSpPr>
          <p:spPr bwMode="gray">
            <a:xfrm rot="16200000">
              <a:off x="1386920" y="-538816"/>
              <a:ext cx="176211" cy="750697"/>
            </a:xfrm>
            <a:prstGeom prst="rect">
              <a:avLst/>
            </a:prstGeom>
            <a:noFill/>
          </p:spPr>
          <p:txBody>
            <a:bodyPr vert="vert" wrap="square" lIns="0" tIns="0" rIns="0" bIns="0" rtlCol="0" anchor="ctr">
              <a:noAutofit/>
            </a:bodyPr>
            <a:lstStyle/>
            <a:p>
              <a:pPr algn="l"/>
              <a:r>
                <a:rPr lang="en-GB" sz="1000" noProof="1">
                  <a:solidFill>
                    <a:schemeClr val="bg1">
                      <a:lumMod val="50000"/>
                    </a:schemeClr>
                  </a:solidFill>
                  <a:latin typeface="Arial" panose="020B0604020202020204" pitchFamily="34" charset="0"/>
                  <a:cs typeface="Arial" panose="020B0604020202020204" pitchFamily="34" charset="0"/>
                </a:rPr>
                <a:t>Content</a:t>
              </a:r>
              <a:r>
                <a:rPr lang="en-GB" sz="1000" baseline="0" noProof="1">
                  <a:solidFill>
                    <a:schemeClr val="bg1">
                      <a:lumMod val="50000"/>
                    </a:schemeClr>
                  </a:solidFill>
                  <a:latin typeface="Arial" panose="020B0604020202020204" pitchFamily="34" charset="0"/>
                  <a:cs typeface="Arial" panose="020B0604020202020204" pitchFamily="34" charset="0"/>
                </a:rPr>
                <a:t> area</a:t>
              </a:r>
              <a:endParaRPr lang="en-GB" sz="1000" noProof="1">
                <a:solidFill>
                  <a:schemeClr val="bg1">
                    <a:lumMod val="50000"/>
                  </a:schemeClr>
                </a:solidFill>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id="{5F31033F-DD44-4C6C-8A7B-83506019FF0F}"/>
                </a:ext>
              </a:extLst>
            </p:cNvPr>
            <p:cNvCxnSpPr/>
            <p:nvPr userDrawn="1"/>
          </p:nvCxnSpPr>
          <p:spPr bwMode="gray">
            <a:xfrm flipH="1" flipV="1">
              <a:off x="723601" y="-307484"/>
              <a:ext cx="1" cy="28803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9BC4CA56-6A05-43BA-8FAD-A8D49B310F84}"/>
              </a:ext>
              <a:ext uri="{C183D7F6-B498-43B3-948B-1728B52AA6E4}">
                <adec:decorative xmlns:adec="http://schemas.microsoft.com/office/drawing/2017/decorative" val="1"/>
              </a:ext>
            </a:extLst>
          </p:cNvPr>
          <p:cNvGrpSpPr/>
          <p:nvPr userDrawn="1"/>
        </p:nvGrpSpPr>
        <p:grpSpPr>
          <a:xfrm>
            <a:off x="12258675" y="4800328"/>
            <a:ext cx="288032" cy="1126045"/>
            <a:chOff x="-372596" y="4800328"/>
            <a:chExt cx="288032" cy="1126045"/>
          </a:xfrm>
        </p:grpSpPr>
        <p:cxnSp>
          <p:nvCxnSpPr>
            <p:cNvPr id="27" name="Straight Connector 26">
              <a:extLst>
                <a:ext uri="{FF2B5EF4-FFF2-40B4-BE49-F238E27FC236}">
                  <a16:creationId xmlns:a16="http://schemas.microsoft.com/office/drawing/2014/main" id="{630C17F1-6B65-4802-A7F1-EA42B0F40CBD}"/>
                </a:ext>
              </a:extLst>
            </p:cNvPr>
            <p:cNvCxnSpPr/>
            <p:nvPr userDrawn="1"/>
          </p:nvCxnSpPr>
          <p:spPr bwMode="gray">
            <a:xfrm rot="5400000" flipH="1" flipV="1">
              <a:off x="-228581" y="5782357"/>
              <a:ext cx="1" cy="28803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63ECC7B-8473-42E6-8F28-1C0DD233D483}"/>
                </a:ext>
              </a:extLst>
            </p:cNvPr>
            <p:cNvCxnSpPr/>
            <p:nvPr userDrawn="1"/>
          </p:nvCxnSpPr>
          <p:spPr bwMode="gray">
            <a:xfrm rot="16200000" flipH="1" flipV="1">
              <a:off x="-390581" y="5764371"/>
              <a:ext cx="324000" cy="1"/>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5041108-452C-4AB8-89A4-A168CA5FBF02}"/>
                </a:ext>
                <a:ext uri="{C183D7F6-B498-43B3-948B-1728B52AA6E4}">
                  <adec:decorative xmlns:adec="http://schemas.microsoft.com/office/drawing/2017/decorative" val="1"/>
                </a:ext>
              </a:extLst>
            </p:cNvPr>
            <p:cNvSpPr txBox="1"/>
            <p:nvPr userDrawn="1"/>
          </p:nvSpPr>
          <p:spPr bwMode="gray">
            <a:xfrm>
              <a:off x="-316685" y="4800328"/>
              <a:ext cx="176211" cy="750697"/>
            </a:xfrm>
            <a:prstGeom prst="rect">
              <a:avLst/>
            </a:prstGeom>
            <a:noFill/>
          </p:spPr>
          <p:txBody>
            <a:bodyPr vert="vert" wrap="square" lIns="0" tIns="0" rIns="0" bIns="0" rtlCol="0" anchor="ctr">
              <a:noAutofit/>
            </a:bodyPr>
            <a:lstStyle/>
            <a:p>
              <a:pPr algn="r"/>
              <a:r>
                <a:rPr lang="en-GB" sz="1000" noProof="1">
                  <a:solidFill>
                    <a:schemeClr val="bg1">
                      <a:lumMod val="50000"/>
                    </a:schemeClr>
                  </a:solidFill>
                  <a:latin typeface="Arial" panose="020B0604020202020204" pitchFamily="34" charset="0"/>
                  <a:cs typeface="Arial" panose="020B0604020202020204" pitchFamily="34" charset="0"/>
                </a:rPr>
                <a:t>Content</a:t>
              </a:r>
              <a:r>
                <a:rPr lang="en-GB" sz="1000" baseline="0" noProof="1">
                  <a:solidFill>
                    <a:schemeClr val="bg1">
                      <a:lumMod val="50000"/>
                    </a:schemeClr>
                  </a:solidFill>
                  <a:latin typeface="Arial" panose="020B0604020202020204" pitchFamily="34" charset="0"/>
                  <a:cs typeface="Arial" panose="020B0604020202020204" pitchFamily="34" charset="0"/>
                </a:rPr>
                <a:t> area</a:t>
              </a:r>
              <a:endParaRPr lang="en-GB" sz="1000" noProof="1">
                <a:solidFill>
                  <a:schemeClr val="bg1">
                    <a:lumMod val="50000"/>
                  </a:schemeClr>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9B7A3301-C25A-44EC-926F-F157C612C8DC}"/>
              </a:ext>
              <a:ext uri="{C183D7F6-B498-43B3-948B-1728B52AA6E4}">
                <adec:decorative xmlns:adec="http://schemas.microsoft.com/office/drawing/2017/decorative" val="1"/>
              </a:ext>
            </a:extLst>
          </p:cNvPr>
          <p:cNvGrpSpPr/>
          <p:nvPr userDrawn="1"/>
        </p:nvGrpSpPr>
        <p:grpSpPr>
          <a:xfrm>
            <a:off x="12258675" y="1333500"/>
            <a:ext cx="288032" cy="1126773"/>
            <a:chOff x="-372596" y="1333500"/>
            <a:chExt cx="288032" cy="1126773"/>
          </a:xfrm>
        </p:grpSpPr>
        <p:cxnSp>
          <p:nvCxnSpPr>
            <p:cNvPr id="31" name="Straight Arrow Connector 30">
              <a:extLst>
                <a:ext uri="{FF2B5EF4-FFF2-40B4-BE49-F238E27FC236}">
                  <a16:creationId xmlns:a16="http://schemas.microsoft.com/office/drawing/2014/main" id="{C7C4E317-7726-4DCE-A1A9-69E6519547E6}"/>
                </a:ext>
              </a:extLst>
            </p:cNvPr>
            <p:cNvCxnSpPr>
              <a:cxnSpLocks/>
            </p:cNvCxnSpPr>
            <p:nvPr userDrawn="1"/>
          </p:nvCxnSpPr>
          <p:spPr bwMode="gray">
            <a:xfrm rot="5400000" flipH="1">
              <a:off x="-390581" y="1495500"/>
              <a:ext cx="324000" cy="1"/>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2F5E635-E440-4015-B8BD-BBB7FB43F596}"/>
                </a:ext>
                <a:ext uri="{C183D7F6-B498-43B3-948B-1728B52AA6E4}">
                  <adec:decorative xmlns:adec="http://schemas.microsoft.com/office/drawing/2017/decorative" val="1"/>
                </a:ext>
              </a:extLst>
            </p:cNvPr>
            <p:cNvSpPr txBox="1"/>
            <p:nvPr userDrawn="1"/>
          </p:nvSpPr>
          <p:spPr bwMode="gray">
            <a:xfrm>
              <a:off x="-316686" y="1709576"/>
              <a:ext cx="176211" cy="750697"/>
            </a:xfrm>
            <a:prstGeom prst="rect">
              <a:avLst/>
            </a:prstGeom>
            <a:noFill/>
          </p:spPr>
          <p:txBody>
            <a:bodyPr vert="vert" wrap="square" lIns="0" tIns="0" rIns="0" bIns="0" rtlCol="0" anchor="ctr">
              <a:noAutofit/>
            </a:bodyPr>
            <a:lstStyle/>
            <a:p>
              <a:pPr algn="l"/>
              <a:r>
                <a:rPr lang="en-GB" sz="1000" noProof="1">
                  <a:solidFill>
                    <a:schemeClr val="bg1">
                      <a:lumMod val="50000"/>
                    </a:schemeClr>
                  </a:solidFill>
                  <a:latin typeface="Arial" panose="020B0604020202020204" pitchFamily="34" charset="0"/>
                  <a:cs typeface="Arial" panose="020B0604020202020204" pitchFamily="34" charset="0"/>
                </a:rPr>
                <a:t>Content</a:t>
              </a:r>
              <a:r>
                <a:rPr lang="en-GB" sz="1000" baseline="0" noProof="1">
                  <a:solidFill>
                    <a:schemeClr val="bg1">
                      <a:lumMod val="50000"/>
                    </a:schemeClr>
                  </a:solidFill>
                  <a:latin typeface="Arial" panose="020B0604020202020204" pitchFamily="34" charset="0"/>
                  <a:cs typeface="Arial" panose="020B0604020202020204" pitchFamily="34" charset="0"/>
                </a:rPr>
                <a:t> area</a:t>
              </a:r>
              <a:endParaRPr lang="en-GB" sz="1000" noProof="1">
                <a:solidFill>
                  <a:schemeClr val="bg1">
                    <a:lumMod val="50000"/>
                  </a:schemeClr>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7F3DB176-FB9F-4AE2-99D7-038C39E96C22}"/>
                </a:ext>
              </a:extLst>
            </p:cNvPr>
            <p:cNvCxnSpPr/>
            <p:nvPr userDrawn="1"/>
          </p:nvCxnSpPr>
          <p:spPr bwMode="gray">
            <a:xfrm rot="5400000" flipH="1" flipV="1">
              <a:off x="-228581" y="1189485"/>
              <a:ext cx="1" cy="28803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55E08926-D425-44C8-8918-255D549993F5}"/>
              </a:ext>
            </a:extLst>
          </p:cNvPr>
          <p:cNvSpPr txBox="1"/>
          <p:nvPr userDrawn="1"/>
        </p:nvSpPr>
        <p:spPr>
          <a:xfrm>
            <a:off x="8783320" y="6275345"/>
            <a:ext cx="2887980" cy="365125"/>
          </a:xfrm>
          <a:prstGeom prst="rect">
            <a:avLst/>
          </a:prstGeom>
          <a:noFill/>
        </p:spPr>
        <p:txBody>
          <a:bodyPr wrap="square" lIns="0" tIns="0" rIns="0" bIns="0" rtlCol="0" anchor="ctr">
            <a:noAutofit/>
          </a:bodyPr>
          <a:lstStyle/>
          <a:p>
            <a:pPr algn="r"/>
            <a:fld id="{B3396F17-9707-4D1A-96B3-8DAF3ED3EB3E}" type="slidenum">
              <a:rPr lang="en-GB" sz="1200" smtClean="0"/>
              <a:pPr algn="r"/>
              <a:t>‹#›</a:t>
            </a:fld>
            <a:endParaRPr lang="en-GB" sz="1200" dirty="0"/>
          </a:p>
        </p:txBody>
      </p:sp>
      <p:sp>
        <p:nvSpPr>
          <p:cNvPr id="34" name="TextBox 33">
            <a:extLst>
              <a:ext uri="{FF2B5EF4-FFF2-40B4-BE49-F238E27FC236}">
                <a16:creationId xmlns:a16="http://schemas.microsoft.com/office/drawing/2014/main" id="{50FA4A00-40BA-4D29-AFA4-747D250AB5D2}"/>
              </a:ext>
              <a:ext uri="{C183D7F6-B498-43B3-948B-1728B52AA6E4}">
                <adec:decorative xmlns:adec="http://schemas.microsoft.com/office/drawing/2017/decorative" val="1"/>
              </a:ext>
            </a:extLst>
          </p:cNvPr>
          <p:cNvSpPr txBox="1"/>
          <p:nvPr userDrawn="1"/>
        </p:nvSpPr>
        <p:spPr>
          <a:xfrm>
            <a:off x="520700" y="6309425"/>
            <a:ext cx="1472845" cy="276999"/>
          </a:xfrm>
          <a:prstGeom prst="rect">
            <a:avLst/>
          </a:prstGeom>
          <a:noFill/>
        </p:spPr>
        <p:txBody>
          <a:bodyPr wrap="square" lIns="0" rIns="0" rtlCol="0">
            <a:noAutofit/>
          </a:bodyPr>
          <a:lstStyle/>
          <a:p>
            <a:r>
              <a:rPr lang="en-GB" sz="1200" b="1" noProof="1">
                <a:solidFill>
                  <a:srgbClr val="000000"/>
                </a:solidFill>
              </a:rPr>
              <a:t>frontier</a:t>
            </a:r>
            <a:r>
              <a:rPr lang="en-GB" sz="1200" b="1" noProof="1"/>
              <a:t> </a:t>
            </a:r>
            <a:r>
              <a:rPr lang="en-GB" sz="1200" b="1" noProof="1">
                <a:solidFill>
                  <a:srgbClr val="A6A6A6"/>
                </a:solidFill>
              </a:rPr>
              <a:t>economics</a:t>
            </a:r>
          </a:p>
        </p:txBody>
      </p:sp>
    </p:spTree>
    <p:extLst>
      <p:ext uri="{BB962C8B-B14F-4D97-AF65-F5344CB8AC3E}">
        <p14:creationId xmlns:p14="http://schemas.microsoft.com/office/powerpoint/2010/main" val="2521483538"/>
      </p:ext>
    </p:extLst>
  </p:cSld>
  <p:clrMap bg1="lt1" tx1="dk1" bg2="lt2" tx2="dk2" accent1="accent1" accent2="accent2" accent3="accent3" accent4="accent4" accent5="accent5" accent6="accent6" hlink="hlink" folHlink="folHlink"/>
  <p:sldLayoutIdLst>
    <p:sldLayoutId id="2147483839" r:id="rId1"/>
    <p:sldLayoutId id="2147483851" r:id="rId2"/>
    <p:sldLayoutId id="2147483843" r:id="rId3"/>
    <p:sldLayoutId id="2147483852" r:id="rId4"/>
    <p:sldLayoutId id="2147483845" r:id="rId5"/>
    <p:sldLayoutId id="2147483857" r:id="rId6"/>
    <p:sldLayoutId id="2147483844" r:id="rId7"/>
    <p:sldLayoutId id="2147483858" r:id="rId8"/>
    <p:sldLayoutId id="2147483854" r:id="rId9"/>
    <p:sldLayoutId id="2147483847" r:id="rId10"/>
    <p:sldLayoutId id="2147483859" r:id="rId11"/>
    <p:sldLayoutId id="2147483855" r:id="rId12"/>
    <p:sldLayoutId id="2147483850" r:id="rId13"/>
    <p:sldLayoutId id="2147483860" r:id="rId14"/>
    <p:sldLayoutId id="2147483856" r:id="rId15"/>
    <p:sldLayoutId id="2147483863" r:id="rId16"/>
    <p:sldLayoutId id="2147483864" r:id="rId17"/>
    <p:sldLayoutId id="2147483848" r:id="rId18"/>
    <p:sldLayoutId id="2147483865" r:id="rId19"/>
    <p:sldLayoutId id="2147483861" r:id="rId20"/>
    <p:sldLayoutId id="2147483849" r:id="rId21"/>
    <p:sldLayoutId id="2147483866" r:id="rId22"/>
    <p:sldLayoutId id="2147483862" r:id="rId23"/>
    <p:sldLayoutId id="2147483842" r:id="rId24"/>
    <p:sldLayoutId id="2147483853" r:id="rId25"/>
    <p:sldLayoutId id="2147483867" r:id="rId26"/>
    <p:sldLayoutId id="2147483868" r:id="rId27"/>
  </p:sldLayoutIdLst>
  <p:hf sldNum="0" hdr="0" ftr="0" dt="0"/>
  <p:txStyles>
    <p:titleStyle>
      <a:lvl1pPr algn="l" defTabSz="914400" rtl="0" eaLnBrk="1" latinLnBrk="0" hangingPunct="1">
        <a:lnSpc>
          <a:spcPct val="125000"/>
        </a:lnSpc>
        <a:spcBef>
          <a:spcPct val="0"/>
        </a:spcBef>
        <a:buNone/>
        <a:defRPr lang="en-GB" sz="2800" kern="1200" cap="none" baseline="0">
          <a:solidFill>
            <a:schemeClr val="bg2"/>
          </a:solidFill>
          <a:latin typeface="+mj-lt"/>
          <a:ea typeface="+mj-ea"/>
          <a:cs typeface="Arial" panose="020B0604020202020204" pitchFamily="34" charset="0"/>
        </a:defRPr>
      </a:lvl1pPr>
    </p:titleStyle>
    <p:bodyStyle>
      <a:lvl1pPr marL="0" indent="0" algn="l" defTabSz="914400" rtl="0" eaLnBrk="1" latinLnBrk="0" hangingPunct="1">
        <a:lnSpc>
          <a:spcPct val="125000"/>
        </a:lnSpc>
        <a:spcBef>
          <a:spcPts val="0"/>
        </a:spcBef>
        <a:spcAft>
          <a:spcPts val="800"/>
        </a:spcAft>
        <a:buFont typeface="Segoe UI" panose="020B0502040204020203" pitchFamily="34" charset="0"/>
        <a:buChar char="​"/>
        <a:defRPr sz="1600" kern="1200" cap="none" baseline="0">
          <a:solidFill>
            <a:schemeClr val="bg2"/>
          </a:solidFill>
          <a:latin typeface="+mj-lt"/>
          <a:ea typeface="+mn-ea"/>
          <a:cs typeface="+mn-cs"/>
        </a:defRPr>
      </a:lvl1pPr>
      <a:lvl2pPr marL="0" indent="0" algn="l" defTabSz="914400" rtl="0" eaLnBrk="1" latinLnBrk="0" hangingPunct="1">
        <a:lnSpc>
          <a:spcPct val="100000"/>
        </a:lnSpc>
        <a:spcBef>
          <a:spcPts val="0"/>
        </a:spcBef>
        <a:spcAft>
          <a:spcPts val="200"/>
        </a:spcAft>
        <a:buFont typeface="Segoe UI" panose="020B0502040204020203" pitchFamily="34" charset="0"/>
        <a:buChar char="​"/>
        <a:defRPr sz="1600" kern="1200">
          <a:solidFill>
            <a:srgbClr val="2D2926"/>
          </a:solidFill>
          <a:latin typeface="+mn-lt"/>
          <a:ea typeface="+mn-ea"/>
          <a:cs typeface="+mn-cs"/>
        </a:defRPr>
      </a:lvl2pPr>
      <a:lvl3pPr marL="180000" indent="-180000" algn="l" defTabSz="914400" rtl="0" eaLnBrk="1" latinLnBrk="0" hangingPunct="1">
        <a:lnSpc>
          <a:spcPct val="100000"/>
        </a:lnSpc>
        <a:spcBef>
          <a:spcPts val="0"/>
        </a:spcBef>
        <a:spcAft>
          <a:spcPts val="200"/>
        </a:spcAft>
        <a:buClr>
          <a:schemeClr val="bg2"/>
        </a:buClr>
        <a:buFont typeface="Wingdings 2" panose="05020102010507070707" pitchFamily="18" charset="2"/>
        <a:buChar char=""/>
        <a:defRPr sz="1600" kern="1200">
          <a:solidFill>
            <a:srgbClr val="2D2926"/>
          </a:solidFill>
          <a:latin typeface="+mn-lt"/>
          <a:ea typeface="+mn-ea"/>
          <a:cs typeface="+mn-cs"/>
        </a:defRPr>
      </a:lvl3pPr>
      <a:lvl4pPr marL="360363" indent="-180000" algn="l" defTabSz="914400" rtl="0" eaLnBrk="1" latinLnBrk="0" hangingPunct="1">
        <a:lnSpc>
          <a:spcPct val="100000"/>
        </a:lnSpc>
        <a:spcBef>
          <a:spcPts val="0"/>
        </a:spcBef>
        <a:spcAft>
          <a:spcPts val="200"/>
        </a:spcAft>
        <a:buClr>
          <a:schemeClr val="bg2"/>
        </a:buClr>
        <a:buFont typeface="Wingdings" panose="05000000000000000000" pitchFamily="2" charset="2"/>
        <a:buChar char=""/>
        <a:defRPr sz="1600" kern="1200">
          <a:solidFill>
            <a:srgbClr val="2D2926"/>
          </a:solidFill>
          <a:latin typeface="+mn-lt"/>
          <a:ea typeface="+mn-ea"/>
          <a:cs typeface="+mn-cs"/>
        </a:defRPr>
      </a:lvl4pPr>
      <a:lvl5pPr marL="540000" indent="-180000" algn="l" defTabSz="914400" rtl="0" eaLnBrk="1" latinLnBrk="0" hangingPunct="1">
        <a:lnSpc>
          <a:spcPct val="100000"/>
        </a:lnSpc>
        <a:spcBef>
          <a:spcPts val="0"/>
        </a:spcBef>
        <a:spcAft>
          <a:spcPts val="200"/>
        </a:spcAft>
        <a:buClr>
          <a:schemeClr val="bg2"/>
        </a:buClr>
        <a:buFont typeface="Arial" panose="020B0604020202020204" pitchFamily="34" charset="0"/>
        <a:buChar char="–"/>
        <a:defRPr sz="1600" kern="1200">
          <a:solidFill>
            <a:srgbClr val="2D2926"/>
          </a:solidFill>
          <a:latin typeface="+mn-lt"/>
          <a:ea typeface="+mn-ea"/>
          <a:cs typeface="+mn-cs"/>
        </a:defRPr>
      </a:lvl5pPr>
      <a:lvl6pPr marL="720725" indent="-180000" algn="l" defTabSz="914400" rtl="0" eaLnBrk="1" latinLnBrk="0" hangingPunct="1">
        <a:lnSpc>
          <a:spcPct val="100000"/>
        </a:lnSpc>
        <a:spcBef>
          <a:spcPts val="0"/>
        </a:spcBef>
        <a:spcAft>
          <a:spcPts val="200"/>
        </a:spcAft>
        <a:buClr>
          <a:schemeClr val="bg2"/>
        </a:buClr>
        <a:buFont typeface="Arial" panose="020B0604020202020204" pitchFamily="34" charset="0"/>
        <a:buChar char="●"/>
        <a:defRPr sz="1600" kern="1200">
          <a:solidFill>
            <a:srgbClr val="000000"/>
          </a:solidFill>
          <a:latin typeface="+mn-lt"/>
          <a:ea typeface="+mn-ea"/>
          <a:cs typeface="+mn-cs"/>
        </a:defRPr>
      </a:lvl6pPr>
      <a:lvl7pPr marL="900000" indent="-180000" algn="l" defTabSz="914400" rtl="0" eaLnBrk="1" latinLnBrk="0" hangingPunct="1">
        <a:lnSpc>
          <a:spcPct val="100000"/>
        </a:lnSpc>
        <a:spcBef>
          <a:spcPts val="0"/>
        </a:spcBef>
        <a:spcAft>
          <a:spcPts val="200"/>
        </a:spcAft>
        <a:buClr>
          <a:schemeClr val="bg2"/>
        </a:buClr>
        <a:buFont typeface="Courier New" panose="02070309020205020404" pitchFamily="49" charset="0"/>
        <a:buChar char="o"/>
        <a:defRPr sz="1600" kern="1200">
          <a:solidFill>
            <a:srgbClr val="000000"/>
          </a:solidFill>
          <a:latin typeface="+mn-lt"/>
          <a:ea typeface="+mn-ea"/>
          <a:cs typeface="+mn-cs"/>
        </a:defRPr>
      </a:lvl7pPr>
      <a:lvl8pPr marL="900000" indent="-180975" algn="l" defTabSz="914400" rtl="0" eaLnBrk="1" latinLnBrk="0" hangingPunct="1">
        <a:lnSpc>
          <a:spcPct val="100000"/>
        </a:lnSpc>
        <a:spcBef>
          <a:spcPts val="0"/>
        </a:spcBef>
        <a:spcAft>
          <a:spcPts val="200"/>
        </a:spcAft>
        <a:buClr>
          <a:schemeClr val="bg2"/>
        </a:buClr>
        <a:buFont typeface="Courier New" panose="02070309020205020404" pitchFamily="49" charset="0"/>
        <a:buChar char="o"/>
        <a:defRPr sz="1600" kern="1200">
          <a:solidFill>
            <a:srgbClr val="000000"/>
          </a:solidFill>
          <a:latin typeface="+mn-lt"/>
          <a:ea typeface="+mn-ea"/>
          <a:cs typeface="+mn-cs"/>
        </a:defRPr>
      </a:lvl8pPr>
      <a:lvl9pPr marL="900000" indent="-180975" algn="l" defTabSz="914400" rtl="0" eaLnBrk="1" latinLnBrk="0" hangingPunct="1">
        <a:lnSpc>
          <a:spcPct val="100000"/>
        </a:lnSpc>
        <a:spcBef>
          <a:spcPts val="0"/>
        </a:spcBef>
        <a:spcAft>
          <a:spcPts val="200"/>
        </a:spcAft>
        <a:buClr>
          <a:schemeClr val="bg2"/>
        </a:buClr>
        <a:buFont typeface="Courier New" panose="02070309020205020404" pitchFamily="49" charset="0"/>
        <a:buChar char="o"/>
        <a:defRPr sz="1600" kern="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36" userDrawn="1">
          <p15:clr>
            <a:srgbClr val="F26B43"/>
          </p15:clr>
        </p15:guide>
        <p15:guide id="2" pos="325" userDrawn="1">
          <p15:clr>
            <a:srgbClr val="F26B43"/>
          </p15:clr>
        </p15:guide>
        <p15:guide id="3" pos="7353" userDrawn="1">
          <p15:clr>
            <a:srgbClr val="F26B43"/>
          </p15:clr>
        </p15:guide>
        <p15:guide id="4" orient="horz" pos="3864" userDrawn="1">
          <p15:clr>
            <a:srgbClr val="F26B43"/>
          </p15:clr>
        </p15:guide>
        <p15:guide id="5" orient="horz" pos="840" userDrawn="1">
          <p15:clr>
            <a:srgbClr val="F26B43"/>
          </p15:clr>
        </p15:guide>
        <p15:guide id="6" orient="horz" pos="7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microsoft.com/office/2018/10/relationships/comments" Target="../comments/modernComment_2C3_88CBF33C.xml"/><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slideLayout" Target="../slideLayouts/slideLayout3.xml"/><Relationship Id="rId16" Type="http://schemas.openxmlformats.org/officeDocument/2006/relationships/image" Target="../media/image16.png"/><Relationship Id="rId1" Type="http://schemas.openxmlformats.org/officeDocument/2006/relationships/tags" Target="../tags/tag4.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7.xml"/><Relationship Id="rId7" Type="http://schemas.openxmlformats.org/officeDocument/2006/relationships/image" Target="../media/image19.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notesSlide" Target="../notesSlides/notesSlide1.xml"/><Relationship Id="rId10" Type="http://schemas.openxmlformats.org/officeDocument/2006/relationships/image" Target="../media/image22.png"/><Relationship Id="rId4" Type="http://schemas.openxmlformats.org/officeDocument/2006/relationships/slideLayout" Target="../slideLayouts/slideLayout3.xml"/><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microsoft.com/office/2018/10/relationships/comments" Target="../comments/modernComment_2BF_3A761210.xml"/><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microsoft.com/office/2018/10/relationships/comments" Target="../comments/modernComment_2C0_B95E8717.xm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30.sv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notesSlide" Target="../notesSlides/notesSlide6.xml"/><Relationship Id="rId7" Type="http://schemas.openxmlformats.org/officeDocument/2006/relationships/image" Target="../media/image42.png"/><Relationship Id="rId2" Type="http://schemas.openxmlformats.org/officeDocument/2006/relationships/slideLayout" Target="../slideLayouts/slideLayout27.xml"/><Relationship Id="rId1" Type="http://schemas.openxmlformats.org/officeDocument/2006/relationships/tags" Target="../tags/tag8.xml"/><Relationship Id="rId6" Type="http://schemas.openxmlformats.org/officeDocument/2006/relationships/hyperlink" Target="https://www.linkedin.com/in/pablo-gonz%C3%A1lez-pinillos-850639a5/" TargetMode="External"/><Relationship Id="rId5" Type="http://schemas.openxmlformats.org/officeDocument/2006/relationships/hyperlink" Target="mailto:david.bothe@frontier-economics.com" TargetMode="External"/><Relationship Id="rId4" Type="http://schemas.openxmlformats.org/officeDocument/2006/relationships/hyperlink" Target="mailto:pablo.gonzalez@frontier-economics.com" TargetMode="External"/><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6F57-903E-F772-6B27-3969B4519954}"/>
              </a:ext>
            </a:extLst>
          </p:cNvPr>
          <p:cNvSpPr>
            <a:spLocks noGrp="1"/>
          </p:cNvSpPr>
          <p:nvPr>
            <p:ph type="title"/>
          </p:nvPr>
        </p:nvSpPr>
        <p:spPr/>
        <p:txBody>
          <a:bodyPr/>
          <a:lstStyle/>
          <a:p>
            <a:r>
              <a:rPr lang="en-GB" dirty="0"/>
              <a:t>Distributed Energy Resources</a:t>
            </a:r>
          </a:p>
        </p:txBody>
      </p:sp>
      <p:sp>
        <p:nvSpPr>
          <p:cNvPr id="3" name="Text Placeholder 2">
            <a:extLst>
              <a:ext uri="{FF2B5EF4-FFF2-40B4-BE49-F238E27FC236}">
                <a16:creationId xmlns:a16="http://schemas.microsoft.com/office/drawing/2014/main" id="{59D6D865-374C-C1DB-2456-268276599A84}"/>
              </a:ext>
            </a:extLst>
          </p:cNvPr>
          <p:cNvSpPr>
            <a:spLocks noGrp="1"/>
          </p:cNvSpPr>
          <p:nvPr>
            <p:ph type="body" sz="quarter" idx="10"/>
          </p:nvPr>
        </p:nvSpPr>
        <p:spPr>
          <a:xfrm>
            <a:off x="865212" y="2795269"/>
            <a:ext cx="6929925" cy="1240737"/>
          </a:xfrm>
        </p:spPr>
        <p:txBody>
          <a:bodyPr/>
          <a:lstStyle/>
          <a:p>
            <a:pPr>
              <a:buNone/>
            </a:pPr>
            <a:r>
              <a:rPr lang="en-GB" dirty="0"/>
              <a:t>Lessons from Europe for the Caribbean</a:t>
            </a:r>
          </a:p>
        </p:txBody>
      </p:sp>
      <p:sp>
        <p:nvSpPr>
          <p:cNvPr id="4" name="Text Placeholder 3">
            <a:extLst>
              <a:ext uri="{FF2B5EF4-FFF2-40B4-BE49-F238E27FC236}">
                <a16:creationId xmlns:a16="http://schemas.microsoft.com/office/drawing/2014/main" id="{C664C945-7103-F801-4D90-5213CC926307}"/>
              </a:ext>
            </a:extLst>
          </p:cNvPr>
          <p:cNvSpPr>
            <a:spLocks noGrp="1"/>
          </p:cNvSpPr>
          <p:nvPr>
            <p:ph type="body" sz="quarter" idx="11"/>
          </p:nvPr>
        </p:nvSpPr>
        <p:spPr/>
        <p:txBody>
          <a:bodyPr/>
          <a:lstStyle/>
          <a:p>
            <a:r>
              <a:rPr lang="en-GB" dirty="0"/>
              <a:t>OOCUR Conference – 29 April 2026 </a:t>
            </a:r>
            <a:endParaRPr lang="en-GB"/>
          </a:p>
        </p:txBody>
      </p:sp>
    </p:spTree>
    <p:extLst>
      <p:ext uri="{BB962C8B-B14F-4D97-AF65-F5344CB8AC3E}">
        <p14:creationId xmlns:p14="http://schemas.microsoft.com/office/powerpoint/2010/main" val="167463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56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1841275-B2A7-475B-9074-5B2F5E0D5828}"/>
              </a:ext>
            </a:extLst>
          </p:cNvPr>
          <p:cNvSpPr txBox="1"/>
          <p:nvPr/>
        </p:nvSpPr>
        <p:spPr>
          <a:xfrm>
            <a:off x="2507721" y="2485929"/>
            <a:ext cx="9165167" cy="1199727"/>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defPPr>
              <a:defRPr lang="en-US"/>
            </a:defPPr>
            <a:lvl1pPr indent="-457200">
              <a:spcAft>
                <a:spcPts val="200"/>
              </a:spcAft>
              <a:buSzPct val="100000"/>
              <a:defRPr sz="1400">
                <a:solidFill>
                  <a:schemeClr val="tx1">
                    <a:lumMod val="100000"/>
                  </a:schemeClr>
                </a:solidFill>
                <a:latin typeface="Arial" panose="020B0604020202020204" pitchFamily="34" charset="0"/>
              </a:defRPr>
            </a:lvl1pPr>
            <a:lvl2pPr marL="176213" lvl="1" indent="-176213">
              <a:spcAft>
                <a:spcPts val="200"/>
              </a:spcAft>
              <a:buClr>
                <a:schemeClr val="bg2">
                  <a:lumMod val="100000"/>
                </a:schemeClr>
              </a:buClr>
              <a:buSzPct val="100000"/>
              <a:buFont typeface="Wingdings 2" panose="05020102010507070707" pitchFamily="18" charset="2"/>
              <a:buChar char=""/>
              <a:defRPr sz="1400">
                <a:solidFill>
                  <a:schemeClr val="tx1">
                    <a:lumMod val="100000"/>
                  </a:schemeClr>
                </a:solidFill>
                <a:latin typeface="Arial" panose="020B0604020202020204" pitchFamily="34" charset="0"/>
              </a:defRPr>
            </a:lvl2pPr>
            <a:lvl3pPr marL="360363" lvl="2" indent="-184150">
              <a:spcAft>
                <a:spcPts val="200"/>
              </a:spcAft>
              <a:buClr>
                <a:schemeClr val="bg2">
                  <a:lumMod val="100000"/>
                </a:schemeClr>
              </a:buClr>
              <a:buSzPct val="100000"/>
              <a:buFont typeface="Wingdings" panose="05000000000000000000" pitchFamily="2" charset="2"/>
              <a:buChar char=""/>
              <a:defRPr sz="1400">
                <a:solidFill>
                  <a:schemeClr val="tx1">
                    <a:lumMod val="100000"/>
                  </a:schemeClr>
                </a:solidFill>
                <a:latin typeface="Arial" panose="020B0604020202020204" pitchFamily="34" charset="0"/>
              </a:defRPr>
            </a:lvl3pPr>
            <a:lvl4pPr marL="536575" lvl="3" indent="-176213">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4pPr>
            <a:lvl5pPr marL="720725" lvl="4" indent="-184150">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5pPr>
            <a:lvl6pPr marL="896938" lvl="5" indent="-176213">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6pPr>
            <a:lvl7pPr marL="1073150" lvl="6" indent="-176213">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7pPr>
            <a:lvl8pPr marL="1257300" lvl="7" indent="-184150">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8pPr>
            <a:lvl9pPr marL="1257300" lvl="8" indent="-184150">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9pPr>
          </a:lstStyle>
          <a:p>
            <a:pPr marL="540000" lvl="1" indent="0">
              <a:spcAft>
                <a:spcPts val="1200"/>
              </a:spcAft>
              <a:buNone/>
            </a:pPr>
            <a:r>
              <a:rPr lang="en-GB" dirty="0">
                <a:sym typeface=""/>
              </a:rPr>
              <a:t>Lower consumer bills</a:t>
            </a:r>
          </a:p>
          <a:p>
            <a:pPr marL="540000" lvl="1" indent="0">
              <a:spcAft>
                <a:spcPts val="1200"/>
              </a:spcAft>
              <a:buNone/>
            </a:pPr>
            <a:r>
              <a:rPr lang="en-GB" dirty="0">
                <a:sym typeface=""/>
              </a:rPr>
              <a:t>Alternative in case of supply interruptions</a:t>
            </a:r>
          </a:p>
          <a:p>
            <a:pPr marL="540000" lvl="1" indent="0">
              <a:spcAft>
                <a:spcPts val="1200"/>
              </a:spcAft>
              <a:buNone/>
            </a:pPr>
            <a:r>
              <a:rPr lang="en-GB" dirty="0">
                <a:sym typeface=""/>
              </a:rPr>
              <a:t>Lower Co2 and local pollution</a:t>
            </a:r>
          </a:p>
        </p:txBody>
      </p:sp>
      <p:sp>
        <p:nvSpPr>
          <p:cNvPr id="2" name="Title 1">
            <a:extLst>
              <a:ext uri="{FF2B5EF4-FFF2-40B4-BE49-F238E27FC236}">
                <a16:creationId xmlns:a16="http://schemas.microsoft.com/office/drawing/2014/main" id="{60876F29-BA96-4A56-89CD-FAC3643F7569}"/>
              </a:ext>
            </a:extLst>
          </p:cNvPr>
          <p:cNvSpPr>
            <a:spLocks noGrp="1"/>
          </p:cNvSpPr>
          <p:nvPr>
            <p:ph type="title"/>
            <p:custDataLst>
              <p:tags r:id="rId1"/>
            </p:custDataLst>
          </p:nvPr>
        </p:nvSpPr>
        <p:spPr/>
        <p:txBody>
          <a:bodyPr/>
          <a:lstStyle/>
          <a:p>
            <a:r>
              <a:rPr lang="en-GB" dirty="0"/>
              <a:t>Distributed Energy Resources (DERs) can play a key role in The Caribbean</a:t>
            </a:r>
          </a:p>
        </p:txBody>
      </p:sp>
      <p:sp>
        <p:nvSpPr>
          <p:cNvPr id="13" name="TextBox 12">
            <a:extLst>
              <a:ext uri="{FF2B5EF4-FFF2-40B4-BE49-F238E27FC236}">
                <a16:creationId xmlns:a16="http://schemas.microsoft.com/office/drawing/2014/main" id="{A0512997-A6C7-4A26-99B5-F46CF173C691}"/>
              </a:ext>
            </a:extLst>
          </p:cNvPr>
          <p:cNvSpPr txBox="1"/>
          <p:nvPr/>
        </p:nvSpPr>
        <p:spPr>
          <a:xfrm>
            <a:off x="2506133" y="1171604"/>
            <a:ext cx="9165167" cy="1160116"/>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defPPr>
              <a:defRPr lang="en-US"/>
            </a:defPPr>
            <a:lvl1pPr indent="-457200">
              <a:spcAft>
                <a:spcPts val="200"/>
              </a:spcAft>
              <a:buSzPct val="100000"/>
              <a:defRPr sz="1400">
                <a:solidFill>
                  <a:schemeClr val="tx1">
                    <a:lumMod val="100000"/>
                  </a:schemeClr>
                </a:solidFill>
                <a:latin typeface="Arial" panose="020B0604020202020204" pitchFamily="34" charset="0"/>
              </a:defRPr>
            </a:lvl1pPr>
            <a:lvl2pPr marL="176213" lvl="1" indent="-176213">
              <a:spcAft>
                <a:spcPts val="200"/>
              </a:spcAft>
              <a:buClr>
                <a:schemeClr val="bg2">
                  <a:lumMod val="100000"/>
                </a:schemeClr>
              </a:buClr>
              <a:buSzPct val="100000"/>
              <a:buFont typeface="Wingdings 2" panose="05020102010507070707" pitchFamily="18" charset="2"/>
              <a:buChar char=""/>
              <a:defRPr sz="1400">
                <a:solidFill>
                  <a:schemeClr val="tx1">
                    <a:lumMod val="100000"/>
                  </a:schemeClr>
                </a:solidFill>
                <a:latin typeface="Arial" panose="020B0604020202020204" pitchFamily="34" charset="0"/>
              </a:defRPr>
            </a:lvl2pPr>
            <a:lvl3pPr marL="360363" lvl="2" indent="-184150">
              <a:spcAft>
                <a:spcPts val="200"/>
              </a:spcAft>
              <a:buClr>
                <a:schemeClr val="bg2">
                  <a:lumMod val="100000"/>
                </a:schemeClr>
              </a:buClr>
              <a:buSzPct val="100000"/>
              <a:buFont typeface="Wingdings" panose="05000000000000000000" pitchFamily="2" charset="2"/>
              <a:buChar char=""/>
              <a:defRPr sz="1400">
                <a:solidFill>
                  <a:schemeClr val="tx1">
                    <a:lumMod val="100000"/>
                  </a:schemeClr>
                </a:solidFill>
                <a:latin typeface="Arial" panose="020B0604020202020204" pitchFamily="34" charset="0"/>
              </a:defRPr>
            </a:lvl3pPr>
            <a:lvl4pPr marL="536575" lvl="3" indent="-176213">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4pPr>
            <a:lvl5pPr marL="720725" lvl="4" indent="-184150">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5pPr>
            <a:lvl6pPr marL="896938" lvl="5" indent="-176213">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6pPr>
            <a:lvl7pPr marL="1073150" lvl="6" indent="-176213">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7pPr>
            <a:lvl8pPr marL="1257300" lvl="7" indent="-184150">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8pPr>
            <a:lvl9pPr marL="1257300" lvl="8" indent="-184150">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9pPr>
          </a:lstStyle>
          <a:p>
            <a:pPr lvl="1"/>
            <a:r>
              <a:rPr lang="en-GB" dirty="0">
                <a:sym typeface=""/>
              </a:rPr>
              <a:t>Small decentralized energy technologies. Mainly:</a:t>
            </a:r>
          </a:p>
          <a:p>
            <a:pPr lvl="2"/>
            <a:r>
              <a:rPr lang="en-GB" sz="1200" dirty="0">
                <a:sym typeface=""/>
              </a:rPr>
              <a:t>Rooftop solar</a:t>
            </a:r>
          </a:p>
          <a:p>
            <a:pPr lvl="2"/>
            <a:r>
              <a:rPr lang="en-GB" sz="1200" dirty="0">
                <a:sym typeface=""/>
              </a:rPr>
              <a:t>Behind-the-meter batteries</a:t>
            </a:r>
          </a:p>
          <a:p>
            <a:pPr lvl="2"/>
            <a:r>
              <a:rPr lang="en-GB" sz="1200" dirty="0">
                <a:sym typeface=""/>
              </a:rPr>
              <a:t>Small generators</a:t>
            </a:r>
          </a:p>
          <a:p>
            <a:pPr lvl="2"/>
            <a:r>
              <a:rPr lang="en-GB" sz="1200" dirty="0">
                <a:sym typeface=""/>
              </a:rPr>
              <a:t>Microgrids</a:t>
            </a:r>
          </a:p>
        </p:txBody>
      </p:sp>
      <p:sp>
        <p:nvSpPr>
          <p:cNvPr id="18" name="TextBox 17">
            <a:extLst>
              <a:ext uri="{FF2B5EF4-FFF2-40B4-BE49-F238E27FC236}">
                <a16:creationId xmlns:a16="http://schemas.microsoft.com/office/drawing/2014/main" id="{A55DD385-27D5-4439-984E-58E6D490CDDF}"/>
              </a:ext>
            </a:extLst>
          </p:cNvPr>
          <p:cNvSpPr txBox="1"/>
          <p:nvPr/>
        </p:nvSpPr>
        <p:spPr>
          <a:xfrm>
            <a:off x="2507721" y="3829596"/>
            <a:ext cx="9165167" cy="986248"/>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defPPr>
              <a:defRPr lang="en-US"/>
            </a:defPPr>
            <a:lvl1pPr indent="-457200">
              <a:spcAft>
                <a:spcPts val="200"/>
              </a:spcAft>
              <a:buSzPct val="100000"/>
              <a:defRPr sz="1400">
                <a:solidFill>
                  <a:schemeClr val="tx1">
                    <a:lumMod val="100000"/>
                  </a:schemeClr>
                </a:solidFill>
                <a:latin typeface="Arial" panose="020B0604020202020204" pitchFamily="34" charset="0"/>
              </a:defRPr>
            </a:lvl1pPr>
            <a:lvl2pPr marL="176213" lvl="1" indent="-176213">
              <a:spcAft>
                <a:spcPts val="200"/>
              </a:spcAft>
              <a:buClr>
                <a:schemeClr val="bg2">
                  <a:lumMod val="100000"/>
                </a:schemeClr>
              </a:buClr>
              <a:buSzPct val="100000"/>
              <a:buFont typeface="Wingdings 2" panose="05020102010507070707" pitchFamily="18" charset="2"/>
              <a:buChar char=""/>
              <a:defRPr sz="1400">
                <a:solidFill>
                  <a:schemeClr val="tx1">
                    <a:lumMod val="100000"/>
                  </a:schemeClr>
                </a:solidFill>
                <a:latin typeface="Arial" panose="020B0604020202020204" pitchFamily="34" charset="0"/>
              </a:defRPr>
            </a:lvl2pPr>
            <a:lvl3pPr marL="360363" lvl="2" indent="-184150">
              <a:spcAft>
                <a:spcPts val="200"/>
              </a:spcAft>
              <a:buClr>
                <a:schemeClr val="bg2">
                  <a:lumMod val="100000"/>
                </a:schemeClr>
              </a:buClr>
              <a:buSzPct val="100000"/>
              <a:buFont typeface="Wingdings" panose="05000000000000000000" pitchFamily="2" charset="2"/>
              <a:buChar char=""/>
              <a:defRPr sz="1400">
                <a:solidFill>
                  <a:schemeClr val="tx1">
                    <a:lumMod val="100000"/>
                  </a:schemeClr>
                </a:solidFill>
                <a:latin typeface="Arial" panose="020B0604020202020204" pitchFamily="34" charset="0"/>
              </a:defRPr>
            </a:lvl3pPr>
            <a:lvl4pPr marL="536575" lvl="3" indent="-176213">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4pPr>
            <a:lvl5pPr marL="720725" lvl="4" indent="-184150">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5pPr>
            <a:lvl6pPr marL="896938" lvl="5" indent="-176213">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6pPr>
            <a:lvl7pPr marL="1073150" lvl="6" indent="-176213">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7pPr>
            <a:lvl8pPr marL="1257300" lvl="7" indent="-184150">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8pPr>
            <a:lvl9pPr marL="1257300" lvl="8" indent="-184150">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9pPr>
          </a:lstStyle>
          <a:p>
            <a:pPr lvl="1"/>
            <a:r>
              <a:rPr lang="en-GB" sz="1600" b="1" dirty="0">
                <a:solidFill>
                  <a:schemeClr val="accent1"/>
                </a:solidFill>
                <a:sym typeface=""/>
              </a:rPr>
              <a:t>56% </a:t>
            </a:r>
            <a:r>
              <a:rPr lang="en-GB" dirty="0">
                <a:sym typeface=""/>
              </a:rPr>
              <a:t>of all installed solar capacity is rooftop solar </a:t>
            </a:r>
            <a:r>
              <a:rPr lang="en-GB" b="1" dirty="0">
                <a:solidFill>
                  <a:schemeClr val="accent1"/>
                </a:solidFill>
                <a:sym typeface=""/>
              </a:rPr>
              <a:t>(&gt;170GW)</a:t>
            </a:r>
            <a:endParaRPr lang="en-GB" dirty="0">
              <a:sym typeface=""/>
            </a:endParaRPr>
          </a:p>
          <a:p>
            <a:pPr lvl="1"/>
            <a:r>
              <a:rPr lang="en-GB" dirty="0">
                <a:sym typeface=""/>
              </a:rPr>
              <a:t>Rooftop solar increasingly accompanied of behind-the-meter batteries</a:t>
            </a:r>
          </a:p>
        </p:txBody>
      </p:sp>
      <p:sp>
        <p:nvSpPr>
          <p:cNvPr id="26" name="TextBox 25">
            <a:extLst>
              <a:ext uri="{FF2B5EF4-FFF2-40B4-BE49-F238E27FC236}">
                <a16:creationId xmlns:a16="http://schemas.microsoft.com/office/drawing/2014/main" id="{E44603D2-B514-46B2-9CDA-360C8DF46EAF}"/>
              </a:ext>
            </a:extLst>
          </p:cNvPr>
          <p:cNvSpPr txBox="1"/>
          <p:nvPr/>
        </p:nvSpPr>
        <p:spPr>
          <a:xfrm>
            <a:off x="2510897" y="4989173"/>
            <a:ext cx="9165167" cy="986248"/>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defPPr>
              <a:defRPr lang="en-US"/>
            </a:defPPr>
            <a:lvl1pPr indent="-457200">
              <a:spcAft>
                <a:spcPts val="200"/>
              </a:spcAft>
              <a:buSzPct val="100000"/>
              <a:defRPr sz="1400">
                <a:solidFill>
                  <a:schemeClr val="tx1">
                    <a:lumMod val="100000"/>
                  </a:schemeClr>
                </a:solidFill>
                <a:latin typeface="Arial" panose="020B0604020202020204" pitchFamily="34" charset="0"/>
              </a:defRPr>
            </a:lvl1pPr>
            <a:lvl2pPr marL="176213" lvl="1" indent="-176213">
              <a:spcAft>
                <a:spcPts val="200"/>
              </a:spcAft>
              <a:buClr>
                <a:schemeClr val="bg2">
                  <a:lumMod val="100000"/>
                </a:schemeClr>
              </a:buClr>
              <a:buSzPct val="100000"/>
              <a:buFont typeface="Wingdings 2" panose="05020102010507070707" pitchFamily="18" charset="2"/>
              <a:buChar char=""/>
              <a:defRPr sz="1400">
                <a:solidFill>
                  <a:schemeClr val="tx1">
                    <a:lumMod val="100000"/>
                  </a:schemeClr>
                </a:solidFill>
                <a:latin typeface="Arial" panose="020B0604020202020204" pitchFamily="34" charset="0"/>
              </a:defRPr>
            </a:lvl2pPr>
            <a:lvl3pPr marL="360363" lvl="2" indent="-184150">
              <a:spcAft>
                <a:spcPts val="200"/>
              </a:spcAft>
              <a:buClr>
                <a:schemeClr val="bg2">
                  <a:lumMod val="100000"/>
                </a:schemeClr>
              </a:buClr>
              <a:buSzPct val="100000"/>
              <a:buFont typeface="Wingdings" panose="05000000000000000000" pitchFamily="2" charset="2"/>
              <a:buChar char=""/>
              <a:defRPr sz="1400">
                <a:solidFill>
                  <a:schemeClr val="tx1">
                    <a:lumMod val="100000"/>
                  </a:schemeClr>
                </a:solidFill>
                <a:latin typeface="Arial" panose="020B0604020202020204" pitchFamily="34" charset="0"/>
              </a:defRPr>
            </a:lvl3pPr>
            <a:lvl4pPr marL="536575" lvl="3" indent="-176213">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4pPr>
            <a:lvl5pPr marL="720725" lvl="4" indent="-184150">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5pPr>
            <a:lvl6pPr marL="896938" lvl="5" indent="-176213">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6pPr>
            <a:lvl7pPr marL="1073150" lvl="6" indent="-176213">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7pPr>
            <a:lvl8pPr marL="1257300" lvl="7" indent="-184150">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8pPr>
            <a:lvl9pPr marL="1257300" lvl="8" indent="-184150">
              <a:spcAft>
                <a:spcPts val="200"/>
              </a:spcAft>
              <a:buClr>
                <a:schemeClr val="bg2">
                  <a:lumMod val="100000"/>
                </a:schemeClr>
              </a:buClr>
              <a:buSzPct val="100000"/>
              <a:buFont typeface="Arial" panose="020B0604020202020204" pitchFamily="34" charset="0"/>
              <a:buChar char="–"/>
              <a:defRPr sz="1400">
                <a:solidFill>
                  <a:schemeClr val="tx1">
                    <a:lumMod val="100000"/>
                  </a:schemeClr>
                </a:solidFill>
                <a:latin typeface="Arial" panose="020B0604020202020204" pitchFamily="34" charset="0"/>
              </a:defRPr>
            </a:lvl9pPr>
          </a:lstStyle>
          <a:p>
            <a:pPr lvl="1"/>
            <a:r>
              <a:rPr lang="en-GB" dirty="0">
                <a:sym typeface=""/>
              </a:rPr>
              <a:t>Less room for utility-scale solar</a:t>
            </a:r>
          </a:p>
          <a:p>
            <a:pPr lvl="1"/>
            <a:r>
              <a:rPr lang="en-GB" dirty="0">
                <a:sym typeface=""/>
              </a:rPr>
              <a:t>More sunlight hours          lower unit cost</a:t>
            </a:r>
          </a:p>
          <a:p>
            <a:pPr lvl="1"/>
            <a:r>
              <a:rPr lang="en-GB" dirty="0">
                <a:sym typeface=""/>
              </a:rPr>
              <a:t>Hurricanes          higher value of security of supply</a:t>
            </a:r>
          </a:p>
        </p:txBody>
      </p:sp>
      <p:pic>
        <p:nvPicPr>
          <p:cNvPr id="3" name="Picture 2">
            <a:extLst>
              <a:ext uri="{FF2B5EF4-FFF2-40B4-BE49-F238E27FC236}">
                <a16:creationId xmlns:a16="http://schemas.microsoft.com/office/drawing/2014/main" id="{6C2DAE25-E71A-13DC-C180-F5068B140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713" y="3989381"/>
            <a:ext cx="1001839" cy="6666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A8476C0-EE13-0DB3-7D48-F7DA97C3554A}"/>
              </a:ext>
            </a:extLst>
          </p:cNvPr>
          <p:cNvPicPr>
            <a:picLocks noChangeAspect="1"/>
          </p:cNvPicPr>
          <p:nvPr/>
        </p:nvPicPr>
        <p:blipFill>
          <a:blip r:embed="rId5"/>
          <a:stretch>
            <a:fillRect/>
          </a:stretch>
        </p:blipFill>
        <p:spPr>
          <a:xfrm>
            <a:off x="1052713" y="5132557"/>
            <a:ext cx="1001839" cy="669571"/>
          </a:xfrm>
          <a:prstGeom prst="rect">
            <a:avLst/>
          </a:prstGeom>
        </p:spPr>
      </p:pic>
      <p:pic>
        <p:nvPicPr>
          <p:cNvPr id="7" name="Graphic 6" descr="Information with solid fill">
            <a:extLst>
              <a:ext uri="{FF2B5EF4-FFF2-40B4-BE49-F238E27FC236}">
                <a16:creationId xmlns:a16="http://schemas.microsoft.com/office/drawing/2014/main" id="{FFCEDFFB-7FA4-29CA-78BD-38142DF3D5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1811" y="1360512"/>
            <a:ext cx="823643" cy="823643"/>
          </a:xfrm>
          <a:prstGeom prst="rect">
            <a:avLst/>
          </a:prstGeom>
        </p:spPr>
      </p:pic>
      <p:pic>
        <p:nvPicPr>
          <p:cNvPr id="15" name="Graphic 14" descr="Badge Tick with solid fill">
            <a:extLst>
              <a:ext uri="{FF2B5EF4-FFF2-40B4-BE49-F238E27FC236}">
                <a16:creationId xmlns:a16="http://schemas.microsoft.com/office/drawing/2014/main" id="{EAE1136A-F3F2-5442-B8A7-9098662A26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6432" y="2706953"/>
            <a:ext cx="914400" cy="914400"/>
          </a:xfrm>
          <a:prstGeom prst="rect">
            <a:avLst/>
          </a:prstGeom>
        </p:spPr>
      </p:pic>
      <p:pic>
        <p:nvPicPr>
          <p:cNvPr id="16" name="Graphic 15" descr="Magnifying glass with solid fill">
            <a:extLst>
              <a:ext uri="{FF2B5EF4-FFF2-40B4-BE49-F238E27FC236}">
                <a16:creationId xmlns:a16="http://schemas.microsoft.com/office/drawing/2014/main" id="{8557C9BC-DF42-9E42-4B7A-501E0A3BD2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17501" y="1464305"/>
            <a:ext cx="500223" cy="500223"/>
          </a:xfrm>
          <a:prstGeom prst="rect">
            <a:avLst/>
          </a:prstGeom>
        </p:spPr>
      </p:pic>
      <p:cxnSp>
        <p:nvCxnSpPr>
          <p:cNvPr id="17" name="Straight Arrow Connector 16">
            <a:extLst>
              <a:ext uri="{FF2B5EF4-FFF2-40B4-BE49-F238E27FC236}">
                <a16:creationId xmlns:a16="http://schemas.microsoft.com/office/drawing/2014/main" id="{55BC7278-A7AB-2083-7B90-168E0FF265F6}"/>
              </a:ext>
            </a:extLst>
          </p:cNvPr>
          <p:cNvCxnSpPr>
            <a:cxnSpLocks/>
          </p:cNvCxnSpPr>
          <p:nvPr/>
        </p:nvCxnSpPr>
        <p:spPr>
          <a:xfrm>
            <a:off x="3691467" y="5720263"/>
            <a:ext cx="270933"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DAF93B9-E421-1173-1303-1A9E1CAAB526}"/>
              </a:ext>
            </a:extLst>
          </p:cNvPr>
          <p:cNvCxnSpPr>
            <a:cxnSpLocks/>
          </p:cNvCxnSpPr>
          <p:nvPr/>
        </p:nvCxnSpPr>
        <p:spPr>
          <a:xfrm>
            <a:off x="4343400" y="5491662"/>
            <a:ext cx="278257"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27" name="Savings">
            <a:extLst>
              <a:ext uri="{FF2B5EF4-FFF2-40B4-BE49-F238E27FC236}">
                <a16:creationId xmlns:a16="http://schemas.microsoft.com/office/drawing/2014/main" id="{ABDB539E-6BEF-CC0D-63B9-41BEC2FCE83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89253" y="2546792"/>
            <a:ext cx="255548" cy="257038"/>
          </a:xfrm>
          <a:prstGeom prst="rect">
            <a:avLst/>
          </a:prstGeom>
        </p:spPr>
      </p:pic>
      <p:pic>
        <p:nvPicPr>
          <p:cNvPr id="28" name="Secure">
            <a:extLst>
              <a:ext uri="{FF2B5EF4-FFF2-40B4-BE49-F238E27FC236}">
                <a16:creationId xmlns:a16="http://schemas.microsoft.com/office/drawing/2014/main" id="{F8718CCB-6536-3A7E-5094-8F7627B0C90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589253" y="2967540"/>
            <a:ext cx="255548" cy="257038"/>
          </a:xfrm>
          <a:prstGeom prst="rect">
            <a:avLst/>
          </a:prstGeom>
        </p:spPr>
      </p:pic>
      <p:pic>
        <p:nvPicPr>
          <p:cNvPr id="29" name="Flora">
            <a:extLst>
              <a:ext uri="{FF2B5EF4-FFF2-40B4-BE49-F238E27FC236}">
                <a16:creationId xmlns:a16="http://schemas.microsoft.com/office/drawing/2014/main" id="{9D0291FD-5BE0-D7E9-C08F-792D18CC67C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80013" y="3344331"/>
            <a:ext cx="258541" cy="257038"/>
          </a:xfrm>
          <a:prstGeom prst="rect">
            <a:avLst/>
          </a:prstGeom>
        </p:spPr>
      </p:pic>
      <p:sp>
        <p:nvSpPr>
          <p:cNvPr id="31" name="Oval 30">
            <a:extLst>
              <a:ext uri="{FF2B5EF4-FFF2-40B4-BE49-F238E27FC236}">
                <a16:creationId xmlns:a16="http://schemas.microsoft.com/office/drawing/2014/main" id="{C0110395-AA99-4B8F-DAFD-092D787BC667}"/>
              </a:ext>
            </a:extLst>
          </p:cNvPr>
          <p:cNvSpPr/>
          <p:nvPr/>
        </p:nvSpPr>
        <p:spPr>
          <a:xfrm>
            <a:off x="2589253" y="1406812"/>
            <a:ext cx="2295240" cy="528081"/>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err="1">
              <a:solidFill>
                <a:schemeClr val="tx1"/>
              </a:solidFill>
            </a:endParaRPr>
          </a:p>
        </p:txBody>
      </p:sp>
      <p:sp>
        <p:nvSpPr>
          <p:cNvPr id="32" name="Rectangle 31">
            <a:extLst>
              <a:ext uri="{FF2B5EF4-FFF2-40B4-BE49-F238E27FC236}">
                <a16:creationId xmlns:a16="http://schemas.microsoft.com/office/drawing/2014/main" id="{1187EA14-376D-C329-FAB1-E38861206DDE}"/>
              </a:ext>
            </a:extLst>
          </p:cNvPr>
          <p:cNvSpPr/>
          <p:nvPr/>
        </p:nvSpPr>
        <p:spPr>
          <a:xfrm>
            <a:off x="5077639" y="1572432"/>
            <a:ext cx="846667" cy="30929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a:solidFill>
                  <a:schemeClr val="bg2"/>
                </a:solidFill>
              </a:rPr>
              <a:t>Today’s focus</a:t>
            </a:r>
          </a:p>
        </p:txBody>
      </p:sp>
    </p:spTree>
    <p:extLst>
      <p:ext uri="{BB962C8B-B14F-4D97-AF65-F5344CB8AC3E}">
        <p14:creationId xmlns:p14="http://schemas.microsoft.com/office/powerpoint/2010/main" val="229506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6" grpId="0" animBg="1"/>
      <p:bldP spid="31" grpId="0" animBg="1"/>
      <p:bldP spid="32" grpId="0"/>
    </p:bldLst>
  </p:timing>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D0063-CED4-8EB1-147C-3BB442D44F25}"/>
            </a:ext>
          </a:extLst>
        </p:cNvPr>
        <p:cNvGrpSpPr/>
        <p:nvPr/>
      </p:nvGrpSpPr>
      <p:grpSpPr>
        <a:xfrm>
          <a:off x="0" y="0"/>
          <a:ext cx="0" cy="0"/>
          <a:chOff x="0" y="0"/>
          <a:chExt cx="0" cy="0"/>
        </a:xfrm>
      </p:grpSpPr>
      <p:sp>
        <p:nvSpPr>
          <p:cNvPr id="29" name="TextBox 28">
            <a:extLst>
              <a:ext uri="{FF2B5EF4-FFF2-40B4-BE49-F238E27FC236}">
                <a16:creationId xmlns:a16="http://schemas.microsoft.com/office/drawing/2014/main" id="{41116504-BDB8-1D55-1D27-A70442D20551}"/>
              </a:ext>
            </a:extLst>
          </p:cNvPr>
          <p:cNvSpPr txBox="1"/>
          <p:nvPr/>
        </p:nvSpPr>
        <p:spPr>
          <a:xfrm>
            <a:off x="515938" y="1003296"/>
            <a:ext cx="11138128" cy="256810"/>
          </a:xfrm>
          <a:prstGeom prst="rect">
            <a:avLst/>
          </a:prstGeom>
          <a:noFill/>
        </p:spPr>
        <p:txBody>
          <a:bodyPr wrap="square" lIns="0" tIns="0" rIns="0" bIns="0" rtlCol="0">
            <a:noAutofit/>
          </a:bodyPr>
          <a:lstStyle/>
          <a:p>
            <a:pPr algn="l"/>
            <a:r>
              <a:rPr lang="es-ES" sz="1600" dirty="0" err="1"/>
              <a:t>There</a:t>
            </a:r>
            <a:r>
              <a:rPr lang="es-ES" sz="1600" dirty="0"/>
              <a:t> </a:t>
            </a:r>
            <a:r>
              <a:rPr lang="es-ES" sz="1600" dirty="0" err="1"/>
              <a:t>have</a:t>
            </a:r>
            <a:r>
              <a:rPr lang="es-ES" sz="1600" dirty="0"/>
              <a:t> </a:t>
            </a:r>
            <a:r>
              <a:rPr lang="es-ES" sz="1600" dirty="0" err="1"/>
              <a:t>been</a:t>
            </a:r>
            <a:r>
              <a:rPr lang="es-ES" sz="1600" dirty="0"/>
              <a:t> </a:t>
            </a:r>
            <a:r>
              <a:rPr lang="es-ES" sz="1600" dirty="0" err="1"/>
              <a:t>two</a:t>
            </a:r>
            <a:r>
              <a:rPr lang="es-ES" sz="1600" dirty="0"/>
              <a:t> </a:t>
            </a:r>
            <a:r>
              <a:rPr lang="es-ES" sz="1600" dirty="0" err="1"/>
              <a:t>phases</a:t>
            </a:r>
            <a:r>
              <a:rPr lang="es-ES" sz="1600" dirty="0"/>
              <a:t> in </a:t>
            </a:r>
            <a:r>
              <a:rPr lang="es-ES" sz="1600" dirty="0" err="1"/>
              <a:t>the</a:t>
            </a:r>
            <a:r>
              <a:rPr lang="es-ES" sz="1600" dirty="0"/>
              <a:t> </a:t>
            </a:r>
            <a:r>
              <a:rPr lang="es-ES" sz="1600" dirty="0" err="1"/>
              <a:t>European</a:t>
            </a:r>
            <a:r>
              <a:rPr lang="es-ES" sz="1600" dirty="0"/>
              <a:t> </a:t>
            </a:r>
            <a:r>
              <a:rPr lang="es-ES" sz="1600" dirty="0" err="1"/>
              <a:t>Experience</a:t>
            </a:r>
            <a:r>
              <a:rPr lang="es-ES" sz="1600" dirty="0"/>
              <a:t>: </a:t>
            </a:r>
            <a:r>
              <a:rPr lang="es-ES" sz="1600" dirty="0" err="1"/>
              <a:t>Promotion</a:t>
            </a:r>
            <a:r>
              <a:rPr lang="es-ES" sz="1600" dirty="0"/>
              <a:t> and </a:t>
            </a:r>
            <a:r>
              <a:rPr lang="es-ES" sz="1600" dirty="0" err="1"/>
              <a:t>Maturity</a:t>
            </a:r>
            <a:endParaRPr lang="es-ES" sz="1600" dirty="0"/>
          </a:p>
        </p:txBody>
      </p:sp>
      <p:sp>
        <p:nvSpPr>
          <p:cNvPr id="10" name="Text Placeholder 56">
            <a:extLst>
              <a:ext uri="{FF2B5EF4-FFF2-40B4-BE49-F238E27FC236}">
                <a16:creationId xmlns:a16="http://schemas.microsoft.com/office/drawing/2014/main" id="{222A7042-8DFF-1CF4-53EA-F909B0D39D2B}"/>
              </a:ext>
            </a:extLst>
          </p:cNvPr>
          <p:cNvSpPr txBox="1">
            <a:spLocks/>
          </p:cNvSpPr>
          <p:nvPr>
            <p:custDataLst>
              <p:tags r:id="rId1"/>
            </p:custDataLst>
          </p:nvPr>
        </p:nvSpPr>
        <p:spPr>
          <a:xfrm>
            <a:off x="515938" y="2171714"/>
            <a:ext cx="3509173" cy="3830733"/>
          </a:xfrm>
          <a:prstGeom prst="rect">
            <a:avLst/>
          </a:prstGeom>
          <a:ln>
            <a:solidFill>
              <a:schemeClr val="accent1"/>
            </a:solidFill>
          </a:ln>
        </p:spPr>
        <p:txBody>
          <a:bodyPr vert="horz" lIns="46800" tIns="45720" rIns="46800" bIns="45720" rtlCol="0">
            <a:noAutofit/>
          </a:bodyPr>
          <a:lstStyle>
            <a:lvl1pPr marL="0" indent="0" algn="ctr" defTabSz="914400" rtl="0" eaLnBrk="1" latinLnBrk="0" hangingPunct="1">
              <a:lnSpc>
                <a:spcPct val="125000"/>
              </a:lnSpc>
              <a:spcBef>
                <a:spcPts val="0"/>
              </a:spcBef>
              <a:spcAft>
                <a:spcPts val="800"/>
              </a:spcAft>
              <a:buFontTx/>
              <a:buNone/>
              <a:defRPr sz="1400" kern="1200" cap="all" baseline="0">
                <a:solidFill>
                  <a:srgbClr val="CD001A"/>
                </a:solidFill>
                <a:latin typeface="+mj-lt"/>
                <a:ea typeface="+mn-ea"/>
                <a:cs typeface="+mn-cs"/>
              </a:defRPr>
            </a:lvl1pPr>
            <a:lvl2pPr marL="0" indent="0" algn="ctr" defTabSz="914400" rtl="0" eaLnBrk="1" latinLnBrk="0" hangingPunct="1">
              <a:lnSpc>
                <a:spcPct val="125000"/>
              </a:lnSpc>
              <a:spcBef>
                <a:spcPts val="0"/>
              </a:spcBef>
              <a:spcAft>
                <a:spcPts val="300"/>
              </a:spcAft>
              <a:buFontTx/>
              <a:buNone/>
              <a:defRPr sz="1200" kern="1200">
                <a:solidFill>
                  <a:srgbClr val="2D2926"/>
                </a:solidFill>
                <a:latin typeface="+mn-lt"/>
                <a:ea typeface="+mn-ea"/>
                <a:cs typeface="+mn-cs"/>
              </a:defRPr>
            </a:lvl2pPr>
            <a:lvl3pPr marL="144000" indent="-144000" algn="l" defTabSz="914400" rtl="0" eaLnBrk="1" latinLnBrk="0" hangingPunct="1">
              <a:lnSpc>
                <a:spcPct val="125000"/>
              </a:lnSpc>
              <a:spcBef>
                <a:spcPts val="0"/>
              </a:spcBef>
              <a:spcAft>
                <a:spcPts val="300"/>
              </a:spcAft>
              <a:buFont typeface="Wingdings 2" panose="05020102010507070707" pitchFamily="18" charset="2"/>
              <a:buChar char=""/>
              <a:defRPr sz="1200" kern="1200">
                <a:solidFill>
                  <a:srgbClr val="2D2926"/>
                </a:solidFill>
                <a:latin typeface="+mn-lt"/>
                <a:ea typeface="+mn-ea"/>
                <a:cs typeface="+mn-cs"/>
              </a:defRPr>
            </a:lvl3pPr>
            <a:lvl4pPr marL="288000" indent="-144000" algn="l" defTabSz="914400" rtl="0" eaLnBrk="1" latinLnBrk="0" hangingPunct="1">
              <a:lnSpc>
                <a:spcPct val="125000"/>
              </a:lnSpc>
              <a:spcBef>
                <a:spcPts val="0"/>
              </a:spcBef>
              <a:spcAft>
                <a:spcPts val="300"/>
              </a:spcAft>
              <a:buFont typeface="Wingdings 2" panose="05020102010507070707" pitchFamily="18" charset="2"/>
              <a:buChar char=""/>
              <a:defRPr sz="1200" kern="1200">
                <a:solidFill>
                  <a:srgbClr val="2D2926"/>
                </a:solidFill>
                <a:latin typeface="+mn-lt"/>
                <a:ea typeface="+mn-ea"/>
                <a:cs typeface="+mn-cs"/>
              </a:defRPr>
            </a:lvl4pPr>
            <a:lvl5pPr marL="432000" indent="-144000" algn="l" defTabSz="914400" rtl="0" eaLnBrk="1" latinLnBrk="0" hangingPunct="1">
              <a:lnSpc>
                <a:spcPct val="125000"/>
              </a:lnSpc>
              <a:spcBef>
                <a:spcPts val="0"/>
              </a:spcBef>
              <a:spcAft>
                <a:spcPts val="300"/>
              </a:spcAft>
              <a:buFont typeface="Wingdings" panose="05000000000000000000" pitchFamily="2" charset="2"/>
              <a:buChar char=""/>
              <a:defRPr sz="1200" kern="1200">
                <a:solidFill>
                  <a:srgbClr val="2D2926"/>
                </a:solidFill>
                <a:latin typeface="+mn-lt"/>
                <a:ea typeface="+mn-ea"/>
                <a:cs typeface="+mn-cs"/>
              </a:defRPr>
            </a:lvl5pPr>
            <a:lvl6pPr marL="576000" indent="-144000" algn="l" defTabSz="914400" rtl="0" eaLnBrk="1" latinLnBrk="0" hangingPunct="1">
              <a:lnSpc>
                <a:spcPct val="125000"/>
              </a:lnSpc>
              <a:spcBef>
                <a:spcPts val="0"/>
              </a:spcBef>
              <a:spcAft>
                <a:spcPts val="300"/>
              </a:spcAft>
              <a:buFont typeface="Wingdings" panose="05000000000000000000" pitchFamily="2" charset="2"/>
              <a:buChar char=""/>
              <a:defRPr sz="1200" kern="1200">
                <a:solidFill>
                  <a:srgbClr val="000000"/>
                </a:solidFill>
                <a:latin typeface="+mn-lt"/>
                <a:ea typeface="+mn-ea"/>
                <a:cs typeface="+mn-cs"/>
              </a:defRPr>
            </a:lvl6pPr>
            <a:lvl7pPr marL="720000" indent="-144000" algn="l" defTabSz="914400" rtl="0" eaLnBrk="1" latinLnBrk="0" hangingPunct="1">
              <a:lnSpc>
                <a:spcPct val="125000"/>
              </a:lnSpc>
              <a:spcBef>
                <a:spcPts val="0"/>
              </a:spcBef>
              <a:spcAft>
                <a:spcPts val="300"/>
              </a:spcAft>
              <a:buFont typeface="Wingdings" panose="05000000000000000000" pitchFamily="2" charset="2"/>
              <a:buChar char=""/>
              <a:defRPr sz="1200" kern="1200">
                <a:solidFill>
                  <a:srgbClr val="000000"/>
                </a:solidFill>
                <a:latin typeface="+mn-lt"/>
                <a:ea typeface="+mn-ea"/>
                <a:cs typeface="+mn-cs"/>
              </a:defRPr>
            </a:lvl7pPr>
            <a:lvl8pPr marL="864000" indent="-144000" algn="l" defTabSz="914400" rtl="0" eaLnBrk="1" latinLnBrk="0" hangingPunct="1">
              <a:lnSpc>
                <a:spcPct val="125000"/>
              </a:lnSpc>
              <a:spcBef>
                <a:spcPts val="0"/>
              </a:spcBef>
              <a:spcAft>
                <a:spcPts val="300"/>
              </a:spcAft>
              <a:buFont typeface="Wingdings" panose="05000000000000000000" pitchFamily="2" charset="2"/>
              <a:buChar char=""/>
              <a:defRPr sz="1200" kern="1200">
                <a:solidFill>
                  <a:srgbClr val="000000"/>
                </a:solidFill>
                <a:latin typeface="+mn-lt"/>
                <a:ea typeface="+mn-ea"/>
                <a:cs typeface="+mn-cs"/>
              </a:defRPr>
            </a:lvl8pPr>
            <a:lvl9pPr marL="1008000" indent="-144000" algn="l" defTabSz="914400" rtl="0" eaLnBrk="1" latinLnBrk="0" hangingPunct="1">
              <a:lnSpc>
                <a:spcPct val="125000"/>
              </a:lnSpc>
              <a:spcBef>
                <a:spcPts val="0"/>
              </a:spcBef>
              <a:spcAft>
                <a:spcPts val="300"/>
              </a:spcAft>
              <a:buFont typeface="Wingdings" panose="05000000000000000000" pitchFamily="2" charset="2"/>
              <a:buChar char=""/>
              <a:defRPr sz="1200" kern="1200">
                <a:solidFill>
                  <a:srgbClr val="000000"/>
                </a:solidFill>
                <a:latin typeface="+mn-lt"/>
                <a:ea typeface="+mn-ea"/>
                <a:cs typeface="+mn-cs"/>
              </a:defRPr>
            </a:lvl9pPr>
          </a:lstStyle>
          <a:p>
            <a:pPr marL="0" marR="0" lvl="0" indent="0" algn="ctr" defTabSz="914400" rtl="0" eaLnBrk="1" fontAlgn="auto" latinLnBrk="0" hangingPunct="1">
              <a:lnSpc>
                <a:spcPct val="125000"/>
              </a:lnSpc>
              <a:spcBef>
                <a:spcPts val="0"/>
              </a:spcBef>
              <a:spcAft>
                <a:spcPts val="800"/>
              </a:spcAft>
              <a:buClrTx/>
              <a:buSzTx/>
              <a:buFontTx/>
              <a:buNone/>
              <a:tabLst/>
              <a:defRPr/>
            </a:pPr>
            <a:r>
              <a:rPr kumimoji="0" lang="es-ES" b="1" i="0" u="none" strike="noStrike" kern="1200" cap="none" spc="0" normalizeH="0" baseline="0" noProof="0" dirty="0" err="1">
                <a:ln>
                  <a:noFill/>
                </a:ln>
                <a:solidFill>
                  <a:schemeClr val="bg2"/>
                </a:solidFill>
                <a:effectLst/>
                <a:uLnTx/>
                <a:uFillTx/>
                <a:latin typeface="+mn-lt"/>
                <a:ea typeface="+mn-ea"/>
                <a:cs typeface="+mn-cs"/>
              </a:rPr>
              <a:t>Promotion</a:t>
            </a:r>
            <a:endParaRPr kumimoji="0" lang="es-ES" b="1" i="0" u="none" strike="noStrike" kern="1200" cap="none" spc="0" normalizeH="0" baseline="0" noProof="0" dirty="0">
              <a:ln>
                <a:noFill/>
              </a:ln>
              <a:solidFill>
                <a:schemeClr val="bg2"/>
              </a:solidFill>
              <a:effectLst/>
              <a:uLnTx/>
              <a:uFillTx/>
              <a:latin typeface="+mn-lt"/>
              <a:ea typeface="+mn-ea"/>
              <a:cs typeface="+mn-cs"/>
            </a:endParaRPr>
          </a:p>
          <a:p>
            <a:pPr marL="285750" marR="0" lvl="1" indent="-285750" algn="l" defTabSz="914400" rtl="0" eaLnBrk="1" fontAlgn="auto" latinLnBrk="0" hangingPunct="1">
              <a:lnSpc>
                <a:spcPct val="125000"/>
              </a:lnSpc>
              <a:spcBef>
                <a:spcPts val="0"/>
              </a:spcBef>
              <a:spcAft>
                <a:spcPts val="300"/>
              </a:spcAft>
              <a:buClr>
                <a:schemeClr val="accent1"/>
              </a:buClr>
              <a:buSzTx/>
              <a:buFont typeface="Wingdings" panose="05000000000000000000" pitchFamily="2" charset="2"/>
              <a:buChar char="§"/>
              <a:tabLst/>
              <a:defRPr/>
            </a:pPr>
            <a:r>
              <a:rPr kumimoji="0" lang="es-ES" sz="1400" i="0" u="none" strike="noStrike" kern="1200" cap="none" spc="0" normalizeH="0" baseline="0" noProof="0" dirty="0">
                <a:ln>
                  <a:noFill/>
                </a:ln>
                <a:solidFill>
                  <a:srgbClr val="2D2926"/>
                </a:solidFill>
                <a:effectLst/>
                <a:uLnTx/>
                <a:uFillTx/>
                <a:ea typeface="+mn-ea"/>
                <a:cs typeface="+mn-cs"/>
              </a:rPr>
              <a:t>Tools </a:t>
            </a:r>
            <a:r>
              <a:rPr kumimoji="0" lang="es-ES" sz="1400" i="0" u="none" strike="noStrike" kern="1200" cap="none" spc="0" normalizeH="0" baseline="0" noProof="0" dirty="0" err="1">
                <a:ln>
                  <a:noFill/>
                </a:ln>
                <a:solidFill>
                  <a:srgbClr val="2D2926"/>
                </a:solidFill>
                <a:effectLst/>
                <a:uLnTx/>
                <a:uFillTx/>
                <a:ea typeface="+mn-ea"/>
                <a:cs typeface="+mn-cs"/>
              </a:rPr>
              <a:t>for</a:t>
            </a:r>
            <a:r>
              <a:rPr kumimoji="0" lang="es-ES" sz="1400" i="0" u="none" strike="noStrike" kern="1200" cap="none" spc="0" normalizeH="0" baseline="0" noProof="0" dirty="0">
                <a:ln>
                  <a:noFill/>
                </a:ln>
                <a:solidFill>
                  <a:srgbClr val="2D2926"/>
                </a:solidFill>
                <a:effectLst/>
                <a:uLnTx/>
                <a:uFillTx/>
                <a:ea typeface="+mn-ea"/>
                <a:cs typeface="+mn-cs"/>
              </a:rPr>
              <a:t> </a:t>
            </a:r>
            <a:r>
              <a:rPr kumimoji="0" lang="es-ES" sz="1400" i="0" u="none" strike="noStrike" kern="1200" cap="none" spc="0" normalizeH="0" baseline="0" noProof="0" dirty="0" err="1">
                <a:ln>
                  <a:noFill/>
                </a:ln>
                <a:solidFill>
                  <a:srgbClr val="2D2926"/>
                </a:solidFill>
                <a:effectLst/>
                <a:uLnTx/>
                <a:uFillTx/>
                <a:ea typeface="+mn-ea"/>
                <a:cs typeface="+mn-cs"/>
              </a:rPr>
              <a:t>promoting</a:t>
            </a:r>
            <a:r>
              <a:rPr kumimoji="0" lang="es-ES" sz="1400" i="0" u="none" strike="noStrike" kern="1200" cap="none" spc="0" normalizeH="0" baseline="0" noProof="0" dirty="0">
                <a:ln>
                  <a:noFill/>
                </a:ln>
                <a:solidFill>
                  <a:srgbClr val="2D2926"/>
                </a:solidFill>
                <a:effectLst/>
                <a:uLnTx/>
                <a:uFillTx/>
                <a:ea typeface="+mn-ea"/>
                <a:cs typeface="+mn-cs"/>
              </a:rPr>
              <a:t> </a:t>
            </a:r>
            <a:r>
              <a:rPr kumimoji="0" lang="es-ES" sz="1400" i="0" u="none" strike="noStrike" kern="1200" cap="none" spc="0" normalizeH="0" baseline="0" noProof="0" dirty="0" err="1">
                <a:ln>
                  <a:noFill/>
                </a:ln>
                <a:solidFill>
                  <a:srgbClr val="2D2926"/>
                </a:solidFill>
                <a:effectLst/>
                <a:uLnTx/>
                <a:uFillTx/>
                <a:ea typeface="+mn-ea"/>
                <a:cs typeface="+mn-cs"/>
              </a:rPr>
              <a:t>rooftop</a:t>
            </a:r>
            <a:r>
              <a:rPr kumimoji="0" lang="es-ES" sz="1400" i="0" u="none" strike="noStrike" kern="1200" cap="none" spc="0" normalizeH="0" baseline="0" noProof="0" dirty="0">
                <a:ln>
                  <a:noFill/>
                </a:ln>
                <a:solidFill>
                  <a:srgbClr val="2D2926"/>
                </a:solidFill>
                <a:effectLst/>
                <a:uLnTx/>
                <a:uFillTx/>
                <a:ea typeface="+mn-ea"/>
                <a:cs typeface="+mn-cs"/>
              </a:rPr>
              <a:t> solar:</a:t>
            </a:r>
          </a:p>
          <a:p>
            <a:pPr marL="486900" lvl="2" indent="-342900">
              <a:buClr>
                <a:schemeClr val="accent1"/>
              </a:buClr>
              <a:buFont typeface="+mj-lt"/>
              <a:buAutoNum type="arabicPeriod"/>
              <a:defRPr/>
            </a:pPr>
            <a:r>
              <a:rPr lang="es-ES" sz="1400" b="1" dirty="0"/>
              <a:t>Net </a:t>
            </a:r>
            <a:r>
              <a:rPr lang="es-ES" sz="1400" b="1" dirty="0" err="1"/>
              <a:t>metering</a:t>
            </a:r>
            <a:endParaRPr lang="es-ES" sz="1400" b="1" dirty="0"/>
          </a:p>
          <a:p>
            <a:pPr marL="573750" lvl="3" indent="-285750">
              <a:buClr>
                <a:schemeClr val="accent1"/>
              </a:buClr>
              <a:buFont typeface="Wingdings" panose="05000000000000000000" pitchFamily="2" charset="2"/>
              <a:buChar char="§"/>
              <a:defRPr/>
            </a:pPr>
            <a:r>
              <a:rPr lang="en-GB" dirty="0"/>
              <a:t>Surplus electricity reduces 1:1 the amount of electricity consumed in the invoice</a:t>
            </a:r>
          </a:p>
          <a:p>
            <a:pPr marL="573750" lvl="3" indent="-285750">
              <a:buClr>
                <a:schemeClr val="accent1"/>
              </a:buClr>
              <a:buFont typeface="Wingdings" panose="05000000000000000000" pitchFamily="2" charset="2"/>
              <a:buChar char="§"/>
              <a:defRPr/>
            </a:pPr>
            <a:r>
              <a:rPr lang="en-GB" dirty="0"/>
              <a:t>High-powered incentive: self-consumed energy reduces both generation and network costs</a:t>
            </a:r>
            <a:endParaRPr lang="es-ES" dirty="0"/>
          </a:p>
          <a:p>
            <a:pPr marL="486900" lvl="2" indent="-342900">
              <a:buClr>
                <a:schemeClr val="accent1"/>
              </a:buClr>
              <a:buFont typeface="+mj-lt"/>
              <a:buAutoNum type="arabicPeriod"/>
              <a:defRPr/>
            </a:pPr>
            <a:r>
              <a:rPr kumimoji="0" lang="es-ES" sz="1400" b="1" i="0" u="none" strike="noStrike" kern="1200" cap="none" spc="0" normalizeH="0" baseline="0" noProof="0" dirty="0">
                <a:ln>
                  <a:noFill/>
                </a:ln>
                <a:solidFill>
                  <a:srgbClr val="2D2926"/>
                </a:solidFill>
                <a:effectLst/>
                <a:uLnTx/>
                <a:uFillTx/>
                <a:ea typeface="+mn-ea"/>
                <a:cs typeface="+mn-cs"/>
              </a:rPr>
              <a:t>Surplus </a:t>
            </a:r>
            <a:r>
              <a:rPr kumimoji="0" lang="es-ES" sz="1400" b="1" i="0" u="none" strike="noStrike" kern="1200" cap="none" spc="0" normalizeH="0" baseline="0" noProof="0" dirty="0" err="1">
                <a:ln>
                  <a:noFill/>
                </a:ln>
                <a:solidFill>
                  <a:srgbClr val="2D2926"/>
                </a:solidFill>
                <a:effectLst/>
                <a:uLnTx/>
                <a:uFillTx/>
                <a:ea typeface="+mn-ea"/>
                <a:cs typeface="+mn-cs"/>
              </a:rPr>
              <a:t>electricity</a:t>
            </a:r>
            <a:r>
              <a:rPr kumimoji="0" lang="es-ES" sz="1400" b="1" i="0" u="none" strike="noStrike" kern="1200" cap="none" spc="0" normalizeH="0" baseline="0" noProof="0" dirty="0">
                <a:ln>
                  <a:noFill/>
                </a:ln>
                <a:solidFill>
                  <a:srgbClr val="2D2926"/>
                </a:solidFill>
                <a:effectLst/>
                <a:uLnTx/>
                <a:uFillTx/>
                <a:ea typeface="+mn-ea"/>
                <a:cs typeface="+mn-cs"/>
              </a:rPr>
              <a:t> can be </a:t>
            </a:r>
            <a:r>
              <a:rPr kumimoji="0" lang="es-ES" sz="1400" b="1" i="0" u="none" strike="noStrike" kern="1200" cap="none" spc="0" normalizeH="0" baseline="0" noProof="0" dirty="0" err="1">
                <a:ln>
                  <a:noFill/>
                </a:ln>
                <a:solidFill>
                  <a:srgbClr val="2D2926"/>
                </a:solidFill>
                <a:effectLst/>
                <a:uLnTx/>
                <a:uFillTx/>
                <a:ea typeface="+mn-ea"/>
                <a:cs typeface="+mn-cs"/>
              </a:rPr>
              <a:t>sold</a:t>
            </a:r>
            <a:r>
              <a:rPr kumimoji="0" lang="es-ES" sz="1400" b="1" i="0" u="none" strike="noStrike" kern="1200" cap="none" spc="0" normalizeH="0" baseline="0" noProof="0" dirty="0">
                <a:ln>
                  <a:noFill/>
                </a:ln>
                <a:solidFill>
                  <a:srgbClr val="2D2926"/>
                </a:solidFill>
                <a:effectLst/>
                <a:uLnTx/>
                <a:uFillTx/>
                <a:ea typeface="+mn-ea"/>
                <a:cs typeface="+mn-cs"/>
              </a:rPr>
              <a:t> at </a:t>
            </a:r>
            <a:r>
              <a:rPr kumimoji="0" lang="es-ES" sz="1400" b="1" i="0" u="none" strike="noStrike" kern="1200" cap="none" spc="0" normalizeH="0" baseline="0" noProof="0" dirty="0" err="1">
                <a:ln>
                  <a:noFill/>
                </a:ln>
                <a:solidFill>
                  <a:srgbClr val="2D2926"/>
                </a:solidFill>
                <a:effectLst/>
                <a:uLnTx/>
                <a:uFillTx/>
                <a:ea typeface="+mn-ea"/>
                <a:cs typeface="+mn-cs"/>
              </a:rPr>
              <a:t>hourly</a:t>
            </a:r>
            <a:r>
              <a:rPr kumimoji="0" lang="es-ES" sz="1400" b="1" i="0" u="none" strike="noStrike" kern="1200" cap="none" spc="0" normalizeH="0" baseline="0" noProof="0" dirty="0">
                <a:ln>
                  <a:noFill/>
                </a:ln>
                <a:solidFill>
                  <a:srgbClr val="2D2926"/>
                </a:solidFill>
                <a:effectLst/>
                <a:uLnTx/>
                <a:uFillTx/>
                <a:ea typeface="+mn-ea"/>
                <a:cs typeface="+mn-cs"/>
              </a:rPr>
              <a:t> </a:t>
            </a:r>
            <a:r>
              <a:rPr kumimoji="0" lang="es-ES" sz="1400" b="1" i="0" u="none" strike="noStrike" kern="1200" cap="none" spc="0" normalizeH="0" baseline="0" noProof="0" dirty="0" err="1">
                <a:ln>
                  <a:noFill/>
                </a:ln>
                <a:solidFill>
                  <a:srgbClr val="2D2926"/>
                </a:solidFill>
                <a:effectLst/>
                <a:uLnTx/>
                <a:uFillTx/>
                <a:ea typeface="+mn-ea"/>
                <a:cs typeface="+mn-cs"/>
              </a:rPr>
              <a:t>market</a:t>
            </a:r>
            <a:r>
              <a:rPr kumimoji="0" lang="es-ES" sz="1400" b="1" i="0" u="none" strike="noStrike" kern="1200" cap="none" spc="0" normalizeH="0" baseline="0" noProof="0" dirty="0">
                <a:ln>
                  <a:noFill/>
                </a:ln>
                <a:solidFill>
                  <a:srgbClr val="2D2926"/>
                </a:solidFill>
                <a:effectLst/>
                <a:uLnTx/>
                <a:uFillTx/>
                <a:ea typeface="+mn-ea"/>
                <a:cs typeface="+mn-cs"/>
              </a:rPr>
              <a:t> </a:t>
            </a:r>
            <a:r>
              <a:rPr kumimoji="0" lang="es-ES" sz="1400" b="1" i="0" u="none" strike="noStrike" kern="1200" cap="none" spc="0" normalizeH="0" baseline="0" noProof="0" dirty="0" err="1">
                <a:ln>
                  <a:noFill/>
                </a:ln>
                <a:solidFill>
                  <a:srgbClr val="2D2926"/>
                </a:solidFill>
                <a:effectLst/>
                <a:uLnTx/>
                <a:uFillTx/>
                <a:ea typeface="+mn-ea"/>
                <a:cs typeface="+mn-cs"/>
              </a:rPr>
              <a:t>price</a:t>
            </a:r>
            <a:endParaRPr kumimoji="0" lang="es-ES" sz="1400" b="1" i="0" u="none" strike="noStrike" kern="1200" cap="none" spc="0" normalizeH="0" baseline="0" noProof="0" dirty="0">
              <a:ln>
                <a:noFill/>
              </a:ln>
              <a:solidFill>
                <a:srgbClr val="2D2926"/>
              </a:solidFill>
              <a:effectLst/>
              <a:uLnTx/>
              <a:uFillTx/>
              <a:ea typeface="+mn-ea"/>
              <a:cs typeface="+mn-cs"/>
            </a:endParaRPr>
          </a:p>
          <a:p>
            <a:pPr marL="573750" lvl="3" indent="-285750">
              <a:buClr>
                <a:schemeClr val="accent1"/>
              </a:buClr>
              <a:buFont typeface="Wingdings" panose="05000000000000000000" pitchFamily="2" charset="2"/>
              <a:buChar char="§"/>
              <a:defRPr/>
            </a:pPr>
            <a:r>
              <a:rPr lang="en-GB" dirty="0"/>
              <a:t>Smaller incentive than net metering</a:t>
            </a:r>
          </a:p>
          <a:p>
            <a:pPr marL="573750" lvl="3" indent="-285750">
              <a:buClr>
                <a:schemeClr val="accent1"/>
              </a:buClr>
              <a:buFont typeface="Wingdings" panose="05000000000000000000" pitchFamily="2" charset="2"/>
              <a:buChar char="§"/>
              <a:defRPr/>
            </a:pPr>
            <a:r>
              <a:rPr lang="en-GB" dirty="0"/>
              <a:t>Self-consumed energy pays fixed network costs (but not variable network costs)</a:t>
            </a:r>
          </a:p>
          <a:p>
            <a:pPr marL="573750" lvl="3" indent="-285750">
              <a:buClr>
                <a:schemeClr val="accent1"/>
              </a:buClr>
              <a:buFont typeface="Wingdings" panose="05000000000000000000" pitchFamily="2" charset="2"/>
              <a:buChar char="§"/>
              <a:defRPr/>
            </a:pPr>
            <a:endParaRPr lang="es-ES" dirty="0"/>
          </a:p>
          <a:p>
            <a:pPr marL="486900" lvl="2" indent="-342900">
              <a:buClr>
                <a:schemeClr val="accent1"/>
              </a:buClr>
              <a:buFont typeface="+mj-lt"/>
              <a:buAutoNum type="arabicPeriod"/>
              <a:defRPr/>
            </a:pPr>
            <a:endParaRPr kumimoji="0" lang="es-ES" sz="1400" b="0" i="0" u="none" strike="noStrike" kern="1200" cap="none" spc="0" normalizeH="0" baseline="0" noProof="0" dirty="0">
              <a:ln>
                <a:noFill/>
              </a:ln>
              <a:solidFill>
                <a:srgbClr val="2D2926"/>
              </a:solidFill>
              <a:effectLst/>
              <a:uLnTx/>
              <a:uFillTx/>
              <a:ea typeface="+mn-ea"/>
              <a:cs typeface="+mn-cs"/>
            </a:endParaRPr>
          </a:p>
          <a:p>
            <a:pPr lvl="3" indent="0">
              <a:buClr>
                <a:schemeClr val="accent1"/>
              </a:buClr>
              <a:buNone/>
              <a:defRPr/>
            </a:pPr>
            <a:endParaRPr kumimoji="0" lang="es-ES" sz="1400" b="0" i="0" u="none" strike="noStrike" kern="1200" cap="none" spc="0" normalizeH="0" baseline="0" noProof="0" dirty="0">
              <a:ln>
                <a:noFill/>
              </a:ln>
              <a:solidFill>
                <a:srgbClr val="2D2926"/>
              </a:solidFill>
              <a:effectLst/>
              <a:uLnTx/>
              <a:uFillTx/>
              <a:ea typeface="+mn-ea"/>
              <a:cs typeface="+mn-cs"/>
            </a:endParaRPr>
          </a:p>
        </p:txBody>
      </p:sp>
      <p:sp>
        <p:nvSpPr>
          <p:cNvPr id="11" name="Text Placeholder 58">
            <a:extLst>
              <a:ext uri="{FF2B5EF4-FFF2-40B4-BE49-F238E27FC236}">
                <a16:creationId xmlns:a16="http://schemas.microsoft.com/office/drawing/2014/main" id="{DED7D7C3-A949-805A-315F-8EC715E053A3}"/>
              </a:ext>
            </a:extLst>
          </p:cNvPr>
          <p:cNvSpPr txBox="1">
            <a:spLocks/>
          </p:cNvSpPr>
          <p:nvPr>
            <p:custDataLst>
              <p:tags r:id="rId2"/>
            </p:custDataLst>
          </p:nvPr>
        </p:nvSpPr>
        <p:spPr>
          <a:xfrm>
            <a:off x="4295332" y="2151592"/>
            <a:ext cx="3509173" cy="3850374"/>
          </a:xfrm>
          <a:prstGeom prst="rect">
            <a:avLst/>
          </a:prstGeom>
          <a:ln>
            <a:solidFill>
              <a:srgbClr val="2F6F7A"/>
            </a:solidFill>
          </a:ln>
        </p:spPr>
        <p:txBody>
          <a:bodyPr vert="horz" lIns="46800" tIns="45720" rIns="46800" bIns="45720" rtlCol="0">
            <a:noAutofit/>
          </a:bodyPr>
          <a:lstStyle>
            <a:lvl1pPr marL="0" indent="0" algn="ctr" defTabSz="914400" rtl="0" eaLnBrk="1" latinLnBrk="0" hangingPunct="1">
              <a:lnSpc>
                <a:spcPct val="125000"/>
              </a:lnSpc>
              <a:spcBef>
                <a:spcPts val="0"/>
              </a:spcBef>
              <a:spcAft>
                <a:spcPts val="800"/>
              </a:spcAft>
              <a:buFontTx/>
              <a:buNone/>
              <a:defRPr sz="1400" kern="1200" cap="all" baseline="0">
                <a:solidFill>
                  <a:srgbClr val="2F6F7A"/>
                </a:solidFill>
                <a:latin typeface="+mj-lt"/>
                <a:ea typeface="+mn-ea"/>
                <a:cs typeface="+mn-cs"/>
              </a:defRPr>
            </a:lvl1pPr>
            <a:lvl2pPr marL="0" indent="0" algn="ctr" defTabSz="914400" rtl="0" eaLnBrk="1" latinLnBrk="0" hangingPunct="1">
              <a:lnSpc>
                <a:spcPct val="125000"/>
              </a:lnSpc>
              <a:spcBef>
                <a:spcPts val="0"/>
              </a:spcBef>
              <a:spcAft>
                <a:spcPts val="300"/>
              </a:spcAft>
              <a:buFontTx/>
              <a:buNone/>
              <a:defRPr sz="1200" kern="1200">
                <a:solidFill>
                  <a:srgbClr val="2D2926"/>
                </a:solidFill>
                <a:latin typeface="+mn-lt"/>
                <a:ea typeface="+mn-ea"/>
                <a:cs typeface="+mn-cs"/>
              </a:defRPr>
            </a:lvl2pPr>
            <a:lvl3pPr marL="144000" indent="-144000" algn="l" defTabSz="914400" rtl="0" eaLnBrk="1" latinLnBrk="0" hangingPunct="1">
              <a:lnSpc>
                <a:spcPct val="125000"/>
              </a:lnSpc>
              <a:spcBef>
                <a:spcPts val="0"/>
              </a:spcBef>
              <a:spcAft>
                <a:spcPts val="300"/>
              </a:spcAft>
              <a:buFont typeface="Wingdings 2" panose="05020102010507070707" pitchFamily="18" charset="2"/>
              <a:buChar char=""/>
              <a:defRPr sz="1200" kern="1200">
                <a:solidFill>
                  <a:srgbClr val="2D2926"/>
                </a:solidFill>
                <a:latin typeface="+mn-lt"/>
                <a:ea typeface="+mn-ea"/>
                <a:cs typeface="+mn-cs"/>
              </a:defRPr>
            </a:lvl3pPr>
            <a:lvl4pPr marL="288000" indent="-144000" algn="l" defTabSz="914400" rtl="0" eaLnBrk="1" latinLnBrk="0" hangingPunct="1">
              <a:lnSpc>
                <a:spcPct val="125000"/>
              </a:lnSpc>
              <a:spcBef>
                <a:spcPts val="0"/>
              </a:spcBef>
              <a:spcAft>
                <a:spcPts val="300"/>
              </a:spcAft>
              <a:buFont typeface="Wingdings 2" panose="05020102010507070707" pitchFamily="18" charset="2"/>
              <a:buChar char=""/>
              <a:defRPr sz="1200" kern="1200">
                <a:solidFill>
                  <a:srgbClr val="2D2926"/>
                </a:solidFill>
                <a:latin typeface="+mn-lt"/>
                <a:ea typeface="+mn-ea"/>
                <a:cs typeface="+mn-cs"/>
              </a:defRPr>
            </a:lvl4pPr>
            <a:lvl5pPr marL="432000" indent="-144000" algn="l" defTabSz="914400" rtl="0" eaLnBrk="1" latinLnBrk="0" hangingPunct="1">
              <a:lnSpc>
                <a:spcPct val="125000"/>
              </a:lnSpc>
              <a:spcBef>
                <a:spcPts val="0"/>
              </a:spcBef>
              <a:spcAft>
                <a:spcPts val="300"/>
              </a:spcAft>
              <a:buFont typeface="Wingdings" panose="05000000000000000000" pitchFamily="2" charset="2"/>
              <a:buChar char=""/>
              <a:defRPr sz="1200" kern="1200">
                <a:solidFill>
                  <a:srgbClr val="2D2926"/>
                </a:solidFill>
                <a:latin typeface="+mn-lt"/>
                <a:ea typeface="+mn-ea"/>
                <a:cs typeface="+mn-cs"/>
              </a:defRPr>
            </a:lvl5pPr>
            <a:lvl6pPr marL="576000" indent="-144000" algn="l" defTabSz="914400" rtl="0" eaLnBrk="1" latinLnBrk="0" hangingPunct="1">
              <a:lnSpc>
                <a:spcPct val="125000"/>
              </a:lnSpc>
              <a:spcBef>
                <a:spcPts val="0"/>
              </a:spcBef>
              <a:spcAft>
                <a:spcPts val="300"/>
              </a:spcAft>
              <a:buFont typeface="Wingdings" panose="05000000000000000000" pitchFamily="2" charset="2"/>
              <a:buChar char=""/>
              <a:defRPr sz="1200" kern="1200">
                <a:solidFill>
                  <a:srgbClr val="000000"/>
                </a:solidFill>
                <a:latin typeface="+mn-lt"/>
                <a:ea typeface="+mn-ea"/>
                <a:cs typeface="+mn-cs"/>
              </a:defRPr>
            </a:lvl6pPr>
            <a:lvl7pPr marL="720000" indent="-144000" algn="l" defTabSz="914400" rtl="0" eaLnBrk="1" latinLnBrk="0" hangingPunct="1">
              <a:lnSpc>
                <a:spcPct val="125000"/>
              </a:lnSpc>
              <a:spcBef>
                <a:spcPts val="0"/>
              </a:spcBef>
              <a:spcAft>
                <a:spcPts val="300"/>
              </a:spcAft>
              <a:buFont typeface="Wingdings" panose="05000000000000000000" pitchFamily="2" charset="2"/>
              <a:buChar char=""/>
              <a:defRPr sz="1200" kern="1200">
                <a:solidFill>
                  <a:srgbClr val="000000"/>
                </a:solidFill>
                <a:latin typeface="+mn-lt"/>
                <a:ea typeface="+mn-ea"/>
                <a:cs typeface="+mn-cs"/>
              </a:defRPr>
            </a:lvl7pPr>
            <a:lvl8pPr marL="864000" indent="-144000" algn="l" defTabSz="914400" rtl="0" eaLnBrk="1" latinLnBrk="0" hangingPunct="1">
              <a:lnSpc>
                <a:spcPct val="125000"/>
              </a:lnSpc>
              <a:spcBef>
                <a:spcPts val="0"/>
              </a:spcBef>
              <a:spcAft>
                <a:spcPts val="300"/>
              </a:spcAft>
              <a:buFont typeface="Wingdings" panose="05000000000000000000" pitchFamily="2" charset="2"/>
              <a:buChar char=""/>
              <a:defRPr sz="1200" kern="1200">
                <a:solidFill>
                  <a:srgbClr val="000000"/>
                </a:solidFill>
                <a:latin typeface="+mn-lt"/>
                <a:ea typeface="+mn-ea"/>
                <a:cs typeface="+mn-cs"/>
              </a:defRPr>
            </a:lvl8pPr>
            <a:lvl9pPr marL="1008000" indent="-144000" algn="l" defTabSz="914400" rtl="0" eaLnBrk="1" latinLnBrk="0" hangingPunct="1">
              <a:lnSpc>
                <a:spcPct val="125000"/>
              </a:lnSpc>
              <a:spcBef>
                <a:spcPts val="0"/>
              </a:spcBef>
              <a:spcAft>
                <a:spcPts val="300"/>
              </a:spcAft>
              <a:buFont typeface="Wingdings" panose="05000000000000000000" pitchFamily="2" charset="2"/>
              <a:buChar char=""/>
              <a:defRPr sz="1200" kern="1200">
                <a:solidFill>
                  <a:srgbClr val="000000"/>
                </a:solidFill>
                <a:latin typeface="+mn-lt"/>
                <a:ea typeface="+mn-ea"/>
                <a:cs typeface="+mn-cs"/>
              </a:defRPr>
            </a:lvl9pPr>
          </a:lstStyle>
          <a:p>
            <a:pPr marL="0" marR="0" lvl="0" indent="0" algn="ctr" defTabSz="914400" rtl="0" eaLnBrk="1" fontAlgn="auto" latinLnBrk="0" hangingPunct="1">
              <a:lnSpc>
                <a:spcPct val="125000"/>
              </a:lnSpc>
              <a:spcBef>
                <a:spcPts val="0"/>
              </a:spcBef>
              <a:spcAft>
                <a:spcPts val="800"/>
              </a:spcAft>
              <a:buClrTx/>
              <a:buSzTx/>
              <a:buFontTx/>
              <a:buNone/>
              <a:tabLst/>
              <a:defRPr/>
            </a:pPr>
            <a:r>
              <a:rPr lang="es-ES" b="1" cap="none" dirty="0" err="1">
                <a:latin typeface="+mn-lt"/>
              </a:rPr>
              <a:t>Lessons</a:t>
            </a:r>
            <a:endParaRPr kumimoji="0" lang="es-ES" b="1" i="0" u="none" strike="noStrike" kern="1200" cap="none" spc="0" normalizeH="0" baseline="0" noProof="0" dirty="0">
              <a:ln>
                <a:noFill/>
              </a:ln>
              <a:solidFill>
                <a:srgbClr val="2F6F7A"/>
              </a:solidFill>
              <a:effectLst/>
              <a:uLnTx/>
              <a:uFillTx/>
              <a:latin typeface="+mn-lt"/>
              <a:ea typeface="+mn-ea"/>
              <a:cs typeface="+mn-cs"/>
            </a:endParaRPr>
          </a:p>
          <a:p>
            <a:pPr marL="342900" marR="0" lvl="1" indent="-342900" algn="l" defTabSz="914400" rtl="0" eaLnBrk="1" fontAlgn="auto" latinLnBrk="0" hangingPunct="1">
              <a:lnSpc>
                <a:spcPct val="125000"/>
              </a:lnSpc>
              <a:spcBef>
                <a:spcPts val="0"/>
              </a:spcBef>
              <a:spcAft>
                <a:spcPts val="300"/>
              </a:spcAft>
              <a:buClr>
                <a:schemeClr val="accent5"/>
              </a:buClr>
              <a:buSzTx/>
              <a:buFont typeface="+mj-lt"/>
              <a:buAutoNum type="arabicPeriod"/>
              <a:tabLst/>
              <a:defRPr/>
            </a:pPr>
            <a:r>
              <a:rPr lang="es-ES" sz="1400" b="1" dirty="0" err="1"/>
              <a:t>Promotion</a:t>
            </a:r>
            <a:r>
              <a:rPr lang="es-ES" sz="1400" b="1" dirty="0"/>
              <a:t> </a:t>
            </a:r>
            <a:r>
              <a:rPr lang="es-ES" sz="1400" b="1" dirty="0" err="1"/>
              <a:t>needs</a:t>
            </a:r>
            <a:r>
              <a:rPr lang="es-ES" sz="1400" b="1" dirty="0"/>
              <a:t> </a:t>
            </a:r>
            <a:r>
              <a:rPr lang="es-ES" sz="1400" b="1" dirty="0" err="1"/>
              <a:t>to</a:t>
            </a:r>
            <a:r>
              <a:rPr lang="es-ES" sz="1400" b="1" dirty="0"/>
              <a:t> </a:t>
            </a:r>
            <a:r>
              <a:rPr lang="es-ES" sz="1400" b="1" dirty="0" err="1"/>
              <a:t>consider</a:t>
            </a:r>
            <a:r>
              <a:rPr lang="es-ES" sz="1400" b="1" dirty="0"/>
              <a:t> </a:t>
            </a:r>
            <a:r>
              <a:rPr lang="es-ES" sz="1400" b="1" dirty="0" err="1"/>
              <a:t>that</a:t>
            </a:r>
            <a:r>
              <a:rPr lang="es-ES" sz="1400" b="1" dirty="0"/>
              <a:t> </a:t>
            </a:r>
            <a:r>
              <a:rPr lang="es-ES" sz="1400" b="1" dirty="0" err="1"/>
              <a:t>most</a:t>
            </a:r>
            <a:r>
              <a:rPr lang="es-ES" sz="1400" b="1" dirty="0"/>
              <a:t> </a:t>
            </a:r>
            <a:r>
              <a:rPr lang="es-ES" sz="1400" b="1" dirty="0" err="1"/>
              <a:t>grid</a:t>
            </a:r>
            <a:r>
              <a:rPr lang="es-ES" sz="1400" b="1" dirty="0"/>
              <a:t> </a:t>
            </a:r>
            <a:r>
              <a:rPr lang="es-ES" sz="1400" b="1" dirty="0" err="1"/>
              <a:t>costs</a:t>
            </a:r>
            <a:r>
              <a:rPr lang="es-ES" sz="1400" b="1" dirty="0"/>
              <a:t> are </a:t>
            </a:r>
            <a:r>
              <a:rPr lang="es-ES" sz="1400" b="1" dirty="0" err="1"/>
              <a:t>still</a:t>
            </a:r>
            <a:r>
              <a:rPr lang="es-ES" sz="1400" b="1" dirty="0"/>
              <a:t> </a:t>
            </a:r>
            <a:r>
              <a:rPr lang="es-ES" sz="1400" b="1" dirty="0" err="1"/>
              <a:t>present</a:t>
            </a:r>
            <a:endParaRPr lang="es-ES" sz="1400" b="1" dirty="0"/>
          </a:p>
          <a:p>
            <a:pPr marL="486900" lvl="2" indent="-342900">
              <a:buClr>
                <a:schemeClr val="accent5"/>
              </a:buClr>
              <a:buFont typeface="Wingdings" panose="05000000000000000000" pitchFamily="2" charset="2"/>
              <a:buChar char="§"/>
              <a:defRPr/>
            </a:pPr>
            <a:r>
              <a:rPr kumimoji="0" lang="es-ES" b="0" i="0" u="none" strike="noStrike" kern="1200" cap="none" spc="0" normalizeH="0" baseline="0" noProof="0" dirty="0">
                <a:ln>
                  <a:noFill/>
                </a:ln>
                <a:solidFill>
                  <a:srgbClr val="2D2926"/>
                </a:solidFill>
                <a:effectLst/>
                <a:uLnTx/>
                <a:uFillTx/>
                <a:ea typeface="+mn-ea"/>
                <a:cs typeface="+mn-cs"/>
              </a:rPr>
              <a:t>Net </a:t>
            </a:r>
            <a:r>
              <a:rPr kumimoji="0" lang="es-ES" b="0" i="0" u="none" strike="noStrike" kern="1200" cap="none" spc="0" normalizeH="0" baseline="0" noProof="0" dirty="0" err="1">
                <a:ln>
                  <a:noFill/>
                </a:ln>
                <a:solidFill>
                  <a:srgbClr val="2D2926"/>
                </a:solidFill>
                <a:effectLst/>
                <a:uLnTx/>
                <a:uFillTx/>
                <a:ea typeface="+mn-ea"/>
                <a:cs typeface="+mn-cs"/>
              </a:rPr>
              <a:t>metering</a:t>
            </a:r>
            <a:r>
              <a:rPr kumimoji="0" lang="es-ES" b="0" i="0" u="none" strike="noStrike" kern="1200" cap="none" spc="0" normalizeH="0" baseline="0" noProof="0" dirty="0">
                <a:ln>
                  <a:noFill/>
                </a:ln>
                <a:solidFill>
                  <a:srgbClr val="2D2926"/>
                </a:solidFill>
                <a:effectLst/>
                <a:uLnTx/>
                <a:uFillTx/>
                <a:ea typeface="+mn-ea"/>
                <a:cs typeface="+mn-cs"/>
              </a:rPr>
              <a:t> </a:t>
            </a:r>
            <a:r>
              <a:rPr kumimoji="0" lang="es-ES" b="0" i="0" u="none" strike="noStrike" kern="1200" cap="none" spc="0" normalizeH="0" baseline="0" noProof="0" dirty="0" err="1">
                <a:ln>
                  <a:noFill/>
                </a:ln>
                <a:solidFill>
                  <a:srgbClr val="2D2926"/>
                </a:solidFill>
                <a:effectLst/>
                <a:uLnTx/>
                <a:uFillTx/>
                <a:ea typeface="+mn-ea"/>
                <a:cs typeface="+mn-cs"/>
              </a:rPr>
              <a:t>was</a:t>
            </a:r>
            <a:r>
              <a:rPr kumimoji="0" lang="es-ES" b="0" i="0" u="none" strike="noStrike" kern="1200" cap="none" spc="0" normalizeH="0" baseline="0" noProof="0" dirty="0">
                <a:ln>
                  <a:noFill/>
                </a:ln>
                <a:solidFill>
                  <a:srgbClr val="2D2926"/>
                </a:solidFill>
                <a:effectLst/>
                <a:uLnTx/>
                <a:uFillTx/>
                <a:ea typeface="+mn-ea"/>
                <a:cs typeface="+mn-cs"/>
              </a:rPr>
              <a:t> </a:t>
            </a:r>
            <a:r>
              <a:rPr kumimoji="0" lang="es-ES" b="0" i="0" u="none" strike="noStrike" kern="1200" cap="none" spc="0" normalizeH="0" baseline="0" noProof="0" dirty="0" err="1">
                <a:ln>
                  <a:noFill/>
                </a:ln>
                <a:solidFill>
                  <a:srgbClr val="2D2926"/>
                </a:solidFill>
                <a:effectLst/>
                <a:uLnTx/>
                <a:uFillTx/>
                <a:ea typeface="+mn-ea"/>
                <a:cs typeface="+mn-cs"/>
              </a:rPr>
              <a:t>progressively</a:t>
            </a:r>
            <a:r>
              <a:rPr kumimoji="0" lang="es-ES" b="0" i="0" u="none" strike="noStrike" kern="1200" cap="none" spc="0" normalizeH="0" baseline="0" noProof="0" dirty="0">
                <a:ln>
                  <a:noFill/>
                </a:ln>
                <a:solidFill>
                  <a:srgbClr val="2D2926"/>
                </a:solidFill>
                <a:effectLst/>
                <a:uLnTx/>
                <a:uFillTx/>
                <a:ea typeface="+mn-ea"/>
                <a:cs typeface="+mn-cs"/>
              </a:rPr>
              <a:t> </a:t>
            </a:r>
            <a:r>
              <a:rPr kumimoji="0" lang="es-ES" b="0" i="0" u="none" strike="noStrike" kern="1200" cap="none" spc="0" normalizeH="0" baseline="0" noProof="0" dirty="0" err="1">
                <a:ln>
                  <a:noFill/>
                </a:ln>
                <a:solidFill>
                  <a:srgbClr val="2D2926"/>
                </a:solidFill>
                <a:effectLst/>
                <a:uLnTx/>
                <a:uFillTx/>
                <a:ea typeface="+mn-ea"/>
                <a:cs typeface="+mn-cs"/>
              </a:rPr>
              <a:t>abandoned</a:t>
            </a:r>
            <a:endParaRPr kumimoji="0" lang="es-ES" b="0" i="0" u="none" strike="noStrike" kern="1200" cap="none" spc="0" normalizeH="0" baseline="0" noProof="0" dirty="0">
              <a:ln>
                <a:noFill/>
              </a:ln>
              <a:solidFill>
                <a:srgbClr val="2D2926"/>
              </a:solidFill>
              <a:effectLst/>
              <a:uLnTx/>
              <a:uFillTx/>
              <a:ea typeface="+mn-ea"/>
              <a:cs typeface="+mn-cs"/>
            </a:endParaRPr>
          </a:p>
          <a:p>
            <a:pPr marL="342900" lvl="1" indent="-342900" algn="l">
              <a:buClr>
                <a:schemeClr val="accent5"/>
              </a:buClr>
              <a:buFont typeface="+mj-lt"/>
              <a:buAutoNum type="arabicPeriod"/>
              <a:defRPr/>
            </a:pPr>
            <a:r>
              <a:rPr lang="es-ES" sz="1400" b="1" dirty="0"/>
              <a:t>N</a:t>
            </a:r>
            <a:r>
              <a:rPr lang="en-US" sz="1400" b="1" dirty="0" err="1"/>
              <a:t>eed</a:t>
            </a:r>
            <a:r>
              <a:rPr lang="en-US" sz="1400" b="1" dirty="0"/>
              <a:t> to ensure people don’t feel solar is unduly punished</a:t>
            </a:r>
          </a:p>
          <a:p>
            <a:pPr marL="486900" lvl="2" indent="-342900">
              <a:buClr>
                <a:schemeClr val="accent5"/>
              </a:buClr>
              <a:buFont typeface="Wingdings" panose="05000000000000000000" pitchFamily="2" charset="2"/>
              <a:buChar char="§"/>
              <a:defRPr/>
            </a:pPr>
            <a:r>
              <a:rPr lang="en-US" dirty="0"/>
              <a:t>Controversy over network costs paid (“Sun tax” in Spain)</a:t>
            </a:r>
          </a:p>
          <a:p>
            <a:pPr marL="342900" lvl="1" indent="-342900" algn="l">
              <a:buClr>
                <a:schemeClr val="accent5"/>
              </a:buClr>
              <a:buFont typeface="+mj-lt"/>
              <a:buAutoNum type="arabicPeriod"/>
              <a:defRPr/>
            </a:pPr>
            <a:r>
              <a:rPr lang="es-ES" sz="1400" b="1" dirty="0" err="1"/>
              <a:t>Poorer</a:t>
            </a:r>
            <a:r>
              <a:rPr lang="es-ES" sz="1400" b="1" dirty="0"/>
              <a:t> </a:t>
            </a:r>
            <a:r>
              <a:rPr lang="es-ES" sz="1400" b="1" dirty="0" err="1"/>
              <a:t>people</a:t>
            </a:r>
            <a:r>
              <a:rPr lang="es-ES" sz="1400" b="1" dirty="0"/>
              <a:t> </a:t>
            </a:r>
            <a:r>
              <a:rPr lang="es-ES" sz="1400" b="1" dirty="0" err="1"/>
              <a:t>may</a:t>
            </a:r>
            <a:r>
              <a:rPr lang="es-ES" sz="1400" b="1" dirty="0"/>
              <a:t> </a:t>
            </a:r>
            <a:r>
              <a:rPr lang="es-ES" sz="1400" b="1" dirty="0" err="1"/>
              <a:t>benefit</a:t>
            </a:r>
            <a:r>
              <a:rPr lang="es-ES" sz="1400" b="1" dirty="0"/>
              <a:t> </a:t>
            </a:r>
            <a:r>
              <a:rPr lang="es-ES" sz="1400" b="1" dirty="0" err="1"/>
              <a:t>less</a:t>
            </a:r>
            <a:endParaRPr lang="es-ES" sz="1400" b="1" dirty="0"/>
          </a:p>
          <a:p>
            <a:pPr marL="486900" lvl="2" indent="-342900">
              <a:buClr>
                <a:schemeClr val="accent5"/>
              </a:buClr>
              <a:buFont typeface="Wingdings" panose="05000000000000000000" pitchFamily="2" charset="2"/>
              <a:buChar char="§"/>
              <a:defRPr/>
            </a:pPr>
            <a:r>
              <a:rPr lang="es-ES" dirty="0"/>
              <a:t>PV and </a:t>
            </a:r>
            <a:r>
              <a:rPr lang="es-ES" dirty="0" err="1"/>
              <a:t>batteries</a:t>
            </a:r>
            <a:r>
              <a:rPr lang="es-ES" dirty="0"/>
              <a:t> </a:t>
            </a:r>
            <a:r>
              <a:rPr lang="es-ES" dirty="0" err="1"/>
              <a:t>have</a:t>
            </a:r>
            <a:r>
              <a:rPr lang="es-ES" dirty="0"/>
              <a:t> </a:t>
            </a:r>
            <a:r>
              <a:rPr lang="es-ES" dirty="0" err="1"/>
              <a:t>high</a:t>
            </a:r>
            <a:r>
              <a:rPr lang="es-ES" dirty="0"/>
              <a:t> </a:t>
            </a:r>
            <a:r>
              <a:rPr lang="es-ES" dirty="0" err="1"/>
              <a:t>upfront</a:t>
            </a:r>
            <a:r>
              <a:rPr lang="es-ES" dirty="0"/>
              <a:t> </a:t>
            </a:r>
            <a:r>
              <a:rPr lang="es-ES" dirty="0" err="1"/>
              <a:t>costs</a:t>
            </a:r>
            <a:r>
              <a:rPr lang="es-ES" dirty="0"/>
              <a:t> and are more </a:t>
            </a:r>
            <a:r>
              <a:rPr lang="es-ES" dirty="0" err="1"/>
              <a:t>suited</a:t>
            </a:r>
            <a:r>
              <a:rPr lang="es-ES" dirty="0"/>
              <a:t> </a:t>
            </a:r>
            <a:r>
              <a:rPr lang="es-ES" dirty="0" err="1"/>
              <a:t>to</a:t>
            </a:r>
            <a:r>
              <a:rPr lang="es-ES" dirty="0"/>
              <a:t> </a:t>
            </a:r>
            <a:r>
              <a:rPr lang="es-ES" dirty="0" err="1"/>
              <a:t>bigger</a:t>
            </a:r>
            <a:r>
              <a:rPr lang="es-ES" dirty="0"/>
              <a:t> </a:t>
            </a:r>
            <a:r>
              <a:rPr lang="es-ES" dirty="0" err="1"/>
              <a:t>homes</a:t>
            </a:r>
            <a:endParaRPr lang="es-ES" dirty="0"/>
          </a:p>
          <a:p>
            <a:pPr marL="486900" lvl="2" indent="-342900">
              <a:buClr>
                <a:schemeClr val="accent5"/>
              </a:buClr>
              <a:buFont typeface="Wingdings" panose="05000000000000000000" pitchFamily="2" charset="2"/>
              <a:buChar char="§"/>
              <a:defRPr/>
            </a:pPr>
            <a:endParaRPr kumimoji="0" lang="es-ES" b="0" i="0" u="none" strike="noStrike" kern="1200" cap="none" spc="0" normalizeH="0" baseline="0" noProof="0" dirty="0">
              <a:ln>
                <a:noFill/>
              </a:ln>
              <a:solidFill>
                <a:srgbClr val="2D2926"/>
              </a:solidFill>
              <a:effectLst/>
              <a:uLnTx/>
              <a:uFillTx/>
              <a:ea typeface="+mn-ea"/>
              <a:cs typeface="+mn-cs"/>
            </a:endParaRPr>
          </a:p>
        </p:txBody>
      </p:sp>
      <p:sp>
        <p:nvSpPr>
          <p:cNvPr id="12" name="Text Placeholder 59">
            <a:extLst>
              <a:ext uri="{FF2B5EF4-FFF2-40B4-BE49-F238E27FC236}">
                <a16:creationId xmlns:a16="http://schemas.microsoft.com/office/drawing/2014/main" id="{916C7726-902B-8C6C-C6D1-4AC8130B6E92}"/>
              </a:ext>
            </a:extLst>
          </p:cNvPr>
          <p:cNvSpPr txBox="1">
            <a:spLocks/>
          </p:cNvSpPr>
          <p:nvPr>
            <p:custDataLst>
              <p:tags r:id="rId3"/>
            </p:custDataLst>
          </p:nvPr>
        </p:nvSpPr>
        <p:spPr>
          <a:xfrm>
            <a:off x="8144893" y="2171714"/>
            <a:ext cx="3509173" cy="3830733"/>
          </a:xfrm>
          <a:prstGeom prst="rect">
            <a:avLst/>
          </a:prstGeom>
          <a:ln>
            <a:solidFill>
              <a:srgbClr val="9EA700"/>
            </a:solidFill>
          </a:ln>
        </p:spPr>
        <p:txBody>
          <a:bodyPr vert="horz" lIns="46800" tIns="45720" rIns="46800" bIns="45720" rtlCol="0">
            <a:noAutofit/>
          </a:bodyPr>
          <a:lstStyle>
            <a:lvl1pPr marL="0" indent="0" algn="ctr" defTabSz="914400" rtl="0" eaLnBrk="1" latinLnBrk="0" hangingPunct="1">
              <a:lnSpc>
                <a:spcPct val="125000"/>
              </a:lnSpc>
              <a:spcBef>
                <a:spcPts val="0"/>
              </a:spcBef>
              <a:spcAft>
                <a:spcPts val="800"/>
              </a:spcAft>
              <a:buFontTx/>
              <a:buNone/>
              <a:defRPr sz="1400" kern="1200" cap="all" baseline="0">
                <a:solidFill>
                  <a:srgbClr val="9EA700"/>
                </a:solidFill>
                <a:latin typeface="+mj-lt"/>
                <a:ea typeface="+mn-ea"/>
                <a:cs typeface="+mn-cs"/>
              </a:defRPr>
            </a:lvl1pPr>
            <a:lvl2pPr marL="0" indent="0" algn="ctr" defTabSz="914400" rtl="0" eaLnBrk="1" latinLnBrk="0" hangingPunct="1">
              <a:lnSpc>
                <a:spcPct val="125000"/>
              </a:lnSpc>
              <a:spcBef>
                <a:spcPts val="0"/>
              </a:spcBef>
              <a:spcAft>
                <a:spcPts val="300"/>
              </a:spcAft>
              <a:buFontTx/>
              <a:buNone/>
              <a:defRPr sz="1200" kern="1200">
                <a:solidFill>
                  <a:srgbClr val="2D2926"/>
                </a:solidFill>
                <a:latin typeface="+mn-lt"/>
                <a:ea typeface="+mn-ea"/>
                <a:cs typeface="+mn-cs"/>
              </a:defRPr>
            </a:lvl2pPr>
            <a:lvl3pPr marL="144000" indent="-144000" algn="l" defTabSz="914400" rtl="0" eaLnBrk="1" latinLnBrk="0" hangingPunct="1">
              <a:lnSpc>
                <a:spcPct val="125000"/>
              </a:lnSpc>
              <a:spcBef>
                <a:spcPts val="0"/>
              </a:spcBef>
              <a:spcAft>
                <a:spcPts val="300"/>
              </a:spcAft>
              <a:buFont typeface="Wingdings 2" panose="05020102010507070707" pitchFamily="18" charset="2"/>
              <a:buChar char=""/>
              <a:defRPr sz="1200" kern="1200">
                <a:solidFill>
                  <a:srgbClr val="2D2926"/>
                </a:solidFill>
                <a:latin typeface="+mn-lt"/>
                <a:ea typeface="+mn-ea"/>
                <a:cs typeface="+mn-cs"/>
              </a:defRPr>
            </a:lvl3pPr>
            <a:lvl4pPr marL="288000" indent="-144000" algn="l" defTabSz="914400" rtl="0" eaLnBrk="1" latinLnBrk="0" hangingPunct="1">
              <a:lnSpc>
                <a:spcPct val="125000"/>
              </a:lnSpc>
              <a:spcBef>
                <a:spcPts val="0"/>
              </a:spcBef>
              <a:spcAft>
                <a:spcPts val="300"/>
              </a:spcAft>
              <a:buFont typeface="Wingdings 2" panose="05020102010507070707" pitchFamily="18" charset="2"/>
              <a:buChar char=""/>
              <a:defRPr sz="1200" kern="1200">
                <a:solidFill>
                  <a:srgbClr val="2D2926"/>
                </a:solidFill>
                <a:latin typeface="+mn-lt"/>
                <a:ea typeface="+mn-ea"/>
                <a:cs typeface="+mn-cs"/>
              </a:defRPr>
            </a:lvl4pPr>
            <a:lvl5pPr marL="432000" indent="-144000" algn="l" defTabSz="914400" rtl="0" eaLnBrk="1" latinLnBrk="0" hangingPunct="1">
              <a:lnSpc>
                <a:spcPct val="125000"/>
              </a:lnSpc>
              <a:spcBef>
                <a:spcPts val="0"/>
              </a:spcBef>
              <a:spcAft>
                <a:spcPts val="300"/>
              </a:spcAft>
              <a:buFont typeface="Wingdings" panose="05000000000000000000" pitchFamily="2" charset="2"/>
              <a:buChar char=""/>
              <a:defRPr sz="1200" kern="1200">
                <a:solidFill>
                  <a:srgbClr val="2D2926"/>
                </a:solidFill>
                <a:latin typeface="+mn-lt"/>
                <a:ea typeface="+mn-ea"/>
                <a:cs typeface="+mn-cs"/>
              </a:defRPr>
            </a:lvl5pPr>
            <a:lvl6pPr marL="576000" indent="-144000" algn="l" defTabSz="914400" rtl="0" eaLnBrk="1" latinLnBrk="0" hangingPunct="1">
              <a:lnSpc>
                <a:spcPct val="125000"/>
              </a:lnSpc>
              <a:spcBef>
                <a:spcPts val="0"/>
              </a:spcBef>
              <a:spcAft>
                <a:spcPts val="300"/>
              </a:spcAft>
              <a:buFont typeface="Wingdings" panose="05000000000000000000" pitchFamily="2" charset="2"/>
              <a:buChar char=""/>
              <a:defRPr sz="1200" kern="1200">
                <a:solidFill>
                  <a:srgbClr val="000000"/>
                </a:solidFill>
                <a:latin typeface="+mn-lt"/>
                <a:ea typeface="+mn-ea"/>
                <a:cs typeface="+mn-cs"/>
              </a:defRPr>
            </a:lvl6pPr>
            <a:lvl7pPr marL="720000" indent="-144000" algn="l" defTabSz="914400" rtl="0" eaLnBrk="1" latinLnBrk="0" hangingPunct="1">
              <a:lnSpc>
                <a:spcPct val="125000"/>
              </a:lnSpc>
              <a:spcBef>
                <a:spcPts val="0"/>
              </a:spcBef>
              <a:spcAft>
                <a:spcPts val="300"/>
              </a:spcAft>
              <a:buFont typeface="Wingdings" panose="05000000000000000000" pitchFamily="2" charset="2"/>
              <a:buChar char=""/>
              <a:defRPr sz="1200" kern="1200">
                <a:solidFill>
                  <a:srgbClr val="000000"/>
                </a:solidFill>
                <a:latin typeface="+mn-lt"/>
                <a:ea typeface="+mn-ea"/>
                <a:cs typeface="+mn-cs"/>
              </a:defRPr>
            </a:lvl7pPr>
            <a:lvl8pPr marL="864000" indent="-144000" algn="l" defTabSz="914400" rtl="0" eaLnBrk="1" latinLnBrk="0" hangingPunct="1">
              <a:lnSpc>
                <a:spcPct val="125000"/>
              </a:lnSpc>
              <a:spcBef>
                <a:spcPts val="0"/>
              </a:spcBef>
              <a:spcAft>
                <a:spcPts val="300"/>
              </a:spcAft>
              <a:buFont typeface="Wingdings" panose="05000000000000000000" pitchFamily="2" charset="2"/>
              <a:buChar char=""/>
              <a:defRPr sz="1200" kern="1200">
                <a:solidFill>
                  <a:srgbClr val="000000"/>
                </a:solidFill>
                <a:latin typeface="+mn-lt"/>
                <a:ea typeface="+mn-ea"/>
                <a:cs typeface="+mn-cs"/>
              </a:defRPr>
            </a:lvl8pPr>
            <a:lvl9pPr marL="1008000" indent="-144000" algn="l" defTabSz="914400" rtl="0" eaLnBrk="1" latinLnBrk="0" hangingPunct="1">
              <a:lnSpc>
                <a:spcPct val="125000"/>
              </a:lnSpc>
              <a:spcBef>
                <a:spcPts val="0"/>
              </a:spcBef>
              <a:spcAft>
                <a:spcPts val="300"/>
              </a:spcAft>
              <a:buFont typeface="Wingdings" panose="05000000000000000000" pitchFamily="2" charset="2"/>
              <a:buChar char=""/>
              <a:defRPr sz="1200" kern="1200">
                <a:solidFill>
                  <a:srgbClr val="000000"/>
                </a:solidFill>
                <a:latin typeface="+mn-lt"/>
                <a:ea typeface="+mn-ea"/>
                <a:cs typeface="+mn-cs"/>
              </a:defRPr>
            </a:lvl9pPr>
          </a:lstStyle>
          <a:p>
            <a:pPr marL="0" marR="0" lvl="0" indent="0" algn="ctr" defTabSz="914400" rtl="0" eaLnBrk="1" fontAlgn="auto" latinLnBrk="0" hangingPunct="1">
              <a:lnSpc>
                <a:spcPct val="125000"/>
              </a:lnSpc>
              <a:spcBef>
                <a:spcPts val="0"/>
              </a:spcBef>
              <a:spcAft>
                <a:spcPts val="800"/>
              </a:spcAft>
              <a:buClrTx/>
              <a:buSzTx/>
              <a:buFontTx/>
              <a:buNone/>
              <a:tabLst/>
              <a:defRPr/>
            </a:pPr>
            <a:r>
              <a:rPr lang="es-ES" b="1" cap="none" dirty="0" err="1">
                <a:latin typeface="+mn-lt"/>
              </a:rPr>
              <a:t>Takeaways</a:t>
            </a:r>
            <a:endParaRPr kumimoji="0" lang="es-ES" b="1" i="0" u="none" strike="noStrike" kern="1200" cap="none" spc="0" normalizeH="0" baseline="0" noProof="0" dirty="0">
              <a:ln>
                <a:noFill/>
              </a:ln>
              <a:solidFill>
                <a:srgbClr val="9EA700"/>
              </a:solidFill>
              <a:effectLst/>
              <a:uLnTx/>
              <a:uFillTx/>
              <a:latin typeface="+mn-lt"/>
              <a:ea typeface="+mn-ea"/>
              <a:cs typeface="+mn-cs"/>
            </a:endParaRPr>
          </a:p>
          <a:p>
            <a:pPr marL="342900" lvl="1" indent="-342900" algn="l">
              <a:buClr>
                <a:schemeClr val="accent4"/>
              </a:buClr>
              <a:buFont typeface="+mj-lt"/>
              <a:buAutoNum type="arabicPeriod"/>
              <a:defRPr/>
            </a:pPr>
            <a:r>
              <a:rPr lang="es-ES" sz="1400" b="1" dirty="0" err="1"/>
              <a:t>Promotion</a:t>
            </a:r>
            <a:r>
              <a:rPr lang="es-ES" sz="1400" b="1" dirty="0"/>
              <a:t> </a:t>
            </a:r>
            <a:r>
              <a:rPr lang="es-ES" sz="1400" b="1" dirty="0" err="1"/>
              <a:t>needs</a:t>
            </a:r>
            <a:r>
              <a:rPr lang="es-ES" sz="1400" b="1" dirty="0"/>
              <a:t> </a:t>
            </a:r>
            <a:r>
              <a:rPr lang="es-ES" sz="1400" b="1" dirty="0" err="1"/>
              <a:t>to</a:t>
            </a:r>
            <a:r>
              <a:rPr lang="es-ES" sz="1400" b="1" dirty="0"/>
              <a:t> be </a:t>
            </a:r>
            <a:r>
              <a:rPr lang="es-ES" sz="1400" b="1" dirty="0" err="1"/>
              <a:t>carefully</a:t>
            </a:r>
            <a:r>
              <a:rPr lang="es-ES" sz="1400" b="1" dirty="0"/>
              <a:t> </a:t>
            </a:r>
            <a:r>
              <a:rPr lang="es-ES" sz="1400" b="1" dirty="0" err="1"/>
              <a:t>designed</a:t>
            </a:r>
            <a:endParaRPr lang="es-ES" sz="1400" b="1" dirty="0"/>
          </a:p>
          <a:p>
            <a:pPr marL="486900" lvl="2" indent="-342900">
              <a:buClr>
                <a:schemeClr val="accent4"/>
              </a:buClr>
              <a:buFont typeface="Wingdings" panose="05000000000000000000" pitchFamily="2" charset="2"/>
              <a:buChar char="§"/>
              <a:defRPr/>
            </a:pPr>
            <a:r>
              <a:rPr lang="es-ES" dirty="0" err="1"/>
              <a:t>Possible</a:t>
            </a:r>
            <a:r>
              <a:rPr lang="es-ES" dirty="0"/>
              <a:t> </a:t>
            </a:r>
            <a:r>
              <a:rPr lang="es-ES" dirty="0" err="1"/>
              <a:t>to</a:t>
            </a:r>
            <a:r>
              <a:rPr lang="es-ES" dirty="0"/>
              <a:t> </a:t>
            </a:r>
            <a:r>
              <a:rPr lang="es-ES" dirty="0" err="1"/>
              <a:t>incentivise</a:t>
            </a:r>
            <a:r>
              <a:rPr lang="es-ES" dirty="0"/>
              <a:t> </a:t>
            </a:r>
            <a:r>
              <a:rPr lang="es-ES" dirty="0" err="1"/>
              <a:t>early</a:t>
            </a:r>
            <a:r>
              <a:rPr lang="es-ES" dirty="0"/>
              <a:t> and simple </a:t>
            </a:r>
            <a:r>
              <a:rPr lang="es-ES" dirty="0" err="1"/>
              <a:t>to</a:t>
            </a:r>
            <a:r>
              <a:rPr lang="es-ES" dirty="0"/>
              <a:t> </a:t>
            </a:r>
            <a:r>
              <a:rPr lang="es-ES" dirty="0" err="1"/>
              <a:t>kick-start</a:t>
            </a:r>
            <a:r>
              <a:rPr lang="es-ES" dirty="0"/>
              <a:t> </a:t>
            </a:r>
            <a:r>
              <a:rPr lang="es-ES" dirty="0" err="1"/>
              <a:t>the</a:t>
            </a:r>
            <a:r>
              <a:rPr lang="es-ES" dirty="0"/>
              <a:t> sector </a:t>
            </a:r>
          </a:p>
          <a:p>
            <a:pPr marL="486900" lvl="2" indent="-342900">
              <a:buClr>
                <a:schemeClr val="accent4"/>
              </a:buClr>
              <a:buFont typeface="Wingdings" panose="05000000000000000000" pitchFamily="2" charset="2"/>
              <a:buChar char="§"/>
              <a:defRPr/>
            </a:pPr>
            <a:r>
              <a:rPr lang="es-ES" dirty="0" err="1"/>
              <a:t>But</a:t>
            </a:r>
            <a:r>
              <a:rPr lang="es-ES" dirty="0"/>
              <a:t> </a:t>
            </a:r>
            <a:r>
              <a:rPr lang="es-ES" dirty="0" err="1"/>
              <a:t>consider</a:t>
            </a:r>
            <a:r>
              <a:rPr lang="es-ES" dirty="0"/>
              <a:t> </a:t>
            </a:r>
            <a:r>
              <a:rPr lang="es-ES" dirty="0" err="1"/>
              <a:t>progressive</a:t>
            </a:r>
            <a:r>
              <a:rPr lang="es-ES" dirty="0"/>
              <a:t> </a:t>
            </a:r>
            <a:r>
              <a:rPr lang="es-ES" dirty="0" err="1"/>
              <a:t>reduction</a:t>
            </a:r>
            <a:r>
              <a:rPr lang="es-ES" dirty="0"/>
              <a:t> </a:t>
            </a:r>
            <a:r>
              <a:rPr lang="es-ES" dirty="0" err="1"/>
              <a:t>of</a:t>
            </a:r>
            <a:r>
              <a:rPr lang="es-ES" dirty="0"/>
              <a:t> subsidies </a:t>
            </a:r>
            <a:r>
              <a:rPr lang="es-ES" dirty="0" err="1"/>
              <a:t>since</a:t>
            </a:r>
            <a:r>
              <a:rPr lang="es-ES" dirty="0"/>
              <a:t> </a:t>
            </a:r>
            <a:r>
              <a:rPr lang="es-ES" dirty="0" err="1"/>
              <a:t>the</a:t>
            </a:r>
            <a:r>
              <a:rPr lang="es-ES" dirty="0"/>
              <a:t> </a:t>
            </a:r>
            <a:r>
              <a:rPr lang="es-ES" dirty="0" err="1"/>
              <a:t>beginning</a:t>
            </a:r>
            <a:endParaRPr lang="es-ES" dirty="0"/>
          </a:p>
          <a:p>
            <a:pPr marL="486900" lvl="2" indent="-342900">
              <a:buClr>
                <a:schemeClr val="accent4"/>
              </a:buClr>
              <a:buFont typeface="Wingdings" panose="05000000000000000000" pitchFamily="2" charset="2"/>
              <a:buChar char="§"/>
              <a:defRPr/>
            </a:pPr>
            <a:r>
              <a:rPr lang="es-ES" dirty="0"/>
              <a:t>Be </a:t>
            </a:r>
            <a:r>
              <a:rPr lang="es-ES" dirty="0" err="1"/>
              <a:t>careful</a:t>
            </a:r>
            <a:r>
              <a:rPr lang="es-ES" dirty="0"/>
              <a:t> </a:t>
            </a:r>
            <a:r>
              <a:rPr lang="es-ES" dirty="0" err="1"/>
              <a:t>if</a:t>
            </a:r>
            <a:r>
              <a:rPr lang="es-ES" dirty="0"/>
              <a:t> </a:t>
            </a:r>
            <a:r>
              <a:rPr lang="es-ES" dirty="0" err="1"/>
              <a:t>your</a:t>
            </a:r>
            <a:r>
              <a:rPr lang="es-ES" dirty="0"/>
              <a:t> </a:t>
            </a:r>
            <a:r>
              <a:rPr lang="es-ES" dirty="0" err="1"/>
              <a:t>tariffs</a:t>
            </a:r>
            <a:r>
              <a:rPr lang="es-ES" dirty="0"/>
              <a:t> are </a:t>
            </a:r>
            <a:r>
              <a:rPr lang="es-ES" dirty="0" err="1"/>
              <a:t>fully</a:t>
            </a:r>
            <a:r>
              <a:rPr lang="es-ES" dirty="0"/>
              <a:t> variable </a:t>
            </a:r>
            <a:r>
              <a:rPr lang="es-ES" dirty="0" err="1"/>
              <a:t>because</a:t>
            </a:r>
            <a:r>
              <a:rPr lang="es-ES" dirty="0"/>
              <a:t> </a:t>
            </a:r>
            <a:r>
              <a:rPr lang="es-ES" dirty="0" err="1"/>
              <a:t>self-consumption</a:t>
            </a:r>
            <a:r>
              <a:rPr lang="es-ES" dirty="0"/>
              <a:t> </a:t>
            </a:r>
            <a:r>
              <a:rPr lang="es-ES" dirty="0" err="1"/>
              <a:t>means</a:t>
            </a:r>
            <a:r>
              <a:rPr lang="es-ES" dirty="0"/>
              <a:t> no </a:t>
            </a:r>
            <a:r>
              <a:rPr lang="es-ES" dirty="0" err="1"/>
              <a:t>payment</a:t>
            </a:r>
            <a:r>
              <a:rPr lang="es-ES" dirty="0"/>
              <a:t> </a:t>
            </a:r>
            <a:r>
              <a:rPr lang="es-ES" dirty="0" err="1"/>
              <a:t>for</a:t>
            </a:r>
            <a:r>
              <a:rPr lang="es-ES" dirty="0"/>
              <a:t> </a:t>
            </a:r>
            <a:r>
              <a:rPr lang="es-ES" dirty="0" err="1"/>
              <a:t>network</a:t>
            </a:r>
            <a:r>
              <a:rPr lang="es-ES" dirty="0"/>
              <a:t> </a:t>
            </a:r>
            <a:r>
              <a:rPr lang="es-ES" dirty="0" err="1"/>
              <a:t>costs</a:t>
            </a:r>
            <a:endParaRPr lang="es-ES" dirty="0"/>
          </a:p>
          <a:p>
            <a:pPr marL="342900" marR="0" lvl="1" indent="-342900" algn="l" defTabSz="914400" rtl="0" eaLnBrk="1" fontAlgn="auto" latinLnBrk="0" hangingPunct="1">
              <a:lnSpc>
                <a:spcPct val="125000"/>
              </a:lnSpc>
              <a:spcBef>
                <a:spcPts val="0"/>
              </a:spcBef>
              <a:spcAft>
                <a:spcPts val="300"/>
              </a:spcAft>
              <a:buClr>
                <a:schemeClr val="accent4"/>
              </a:buClr>
              <a:buSzTx/>
              <a:buFont typeface="+mj-lt"/>
              <a:buAutoNum type="arabicPeriod"/>
              <a:tabLst/>
              <a:defRPr/>
            </a:pPr>
            <a:r>
              <a:rPr lang="es-ES" sz="1400" dirty="0"/>
              <a:t>To </a:t>
            </a:r>
            <a:r>
              <a:rPr lang="es-ES" sz="1400" b="1" dirty="0"/>
              <a:t>spread </a:t>
            </a:r>
            <a:r>
              <a:rPr lang="es-ES" sz="1400" b="1" dirty="0" err="1"/>
              <a:t>the</a:t>
            </a:r>
            <a:r>
              <a:rPr lang="es-ES" sz="1400" b="1" dirty="0"/>
              <a:t> </a:t>
            </a:r>
            <a:r>
              <a:rPr lang="es-ES" sz="1400" b="1" dirty="0" err="1"/>
              <a:t>benefits</a:t>
            </a:r>
            <a:r>
              <a:rPr lang="es-ES" sz="1400" dirty="0"/>
              <a:t>, </a:t>
            </a:r>
            <a:r>
              <a:rPr lang="es-ES" sz="1400" dirty="0" err="1"/>
              <a:t>consider</a:t>
            </a:r>
            <a:r>
              <a:rPr lang="es-ES" sz="1400" dirty="0"/>
              <a:t> </a:t>
            </a:r>
          </a:p>
          <a:p>
            <a:pPr marL="486900" lvl="2" indent="-342900">
              <a:spcBef>
                <a:spcPts val="300"/>
              </a:spcBef>
              <a:spcAft>
                <a:spcPts val="0"/>
              </a:spcAft>
              <a:buClr>
                <a:schemeClr val="accent4"/>
              </a:buClr>
              <a:buFont typeface="Wingdings" panose="05000000000000000000" pitchFamily="2" charset="2"/>
              <a:buChar char="§"/>
              <a:defRPr/>
            </a:pPr>
            <a:r>
              <a:rPr lang="es-ES" dirty="0" err="1"/>
              <a:t>Community</a:t>
            </a:r>
            <a:r>
              <a:rPr lang="es-ES" dirty="0"/>
              <a:t> solar</a:t>
            </a:r>
          </a:p>
          <a:p>
            <a:pPr marL="486900" lvl="2" indent="-342900">
              <a:spcBef>
                <a:spcPts val="300"/>
              </a:spcBef>
              <a:spcAft>
                <a:spcPts val="0"/>
              </a:spcAft>
              <a:buClr>
                <a:schemeClr val="accent4"/>
              </a:buClr>
              <a:buFont typeface="Wingdings" panose="05000000000000000000" pitchFamily="2" charset="2"/>
              <a:buChar char="§"/>
              <a:defRPr/>
            </a:pPr>
            <a:r>
              <a:rPr kumimoji="0" lang="es-ES" b="0" i="0" u="none" strike="noStrike" kern="1200" cap="none" spc="0" normalizeH="0" baseline="0" noProof="0" dirty="0" err="1">
                <a:ln>
                  <a:noFill/>
                </a:ln>
                <a:solidFill>
                  <a:srgbClr val="2D2926"/>
                </a:solidFill>
                <a:effectLst/>
                <a:uLnTx/>
                <a:uFillTx/>
                <a:ea typeface="+mn-ea"/>
                <a:cs typeface="+mn-cs"/>
              </a:rPr>
              <a:t>Public-building</a:t>
            </a:r>
            <a:r>
              <a:rPr kumimoji="0" lang="es-ES" b="0" i="0" u="none" strike="noStrike" kern="1200" cap="none" spc="0" normalizeH="0" baseline="0" noProof="0" dirty="0">
                <a:ln>
                  <a:noFill/>
                </a:ln>
                <a:solidFill>
                  <a:srgbClr val="2D2926"/>
                </a:solidFill>
                <a:effectLst/>
                <a:uLnTx/>
                <a:uFillTx/>
                <a:ea typeface="+mn-ea"/>
                <a:cs typeface="+mn-cs"/>
              </a:rPr>
              <a:t> solar</a:t>
            </a:r>
          </a:p>
          <a:p>
            <a:pPr marL="486900" lvl="2" indent="-342900">
              <a:spcBef>
                <a:spcPts val="300"/>
              </a:spcBef>
              <a:spcAft>
                <a:spcPts val="0"/>
              </a:spcAft>
              <a:buClr>
                <a:schemeClr val="accent4"/>
              </a:buClr>
              <a:buFont typeface="Wingdings" panose="05000000000000000000" pitchFamily="2" charset="2"/>
              <a:buChar char="§"/>
              <a:defRPr/>
            </a:pPr>
            <a:r>
              <a:rPr lang="es-ES" dirty="0" err="1"/>
              <a:t>Shared</a:t>
            </a:r>
            <a:r>
              <a:rPr lang="es-ES" dirty="0"/>
              <a:t> </a:t>
            </a:r>
            <a:r>
              <a:rPr lang="es-ES" dirty="0" err="1"/>
              <a:t>storage</a:t>
            </a:r>
            <a:r>
              <a:rPr kumimoji="0" lang="es-ES" b="0" i="0" u="none" strike="noStrike" kern="1200" cap="none" spc="0" normalizeH="0" baseline="0" noProof="0" dirty="0">
                <a:ln>
                  <a:noFill/>
                </a:ln>
                <a:solidFill>
                  <a:srgbClr val="2D2926"/>
                </a:solidFill>
                <a:effectLst/>
                <a:uLnTx/>
                <a:uFillTx/>
                <a:ea typeface="+mn-ea"/>
                <a:cs typeface="+mn-cs"/>
              </a:rPr>
              <a:t>	</a:t>
            </a:r>
          </a:p>
        </p:txBody>
      </p:sp>
      <p:cxnSp>
        <p:nvCxnSpPr>
          <p:cNvPr id="15" name="Straight Connector 14">
            <a:extLst>
              <a:ext uri="{FF2B5EF4-FFF2-40B4-BE49-F238E27FC236}">
                <a16:creationId xmlns:a16="http://schemas.microsoft.com/office/drawing/2014/main" id="{268E5947-B122-4676-AF43-00F521092B4D}"/>
              </a:ext>
            </a:extLst>
          </p:cNvPr>
          <p:cNvCxnSpPr>
            <a:cxnSpLocks/>
          </p:cNvCxnSpPr>
          <p:nvPr/>
        </p:nvCxnSpPr>
        <p:spPr>
          <a:xfrm>
            <a:off x="515938" y="1987731"/>
            <a:ext cx="11155362" cy="0"/>
          </a:xfrm>
          <a:prstGeom prst="line">
            <a:avLst/>
          </a:prstGeom>
          <a:noFill/>
          <a:ln w="12700" cap="flat" cmpd="sng" algn="ctr">
            <a:solidFill>
              <a:srgbClr val="003D4C"/>
            </a:solidFill>
            <a:prstDash val="solid"/>
            <a:miter lim="800000"/>
          </a:ln>
          <a:effectLst/>
        </p:spPr>
      </p:cxnSp>
      <p:sp>
        <p:nvSpPr>
          <p:cNvPr id="20" name="Oval 19">
            <a:extLst>
              <a:ext uri="{FF2B5EF4-FFF2-40B4-BE49-F238E27FC236}">
                <a16:creationId xmlns:a16="http://schemas.microsoft.com/office/drawing/2014/main" id="{8B1B0D45-9568-F44E-281C-367D447C1069}"/>
              </a:ext>
            </a:extLst>
          </p:cNvPr>
          <p:cNvSpPr>
            <a:spLocks noChangeAspect="1"/>
          </p:cNvSpPr>
          <p:nvPr/>
        </p:nvSpPr>
        <p:spPr>
          <a:xfrm>
            <a:off x="5957002" y="1897021"/>
            <a:ext cx="185834" cy="177426"/>
          </a:xfrm>
          <a:prstGeom prst="ellipse">
            <a:avLst/>
          </a:prstGeom>
          <a:solidFill>
            <a:srgbClr val="FFFFFF"/>
          </a:solidFill>
          <a:ln w="19050" cap="flat" cmpd="sng" algn="ctr">
            <a:solidFill>
              <a:schemeClr val="accent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Lucida Bright"/>
              <a:ea typeface="+mn-ea"/>
              <a:cs typeface="+mn-cs"/>
            </a:endParaRPr>
          </a:p>
        </p:txBody>
      </p:sp>
      <p:cxnSp>
        <p:nvCxnSpPr>
          <p:cNvPr id="21" name="Straight Connector 20">
            <a:extLst>
              <a:ext uri="{FF2B5EF4-FFF2-40B4-BE49-F238E27FC236}">
                <a16:creationId xmlns:a16="http://schemas.microsoft.com/office/drawing/2014/main" id="{EF5B8439-58E9-7104-1B24-85CD7BE0A20B}"/>
              </a:ext>
            </a:extLst>
          </p:cNvPr>
          <p:cNvCxnSpPr>
            <a:cxnSpLocks/>
          </p:cNvCxnSpPr>
          <p:nvPr/>
        </p:nvCxnSpPr>
        <p:spPr>
          <a:xfrm>
            <a:off x="6049918" y="2081127"/>
            <a:ext cx="0" cy="141941"/>
          </a:xfrm>
          <a:prstGeom prst="line">
            <a:avLst/>
          </a:prstGeom>
          <a:noFill/>
          <a:ln w="12700" cap="flat" cmpd="sng" algn="ctr">
            <a:solidFill>
              <a:schemeClr val="accent5"/>
            </a:solidFill>
            <a:prstDash val="solid"/>
            <a:miter lim="800000"/>
          </a:ln>
          <a:effectLst/>
        </p:spPr>
      </p:cxnSp>
      <p:sp>
        <p:nvSpPr>
          <p:cNvPr id="22" name="Oval 21">
            <a:extLst>
              <a:ext uri="{FF2B5EF4-FFF2-40B4-BE49-F238E27FC236}">
                <a16:creationId xmlns:a16="http://schemas.microsoft.com/office/drawing/2014/main" id="{F649B3C6-FA7D-C422-4EBE-70EBBB9E0442}"/>
              </a:ext>
            </a:extLst>
          </p:cNvPr>
          <p:cNvSpPr>
            <a:spLocks noChangeAspect="1"/>
          </p:cNvSpPr>
          <p:nvPr/>
        </p:nvSpPr>
        <p:spPr>
          <a:xfrm>
            <a:off x="9806563" y="1899018"/>
            <a:ext cx="185834" cy="177426"/>
          </a:xfrm>
          <a:prstGeom prst="ellipse">
            <a:avLst/>
          </a:prstGeom>
          <a:solidFill>
            <a:srgbClr val="FFFFFF"/>
          </a:solidFill>
          <a:ln w="19050" cap="flat" cmpd="sng" algn="ctr">
            <a:solidFill>
              <a:schemeClr val="accent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Lucida Bright"/>
              <a:ea typeface="+mn-ea"/>
              <a:cs typeface="+mn-cs"/>
            </a:endParaRPr>
          </a:p>
        </p:txBody>
      </p:sp>
      <p:cxnSp>
        <p:nvCxnSpPr>
          <p:cNvPr id="23" name="Straight Connector 22">
            <a:extLst>
              <a:ext uri="{FF2B5EF4-FFF2-40B4-BE49-F238E27FC236}">
                <a16:creationId xmlns:a16="http://schemas.microsoft.com/office/drawing/2014/main" id="{BAE155DD-0431-ED7B-1E3A-71B0F0CEFEED}"/>
              </a:ext>
            </a:extLst>
          </p:cNvPr>
          <p:cNvCxnSpPr>
            <a:cxnSpLocks/>
          </p:cNvCxnSpPr>
          <p:nvPr/>
        </p:nvCxnSpPr>
        <p:spPr>
          <a:xfrm>
            <a:off x="9899479" y="2081183"/>
            <a:ext cx="0" cy="141941"/>
          </a:xfrm>
          <a:prstGeom prst="line">
            <a:avLst/>
          </a:prstGeom>
          <a:noFill/>
          <a:ln w="12700" cap="flat" cmpd="sng" algn="ctr">
            <a:solidFill>
              <a:schemeClr val="accent4"/>
            </a:solidFill>
            <a:prstDash val="solid"/>
            <a:miter lim="800000"/>
          </a:ln>
          <a:effectLst/>
        </p:spPr>
      </p:cxnSp>
      <p:sp>
        <p:nvSpPr>
          <p:cNvPr id="24" name="Oval 23">
            <a:extLst>
              <a:ext uri="{FF2B5EF4-FFF2-40B4-BE49-F238E27FC236}">
                <a16:creationId xmlns:a16="http://schemas.microsoft.com/office/drawing/2014/main" id="{4B892113-34B1-5E2C-F65C-233F050541D8}"/>
              </a:ext>
            </a:extLst>
          </p:cNvPr>
          <p:cNvSpPr>
            <a:spLocks noChangeAspect="1"/>
          </p:cNvSpPr>
          <p:nvPr/>
        </p:nvSpPr>
        <p:spPr>
          <a:xfrm>
            <a:off x="2177608" y="1895740"/>
            <a:ext cx="185834" cy="177426"/>
          </a:xfrm>
          <a:prstGeom prst="ellipse">
            <a:avLst/>
          </a:prstGeom>
          <a:solidFill>
            <a:srgbClr val="FFFFFF"/>
          </a:solidFill>
          <a:ln w="190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Lucida Bright"/>
              <a:ea typeface="+mn-ea"/>
              <a:cs typeface="+mn-cs"/>
            </a:endParaRPr>
          </a:p>
        </p:txBody>
      </p:sp>
      <p:cxnSp>
        <p:nvCxnSpPr>
          <p:cNvPr id="25" name="Straight Connector 24">
            <a:extLst>
              <a:ext uri="{FF2B5EF4-FFF2-40B4-BE49-F238E27FC236}">
                <a16:creationId xmlns:a16="http://schemas.microsoft.com/office/drawing/2014/main" id="{6280A6A5-4348-7BC2-85D3-C42D9E3E86B9}"/>
              </a:ext>
            </a:extLst>
          </p:cNvPr>
          <p:cNvCxnSpPr>
            <a:cxnSpLocks/>
          </p:cNvCxnSpPr>
          <p:nvPr/>
        </p:nvCxnSpPr>
        <p:spPr>
          <a:xfrm>
            <a:off x="2270525" y="2078680"/>
            <a:ext cx="0" cy="141941"/>
          </a:xfrm>
          <a:prstGeom prst="line">
            <a:avLst/>
          </a:prstGeom>
          <a:noFill/>
          <a:ln w="12700" cap="flat" cmpd="sng" algn="ctr">
            <a:solidFill>
              <a:schemeClr val="bg2"/>
            </a:solidFill>
            <a:prstDash val="solid"/>
            <a:miter lim="800000"/>
          </a:ln>
          <a:effectLst/>
        </p:spPr>
      </p:cxnSp>
      <p:pic>
        <p:nvPicPr>
          <p:cNvPr id="32" name="Graphic 31" descr="Lights On with solid fill">
            <a:extLst>
              <a:ext uri="{FF2B5EF4-FFF2-40B4-BE49-F238E27FC236}">
                <a16:creationId xmlns:a16="http://schemas.microsoft.com/office/drawing/2014/main" id="{B34D9129-8DB3-C5B5-FE0B-AACE6841D3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95010" y="1305918"/>
            <a:ext cx="608939" cy="589822"/>
          </a:xfrm>
          <a:prstGeom prst="rect">
            <a:avLst/>
          </a:prstGeom>
        </p:spPr>
      </p:pic>
      <p:sp>
        <p:nvSpPr>
          <p:cNvPr id="5" name="Title 2">
            <a:extLst>
              <a:ext uri="{FF2B5EF4-FFF2-40B4-BE49-F238E27FC236}">
                <a16:creationId xmlns:a16="http://schemas.microsoft.com/office/drawing/2014/main" id="{375545BC-2778-D8A3-17F3-97D257463820}"/>
              </a:ext>
            </a:extLst>
          </p:cNvPr>
          <p:cNvSpPr>
            <a:spLocks noGrp="1"/>
          </p:cNvSpPr>
          <p:nvPr>
            <p:ph type="title"/>
          </p:nvPr>
        </p:nvSpPr>
        <p:spPr>
          <a:xfrm>
            <a:off x="520700" y="270000"/>
            <a:ext cx="11150600" cy="860400"/>
          </a:xfrm>
        </p:spPr>
        <p:txBody>
          <a:bodyPr/>
          <a:lstStyle/>
          <a:p>
            <a:r>
              <a:rPr lang="en-GB" dirty="0"/>
              <a:t>Lessons form the European experience with DERs: The </a:t>
            </a:r>
            <a:r>
              <a:rPr lang="en-GB" b="1" dirty="0"/>
              <a:t>Promotion Phase</a:t>
            </a:r>
          </a:p>
        </p:txBody>
      </p:sp>
      <p:pic>
        <p:nvPicPr>
          <p:cNvPr id="6" name="Target">
            <a:extLst>
              <a:ext uri="{FF2B5EF4-FFF2-40B4-BE49-F238E27FC236}">
                <a16:creationId xmlns:a16="http://schemas.microsoft.com/office/drawing/2014/main" id="{F1513653-4A75-4A42-3DB5-4D2C8F2C9A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66056" y="1309175"/>
            <a:ext cx="547051" cy="547051"/>
          </a:xfrm>
          <a:prstGeom prst="rect">
            <a:avLst/>
          </a:prstGeom>
        </p:spPr>
      </p:pic>
      <p:pic>
        <p:nvPicPr>
          <p:cNvPr id="7" name="Caution">
            <a:extLst>
              <a:ext uri="{FF2B5EF4-FFF2-40B4-BE49-F238E27FC236}">
                <a16:creationId xmlns:a16="http://schemas.microsoft.com/office/drawing/2014/main" id="{41AA9A88-C26E-B443-FDB8-E5B8925D938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45449" y="1377786"/>
            <a:ext cx="547897" cy="480662"/>
          </a:xfrm>
          <a:prstGeom prst="rect">
            <a:avLst/>
          </a:prstGeom>
        </p:spPr>
      </p:pic>
    </p:spTree>
    <p:extLst>
      <p:ext uri="{BB962C8B-B14F-4D97-AF65-F5344CB8AC3E}">
        <p14:creationId xmlns:p14="http://schemas.microsoft.com/office/powerpoint/2010/main" val="315367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0"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977451E-A5EA-444E-A25A-E9BD99C2306D}"/>
              </a:ext>
            </a:extLst>
          </p:cNvPr>
          <p:cNvSpPr txBox="1"/>
          <p:nvPr/>
        </p:nvSpPr>
        <p:spPr>
          <a:xfrm>
            <a:off x="8472453" y="2281159"/>
            <a:ext cx="3187560" cy="1274336"/>
          </a:xfrm>
          <a:prstGeom prst="rect">
            <a:avLst/>
          </a:prstGeom>
          <a:noFill/>
          <a:ln>
            <a:solidFill>
              <a:schemeClr val="accent4"/>
            </a:solidFill>
          </a:ln>
        </p:spPr>
        <p:txBody>
          <a:bodyPr wrap="square" lIns="91440" tIns="91440" rIns="91440" bIns="91440" rtlCol="0">
            <a:noAutofit/>
          </a:bodyPr>
          <a:lstStyle>
            <a:defPPr>
              <a:defRPr lang="da-DK"/>
            </a:defPPr>
            <a:lvl1pPr indent="-457200">
              <a:lnSpc>
                <a:spcPct val="90000"/>
              </a:lnSpc>
              <a:spcBef>
                <a:spcPts val="750"/>
              </a:spcBef>
              <a:buSzPct val="100000"/>
              <a:defRPr sz="1100">
                <a:latin typeface="Segoe UI" panose="020B0502040204020203" pitchFamily="34" charset="0"/>
              </a:defRPr>
            </a:lvl1pPr>
            <a:lvl2pPr marL="171450" lvl="1" indent="-171450">
              <a:lnSpc>
                <a:spcPct val="90000"/>
              </a:lnSpc>
              <a:spcBef>
                <a:spcPts val="750"/>
              </a:spcBef>
              <a:buSzPct val="100000"/>
              <a:buFont typeface="Wingdings" panose="05000000000000000000" pitchFamily="2" charset="2"/>
              <a:buChar char="§"/>
              <a:defRPr sz="1100">
                <a:latin typeface="Segoe UI" panose="020B0502040204020203" pitchFamily="34" charset="0"/>
              </a:defRPr>
            </a:lvl2pPr>
            <a:lvl3pPr marL="514350" lvl="2" indent="-171450">
              <a:lnSpc>
                <a:spcPct val="90000"/>
              </a:lnSpc>
              <a:spcBef>
                <a:spcPts val="375"/>
              </a:spcBef>
              <a:buSzPct val="100000"/>
              <a:buFont typeface="Calibri" panose="020F0502020204030204" pitchFamily="34" charset="0"/>
              <a:buChar char="­"/>
              <a:defRPr sz="1100">
                <a:latin typeface="Segoe UI" panose="020B0502040204020203" pitchFamily="34" charset="0"/>
              </a:defRPr>
            </a:lvl3pPr>
            <a:lvl4pPr marL="857250" lvl="3" indent="-171450">
              <a:lnSpc>
                <a:spcPct val="90000"/>
              </a:lnSpc>
              <a:spcBef>
                <a:spcPts val="375"/>
              </a:spcBef>
              <a:buSzPct val="100000"/>
              <a:buFont typeface="Courier New" panose="02070309020205020404" pitchFamily="49" charset="0"/>
              <a:buChar char="o"/>
              <a:defRPr sz="1100">
                <a:latin typeface="Segoe UI" panose="020B0502040204020203" pitchFamily="34" charset="0"/>
              </a:defRPr>
            </a:lvl4pPr>
            <a:lvl5pPr marL="1200150" lvl="4" indent="-171450">
              <a:lnSpc>
                <a:spcPct val="90000"/>
              </a:lnSpc>
              <a:spcBef>
                <a:spcPts val="375"/>
              </a:spcBef>
              <a:buSzPct val="100000"/>
              <a:buFont typeface="Arial" panose="020B0604020202020204" pitchFamily="34" charset="0"/>
              <a:buChar char="•"/>
              <a:defRPr sz="1100">
                <a:latin typeface="Segoe UI" panose="020B0502040204020203" pitchFamily="34" charset="0"/>
              </a:defRPr>
            </a:lvl5pPr>
          </a:lstStyle>
          <a:p>
            <a:pPr lvl="1">
              <a:spcBef>
                <a:spcPts val="1200"/>
              </a:spcBef>
              <a:buClr>
                <a:schemeClr val="accent4"/>
              </a:buClr>
            </a:pPr>
            <a:r>
              <a:rPr lang="en-GB" sz="1200" dirty="0">
                <a:latin typeface="+mn-lt"/>
              </a:rPr>
              <a:t>High solar penetration reduces the ability to control voltage</a:t>
            </a:r>
          </a:p>
          <a:p>
            <a:pPr lvl="1">
              <a:spcBef>
                <a:spcPts val="1200"/>
              </a:spcBef>
              <a:buClr>
                <a:schemeClr val="accent4"/>
              </a:buClr>
            </a:pPr>
            <a:r>
              <a:rPr lang="en-GB" sz="1200" dirty="0">
                <a:latin typeface="+mn-lt"/>
              </a:rPr>
              <a:t>If DER are not visible to the system operator, when DER grows significantly they can create problems to manage the system</a:t>
            </a:r>
          </a:p>
        </p:txBody>
      </p:sp>
      <p:sp>
        <p:nvSpPr>
          <p:cNvPr id="10" name="Afrundet rektangel 37">
            <a:extLst>
              <a:ext uri="{FF2B5EF4-FFF2-40B4-BE49-F238E27FC236}">
                <a16:creationId xmlns:a16="http://schemas.microsoft.com/office/drawing/2014/main" id="{68DCAC0C-525D-4142-B732-0F47B9FEE09C}"/>
              </a:ext>
            </a:extLst>
          </p:cNvPr>
          <p:cNvSpPr/>
          <p:nvPr/>
        </p:nvSpPr>
        <p:spPr bwMode="auto">
          <a:xfrm>
            <a:off x="8472460" y="1776333"/>
            <a:ext cx="3187561" cy="504825"/>
          </a:xfrm>
          <a:prstGeom prst="rect">
            <a:avLst/>
          </a:prstGeom>
          <a:solidFill>
            <a:schemeClr val="accent4"/>
          </a:solidFill>
          <a:ln w="6350" cap="flat" cmpd="sng" algn="ctr">
            <a:solidFill>
              <a:schemeClr val="accent4"/>
            </a:solidFill>
            <a:prstDash val="solid"/>
            <a:round/>
            <a:headEnd type="none" w="med" len="med"/>
            <a:tailEnd type="none" w="med" len="med"/>
          </a:ln>
          <a:effectLst/>
        </p:spPr>
        <p:txBody>
          <a:bodyPr vert="horz" wrap="square" lIns="72000" tIns="54000" rIns="72000" bIns="54000" numCol="1" rtlCol="0" anchor="ctr" anchorCtr="0" compatLnSpc="1">
            <a:prstTxWarp prst="textNoShape">
              <a:avLst/>
            </a:prstTxWarp>
          </a:bodyPr>
          <a:lstStyle/>
          <a:p>
            <a:pPr algn="ctr" fontAlgn="base">
              <a:spcBef>
                <a:spcPct val="0"/>
              </a:spcBef>
              <a:spcAft>
                <a:spcPct val="0"/>
              </a:spcAft>
            </a:pPr>
            <a:r>
              <a:rPr lang="en-GB" sz="1600" dirty="0">
                <a:solidFill>
                  <a:srgbClr val="FFFFFF"/>
                </a:solidFill>
              </a:rPr>
              <a:t>Resilience</a:t>
            </a:r>
          </a:p>
        </p:txBody>
      </p:sp>
      <p:sp>
        <p:nvSpPr>
          <p:cNvPr id="3" name="Afrundet rektangel 26">
            <a:extLst>
              <a:ext uri="{FF2B5EF4-FFF2-40B4-BE49-F238E27FC236}">
                <a16:creationId xmlns:a16="http://schemas.microsoft.com/office/drawing/2014/main" id="{958068FE-EBBA-4C64-A072-29517EB1EDE4}"/>
              </a:ext>
            </a:extLst>
          </p:cNvPr>
          <p:cNvSpPr/>
          <p:nvPr/>
        </p:nvSpPr>
        <p:spPr bwMode="auto">
          <a:xfrm>
            <a:off x="535533" y="1065405"/>
            <a:ext cx="11104602" cy="504825"/>
          </a:xfrm>
          <a:prstGeom prst="rect">
            <a:avLst/>
          </a:prstGeom>
          <a:solidFill>
            <a:srgbClr val="D1E0D7"/>
          </a:solidFill>
          <a:ln w="6350" cap="flat" cmpd="sng" algn="ctr">
            <a:noFill/>
            <a:prstDash val="solid"/>
            <a:round/>
            <a:headEnd type="none" w="med" len="med"/>
            <a:tailEnd type="none" w="med" len="med"/>
          </a:ln>
          <a:effectLst/>
        </p:spPr>
        <p:txBody>
          <a:bodyPr vert="horz" wrap="square" lIns="72000" tIns="54000" rIns="72000" bIns="54000" numCol="1" rtlCol="0" anchor="ctr" anchorCtr="0" compatLnSpc="1">
            <a:prstTxWarp prst="textNoShape">
              <a:avLst/>
            </a:prstTxWarp>
          </a:bodyPr>
          <a:lstStyle/>
          <a:p>
            <a:pPr algn="ctr" fontAlgn="base">
              <a:spcBef>
                <a:spcPct val="0"/>
              </a:spcBef>
              <a:spcAft>
                <a:spcPct val="0"/>
              </a:spcAft>
            </a:pPr>
            <a:r>
              <a:rPr lang="en-GB" sz="1600" b="1" dirty="0"/>
              <a:t>Main challenges in the Maturity Phase</a:t>
            </a:r>
          </a:p>
        </p:txBody>
      </p:sp>
      <p:sp>
        <p:nvSpPr>
          <p:cNvPr id="5" name="TextBox 4">
            <a:extLst>
              <a:ext uri="{FF2B5EF4-FFF2-40B4-BE49-F238E27FC236}">
                <a16:creationId xmlns:a16="http://schemas.microsoft.com/office/drawing/2014/main" id="{1DB63771-280B-4BD9-8AB7-375F66638484}"/>
              </a:ext>
            </a:extLst>
          </p:cNvPr>
          <p:cNvSpPr txBox="1"/>
          <p:nvPr/>
        </p:nvSpPr>
        <p:spPr>
          <a:xfrm>
            <a:off x="518552" y="2281159"/>
            <a:ext cx="3187560" cy="1274336"/>
          </a:xfrm>
          <a:prstGeom prst="rect">
            <a:avLst/>
          </a:prstGeom>
          <a:noFill/>
          <a:ln>
            <a:solidFill>
              <a:schemeClr val="accent1"/>
            </a:solidFill>
          </a:ln>
        </p:spPr>
        <p:txBody>
          <a:bodyPr wrap="square" lIns="91440" tIns="91440" rIns="91440" bIns="91440" rtlCol="0">
            <a:noAutofit/>
          </a:bodyPr>
          <a:lstStyle>
            <a:defPPr>
              <a:defRPr lang="da-DK"/>
            </a:defPPr>
            <a:lvl1pPr indent="-457200">
              <a:lnSpc>
                <a:spcPct val="90000"/>
              </a:lnSpc>
              <a:spcBef>
                <a:spcPts val="750"/>
              </a:spcBef>
              <a:buSzPct val="100000"/>
              <a:defRPr sz="1100">
                <a:latin typeface="Segoe UI" panose="020B0502040204020203" pitchFamily="34" charset="0"/>
              </a:defRPr>
            </a:lvl1pPr>
            <a:lvl2pPr marL="171450" lvl="1" indent="-171450">
              <a:lnSpc>
                <a:spcPct val="90000"/>
              </a:lnSpc>
              <a:spcBef>
                <a:spcPts val="750"/>
              </a:spcBef>
              <a:buSzPct val="100000"/>
              <a:buFont typeface="Wingdings" panose="05000000000000000000" pitchFamily="2" charset="2"/>
              <a:buChar char="§"/>
              <a:defRPr sz="1100">
                <a:latin typeface="Segoe UI" panose="020B0502040204020203" pitchFamily="34" charset="0"/>
              </a:defRPr>
            </a:lvl2pPr>
            <a:lvl3pPr marL="514350" lvl="2" indent="-171450">
              <a:lnSpc>
                <a:spcPct val="90000"/>
              </a:lnSpc>
              <a:spcBef>
                <a:spcPts val="375"/>
              </a:spcBef>
              <a:buSzPct val="100000"/>
              <a:buFont typeface="Calibri" panose="020F0502020204030204" pitchFamily="34" charset="0"/>
              <a:buChar char="­"/>
              <a:defRPr sz="1100">
                <a:latin typeface="Segoe UI" panose="020B0502040204020203" pitchFamily="34" charset="0"/>
              </a:defRPr>
            </a:lvl3pPr>
            <a:lvl4pPr marL="857250" lvl="3" indent="-171450">
              <a:lnSpc>
                <a:spcPct val="90000"/>
              </a:lnSpc>
              <a:spcBef>
                <a:spcPts val="375"/>
              </a:spcBef>
              <a:buSzPct val="100000"/>
              <a:buFont typeface="Courier New" panose="02070309020205020404" pitchFamily="49" charset="0"/>
              <a:buChar char="o"/>
              <a:defRPr sz="1100">
                <a:latin typeface="Segoe UI" panose="020B0502040204020203" pitchFamily="34" charset="0"/>
              </a:defRPr>
            </a:lvl4pPr>
            <a:lvl5pPr marL="1200150" lvl="4" indent="-171450">
              <a:lnSpc>
                <a:spcPct val="90000"/>
              </a:lnSpc>
              <a:spcBef>
                <a:spcPts val="375"/>
              </a:spcBef>
              <a:buSzPct val="100000"/>
              <a:buFont typeface="Arial" panose="020B0604020202020204" pitchFamily="34" charset="0"/>
              <a:buChar char="•"/>
              <a:defRPr sz="1100">
                <a:latin typeface="Segoe UI" panose="020B0502040204020203" pitchFamily="34" charset="0"/>
              </a:defRPr>
            </a:lvl5pPr>
          </a:lstStyle>
          <a:p>
            <a:pPr lvl="1">
              <a:lnSpc>
                <a:spcPct val="100000"/>
              </a:lnSpc>
              <a:spcBef>
                <a:spcPts val="1200"/>
              </a:spcBef>
              <a:buClr>
                <a:schemeClr val="bg2"/>
              </a:buClr>
            </a:pPr>
            <a:r>
              <a:rPr lang="en-GB" sz="1200" dirty="0">
                <a:latin typeface="+mn-lt"/>
              </a:rPr>
              <a:t>High solar penetration means the value of additional solar can be null</a:t>
            </a:r>
          </a:p>
        </p:txBody>
      </p:sp>
      <p:sp>
        <p:nvSpPr>
          <p:cNvPr id="6" name="Afrundet rektangel 28">
            <a:extLst>
              <a:ext uri="{FF2B5EF4-FFF2-40B4-BE49-F238E27FC236}">
                <a16:creationId xmlns:a16="http://schemas.microsoft.com/office/drawing/2014/main" id="{764FDBDC-1188-43D4-93DE-294A855ECF48}"/>
              </a:ext>
            </a:extLst>
          </p:cNvPr>
          <p:cNvSpPr/>
          <p:nvPr/>
        </p:nvSpPr>
        <p:spPr bwMode="auto">
          <a:xfrm>
            <a:off x="518551" y="1776333"/>
            <a:ext cx="3187561" cy="504825"/>
          </a:xfrm>
          <a:prstGeom prst="rect">
            <a:avLst/>
          </a:prstGeom>
          <a:solidFill>
            <a:srgbClr val="971B2F"/>
          </a:solidFill>
          <a:ln w="6350" cap="flat" cmpd="sng" algn="ctr">
            <a:solidFill>
              <a:schemeClr val="accent2"/>
            </a:solidFill>
            <a:prstDash val="solid"/>
            <a:round/>
            <a:headEnd type="none" w="med" len="med"/>
            <a:tailEnd type="none" w="med" len="med"/>
          </a:ln>
          <a:effectLst/>
        </p:spPr>
        <p:txBody>
          <a:bodyPr vert="horz" wrap="square" lIns="72000" tIns="54000" rIns="72000" bIns="54000" numCol="1" rtlCol="0" anchor="ctr" anchorCtr="0" compatLnSpc="1">
            <a:prstTxWarp prst="textNoShape">
              <a:avLst/>
            </a:prstTxWarp>
          </a:bodyPr>
          <a:lstStyle/>
          <a:p>
            <a:pPr algn="ctr" fontAlgn="base">
              <a:spcBef>
                <a:spcPct val="0"/>
              </a:spcBef>
              <a:spcAft>
                <a:spcPct val="0"/>
              </a:spcAft>
            </a:pPr>
            <a:r>
              <a:rPr lang="en-GB" sz="1600" dirty="0">
                <a:solidFill>
                  <a:srgbClr val="FFFFFF"/>
                </a:solidFill>
              </a:rPr>
              <a:t>Cannibalisation</a:t>
            </a:r>
          </a:p>
        </p:txBody>
      </p:sp>
      <p:sp>
        <p:nvSpPr>
          <p:cNvPr id="7" name="Oval 6">
            <a:extLst>
              <a:ext uri="{FF2B5EF4-FFF2-40B4-BE49-F238E27FC236}">
                <a16:creationId xmlns:a16="http://schemas.microsoft.com/office/drawing/2014/main" id="{D6CE3D83-47BC-452E-8DBE-C48FE492A8AB}"/>
              </a:ext>
            </a:extLst>
          </p:cNvPr>
          <p:cNvSpPr/>
          <p:nvPr/>
        </p:nvSpPr>
        <p:spPr>
          <a:xfrm>
            <a:off x="348740" y="1771829"/>
            <a:ext cx="333829" cy="333829"/>
          </a:xfrm>
          <a:prstGeom prst="ellipse">
            <a:avLst/>
          </a:prstGeom>
          <a:solidFill>
            <a:schemeClr val="bg1"/>
          </a:solidFill>
          <a:ln w="9525" cap="flat" cmpd="sng" algn="ctr">
            <a:solidFill>
              <a:schemeClr val="accent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2"/>
                </a:solidFill>
              </a:rPr>
              <a:t>1</a:t>
            </a:r>
          </a:p>
        </p:txBody>
      </p:sp>
      <p:sp>
        <p:nvSpPr>
          <p:cNvPr id="11" name="Oval 10">
            <a:extLst>
              <a:ext uri="{FF2B5EF4-FFF2-40B4-BE49-F238E27FC236}">
                <a16:creationId xmlns:a16="http://schemas.microsoft.com/office/drawing/2014/main" id="{3FB3AB12-C142-4DAC-8941-205B014CDB4C}"/>
              </a:ext>
            </a:extLst>
          </p:cNvPr>
          <p:cNvSpPr/>
          <p:nvPr/>
        </p:nvSpPr>
        <p:spPr>
          <a:xfrm>
            <a:off x="8316817" y="1718889"/>
            <a:ext cx="333829" cy="333829"/>
          </a:xfrm>
          <a:prstGeom prst="ellipse">
            <a:avLst/>
          </a:prstGeom>
          <a:solidFill>
            <a:srgbClr val="FFFFFF"/>
          </a:solidFill>
          <a:ln w="9525" cap="flat" cmpd="sng" algn="ctr">
            <a:solidFill>
              <a:schemeClr val="accent4"/>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accent4"/>
                </a:solidFill>
              </a:rPr>
              <a:t>3</a:t>
            </a:r>
          </a:p>
        </p:txBody>
      </p:sp>
      <p:sp>
        <p:nvSpPr>
          <p:cNvPr id="13" name="TextBox 12">
            <a:extLst>
              <a:ext uri="{FF2B5EF4-FFF2-40B4-BE49-F238E27FC236}">
                <a16:creationId xmlns:a16="http://schemas.microsoft.com/office/drawing/2014/main" id="{7264E44D-3E73-47BD-BA89-ED92FE73D6F7}"/>
              </a:ext>
            </a:extLst>
          </p:cNvPr>
          <p:cNvSpPr txBox="1"/>
          <p:nvPr/>
        </p:nvSpPr>
        <p:spPr>
          <a:xfrm>
            <a:off x="4495500" y="2281159"/>
            <a:ext cx="3187560" cy="1274336"/>
          </a:xfrm>
          <a:prstGeom prst="rect">
            <a:avLst/>
          </a:prstGeom>
          <a:noFill/>
          <a:ln>
            <a:solidFill>
              <a:schemeClr val="accent5"/>
            </a:solidFill>
          </a:ln>
        </p:spPr>
        <p:txBody>
          <a:bodyPr wrap="square" lIns="91440" tIns="91440" rIns="91440" bIns="91440" rtlCol="0">
            <a:noAutofit/>
          </a:bodyPr>
          <a:lstStyle>
            <a:defPPr>
              <a:defRPr lang="da-DK"/>
            </a:defPPr>
            <a:lvl1pPr indent="-457200">
              <a:lnSpc>
                <a:spcPct val="90000"/>
              </a:lnSpc>
              <a:spcBef>
                <a:spcPts val="750"/>
              </a:spcBef>
              <a:buSzPct val="100000"/>
              <a:defRPr sz="1100">
                <a:latin typeface="Segoe UI" panose="020B0502040204020203" pitchFamily="34" charset="0"/>
              </a:defRPr>
            </a:lvl1pPr>
            <a:lvl2pPr marL="171450" lvl="1" indent="-171450">
              <a:lnSpc>
                <a:spcPct val="90000"/>
              </a:lnSpc>
              <a:spcBef>
                <a:spcPts val="750"/>
              </a:spcBef>
              <a:buSzPct val="100000"/>
              <a:buFont typeface="Wingdings" panose="05000000000000000000" pitchFamily="2" charset="2"/>
              <a:buChar char="§"/>
              <a:defRPr sz="1100">
                <a:latin typeface="Segoe UI" panose="020B0502040204020203" pitchFamily="34" charset="0"/>
              </a:defRPr>
            </a:lvl2pPr>
            <a:lvl3pPr marL="514350" lvl="2" indent="-171450">
              <a:lnSpc>
                <a:spcPct val="90000"/>
              </a:lnSpc>
              <a:spcBef>
                <a:spcPts val="375"/>
              </a:spcBef>
              <a:buSzPct val="100000"/>
              <a:buFont typeface="Calibri" panose="020F0502020204030204" pitchFamily="34" charset="0"/>
              <a:buChar char="­"/>
              <a:defRPr sz="1100">
                <a:latin typeface="Segoe UI" panose="020B0502040204020203" pitchFamily="34" charset="0"/>
              </a:defRPr>
            </a:lvl3pPr>
            <a:lvl4pPr marL="857250" lvl="3" indent="-171450">
              <a:lnSpc>
                <a:spcPct val="90000"/>
              </a:lnSpc>
              <a:spcBef>
                <a:spcPts val="375"/>
              </a:spcBef>
              <a:buSzPct val="100000"/>
              <a:buFont typeface="Courier New" panose="02070309020205020404" pitchFamily="49" charset="0"/>
              <a:buChar char="o"/>
              <a:defRPr sz="1100">
                <a:latin typeface="Segoe UI" panose="020B0502040204020203" pitchFamily="34" charset="0"/>
              </a:defRPr>
            </a:lvl4pPr>
            <a:lvl5pPr marL="1200150" lvl="4" indent="-171450">
              <a:lnSpc>
                <a:spcPct val="90000"/>
              </a:lnSpc>
              <a:spcBef>
                <a:spcPts val="375"/>
              </a:spcBef>
              <a:buSzPct val="100000"/>
              <a:buFont typeface="Arial" panose="020B0604020202020204" pitchFamily="34" charset="0"/>
              <a:buChar char="•"/>
              <a:defRPr sz="1100">
                <a:latin typeface="Segoe UI" panose="020B0502040204020203" pitchFamily="34" charset="0"/>
              </a:defRPr>
            </a:lvl5pPr>
          </a:lstStyle>
          <a:p>
            <a:pPr lvl="1">
              <a:spcBef>
                <a:spcPts val="1200"/>
              </a:spcBef>
              <a:buClr>
                <a:schemeClr val="accent5"/>
              </a:buClr>
            </a:pPr>
            <a:r>
              <a:rPr lang="en-GB" sz="1200" dirty="0">
                <a:latin typeface="+mn-lt"/>
              </a:rPr>
              <a:t>The network can’t accommodate additional capacity</a:t>
            </a:r>
          </a:p>
          <a:p>
            <a:pPr lvl="1">
              <a:spcBef>
                <a:spcPts val="1200"/>
              </a:spcBef>
              <a:buClr>
                <a:schemeClr val="accent5"/>
              </a:buClr>
            </a:pPr>
            <a:r>
              <a:rPr lang="en-GB" sz="1200" dirty="0">
                <a:latin typeface="+mn-lt"/>
              </a:rPr>
              <a:t>The network can’t transport the excess solar supply in some areas to areas that need it.</a:t>
            </a:r>
          </a:p>
        </p:txBody>
      </p:sp>
      <p:sp>
        <p:nvSpPr>
          <p:cNvPr id="14" name="Afrundet rektangel 36">
            <a:extLst>
              <a:ext uri="{FF2B5EF4-FFF2-40B4-BE49-F238E27FC236}">
                <a16:creationId xmlns:a16="http://schemas.microsoft.com/office/drawing/2014/main" id="{DB3DB69D-A58D-485E-B824-828978EFAF72}"/>
              </a:ext>
            </a:extLst>
          </p:cNvPr>
          <p:cNvSpPr/>
          <p:nvPr/>
        </p:nvSpPr>
        <p:spPr bwMode="auto">
          <a:xfrm>
            <a:off x="4495504" y="1776333"/>
            <a:ext cx="3187560" cy="504825"/>
          </a:xfrm>
          <a:prstGeom prst="rect">
            <a:avLst/>
          </a:prstGeom>
          <a:solidFill>
            <a:schemeClr val="accent5"/>
          </a:solidFill>
          <a:ln w="6350" cap="flat" cmpd="sng" algn="ctr">
            <a:solidFill>
              <a:schemeClr val="accent5"/>
            </a:solidFill>
            <a:prstDash val="solid"/>
            <a:round/>
            <a:headEnd type="none" w="med" len="med"/>
            <a:tailEnd type="none" w="med" len="med"/>
          </a:ln>
          <a:effectLst/>
        </p:spPr>
        <p:txBody>
          <a:bodyPr vert="horz" wrap="square" lIns="72000" tIns="54000" rIns="72000" bIns="54000" numCol="1" rtlCol="0" anchor="ctr" anchorCtr="0" compatLnSpc="1">
            <a:prstTxWarp prst="textNoShape">
              <a:avLst/>
            </a:prstTxWarp>
          </a:bodyPr>
          <a:lstStyle/>
          <a:p>
            <a:pPr algn="ctr" fontAlgn="base">
              <a:spcBef>
                <a:spcPct val="0"/>
              </a:spcBef>
              <a:spcAft>
                <a:spcPct val="0"/>
              </a:spcAft>
            </a:pPr>
            <a:r>
              <a:rPr lang="en-GB" sz="1600" dirty="0">
                <a:solidFill>
                  <a:srgbClr val="FFFFFF"/>
                </a:solidFill>
              </a:rPr>
              <a:t>Network congestion</a:t>
            </a:r>
          </a:p>
        </p:txBody>
      </p:sp>
      <p:sp>
        <p:nvSpPr>
          <p:cNvPr id="15" name="Oval 14">
            <a:extLst>
              <a:ext uri="{FF2B5EF4-FFF2-40B4-BE49-F238E27FC236}">
                <a16:creationId xmlns:a16="http://schemas.microsoft.com/office/drawing/2014/main" id="{E34FFFDC-42C2-4BE7-9B6F-E61D194C8430}"/>
              </a:ext>
            </a:extLst>
          </p:cNvPr>
          <p:cNvSpPr/>
          <p:nvPr/>
        </p:nvSpPr>
        <p:spPr>
          <a:xfrm>
            <a:off x="4355412" y="1716965"/>
            <a:ext cx="333829" cy="333829"/>
          </a:xfrm>
          <a:prstGeom prst="ellipse">
            <a:avLst/>
          </a:prstGeom>
          <a:solidFill>
            <a:srgbClr val="FFFFFF"/>
          </a:solidFill>
          <a:ln w="9525" cap="flat" cmpd="sng" algn="ctr">
            <a:solidFill>
              <a:schemeClr val="accent5"/>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accent5"/>
                </a:solidFill>
              </a:rPr>
              <a:t>2</a:t>
            </a:r>
          </a:p>
        </p:txBody>
      </p:sp>
      <p:sp>
        <p:nvSpPr>
          <p:cNvPr id="22" name="Title 2">
            <a:extLst>
              <a:ext uri="{FF2B5EF4-FFF2-40B4-BE49-F238E27FC236}">
                <a16:creationId xmlns:a16="http://schemas.microsoft.com/office/drawing/2014/main" id="{2C3E1C7F-C34C-3B9D-F63F-2A8381AD7F46}"/>
              </a:ext>
            </a:extLst>
          </p:cNvPr>
          <p:cNvSpPr>
            <a:spLocks noGrp="1"/>
          </p:cNvSpPr>
          <p:nvPr>
            <p:ph type="title"/>
          </p:nvPr>
        </p:nvSpPr>
        <p:spPr>
          <a:xfrm>
            <a:off x="520700" y="270000"/>
            <a:ext cx="11150600" cy="860400"/>
          </a:xfrm>
        </p:spPr>
        <p:txBody>
          <a:bodyPr/>
          <a:lstStyle/>
          <a:p>
            <a:r>
              <a:rPr lang="en-GB" dirty="0"/>
              <a:t>The </a:t>
            </a:r>
            <a:r>
              <a:rPr lang="en-GB" b="1" dirty="0"/>
              <a:t>Maturity Phase </a:t>
            </a:r>
            <a:r>
              <a:rPr lang="en-GB" dirty="0"/>
              <a:t>of Distributed energy resources can arrive sooner in The Caribbean</a:t>
            </a:r>
            <a:endParaRPr lang="en-GB" b="1" dirty="0"/>
          </a:p>
        </p:txBody>
      </p:sp>
      <p:pic>
        <p:nvPicPr>
          <p:cNvPr id="31" name="lightning">
            <a:extLst>
              <a:ext uri="{FF2B5EF4-FFF2-40B4-BE49-F238E27FC236}">
                <a16:creationId xmlns:a16="http://schemas.microsoft.com/office/drawing/2014/main" id="{66012B42-4E82-32B5-D56D-DC962AFED1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9800" y="3005328"/>
            <a:ext cx="152400" cy="152400"/>
          </a:xfrm>
          <a:prstGeom prst="rect">
            <a:avLst/>
          </a:prstGeom>
        </p:spPr>
      </p:pic>
      <p:pic>
        <p:nvPicPr>
          <p:cNvPr id="32" name="lightning">
            <a:extLst>
              <a:ext uri="{FF2B5EF4-FFF2-40B4-BE49-F238E27FC236}">
                <a16:creationId xmlns:a16="http://schemas.microsoft.com/office/drawing/2014/main" id="{6FFA18C8-17CB-BE18-15FE-31FD44101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9800" y="3005328"/>
            <a:ext cx="152400" cy="152400"/>
          </a:xfrm>
          <a:prstGeom prst="rect">
            <a:avLst/>
          </a:prstGeom>
        </p:spPr>
      </p:pic>
      <p:pic>
        <p:nvPicPr>
          <p:cNvPr id="33" name="lightning">
            <a:extLst>
              <a:ext uri="{FF2B5EF4-FFF2-40B4-BE49-F238E27FC236}">
                <a16:creationId xmlns:a16="http://schemas.microsoft.com/office/drawing/2014/main" id="{3DCAC578-EE7C-118E-A2ED-7A6B03544B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9800" y="3005328"/>
            <a:ext cx="152400" cy="152400"/>
          </a:xfrm>
          <a:prstGeom prst="rect">
            <a:avLst/>
          </a:prstGeom>
        </p:spPr>
      </p:pic>
      <p:pic>
        <p:nvPicPr>
          <p:cNvPr id="34" name="lightning alt">
            <a:extLst>
              <a:ext uri="{FF2B5EF4-FFF2-40B4-BE49-F238E27FC236}">
                <a16:creationId xmlns:a16="http://schemas.microsoft.com/office/drawing/2014/main" id="{715CCA39-8D49-4F91-8314-7FC1F5FCB5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5988" y="2981516"/>
            <a:ext cx="200025" cy="200025"/>
          </a:xfrm>
          <a:prstGeom prst="rect">
            <a:avLst/>
          </a:prstGeom>
        </p:spPr>
      </p:pic>
      <p:pic>
        <p:nvPicPr>
          <p:cNvPr id="35" name="lightning alt">
            <a:extLst>
              <a:ext uri="{FF2B5EF4-FFF2-40B4-BE49-F238E27FC236}">
                <a16:creationId xmlns:a16="http://schemas.microsoft.com/office/drawing/2014/main" id="{2D3E792A-E51E-B51A-3217-9CD295911D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94968" y="3701691"/>
            <a:ext cx="200025" cy="200025"/>
          </a:xfrm>
          <a:prstGeom prst="rect">
            <a:avLst/>
          </a:prstGeom>
        </p:spPr>
      </p:pic>
      <p:pic>
        <p:nvPicPr>
          <p:cNvPr id="36" name="lightning alt">
            <a:extLst>
              <a:ext uri="{FF2B5EF4-FFF2-40B4-BE49-F238E27FC236}">
                <a16:creationId xmlns:a16="http://schemas.microsoft.com/office/drawing/2014/main" id="{1A72DA27-55A0-9930-BBA2-045335849E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7490" y="3582819"/>
            <a:ext cx="200025" cy="200025"/>
          </a:xfrm>
          <a:prstGeom prst="rect">
            <a:avLst/>
          </a:prstGeom>
        </p:spPr>
      </p:pic>
      <p:pic>
        <p:nvPicPr>
          <p:cNvPr id="38" name="lightning alt">
            <a:extLst>
              <a:ext uri="{FF2B5EF4-FFF2-40B4-BE49-F238E27FC236}">
                <a16:creationId xmlns:a16="http://schemas.microsoft.com/office/drawing/2014/main" id="{376AD15C-B03C-7ADD-E8B2-06CE54E936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5988" y="2981516"/>
            <a:ext cx="200025" cy="200025"/>
          </a:xfrm>
          <a:prstGeom prst="rect">
            <a:avLst/>
          </a:prstGeom>
        </p:spPr>
      </p:pic>
      <p:sp>
        <p:nvSpPr>
          <p:cNvPr id="2" name="Afrundet rektangel 26">
            <a:extLst>
              <a:ext uri="{FF2B5EF4-FFF2-40B4-BE49-F238E27FC236}">
                <a16:creationId xmlns:a16="http://schemas.microsoft.com/office/drawing/2014/main" id="{07E9102C-94D9-2E68-4AB9-EC929631195B}"/>
              </a:ext>
            </a:extLst>
          </p:cNvPr>
          <p:cNvSpPr/>
          <p:nvPr/>
        </p:nvSpPr>
        <p:spPr bwMode="auto">
          <a:xfrm>
            <a:off x="535533" y="3798561"/>
            <a:ext cx="11104602" cy="504825"/>
          </a:xfrm>
          <a:prstGeom prst="rect">
            <a:avLst/>
          </a:prstGeom>
          <a:solidFill>
            <a:srgbClr val="D1E0D7"/>
          </a:solidFill>
          <a:ln w="6350" cap="flat" cmpd="sng" algn="ctr">
            <a:noFill/>
            <a:prstDash val="solid"/>
            <a:round/>
            <a:headEnd type="none" w="med" len="med"/>
            <a:tailEnd type="none" w="med" len="med"/>
          </a:ln>
          <a:effectLst/>
        </p:spPr>
        <p:txBody>
          <a:bodyPr vert="horz" wrap="square" lIns="72000" tIns="54000" rIns="72000" bIns="54000" numCol="1" rtlCol="0" anchor="ctr" anchorCtr="0" compatLnSpc="1">
            <a:prstTxWarp prst="textNoShape">
              <a:avLst/>
            </a:prstTxWarp>
          </a:bodyPr>
          <a:lstStyle/>
          <a:p>
            <a:pPr algn="ctr"/>
            <a:r>
              <a:rPr lang="en-GB" sz="1600" b="1" dirty="0"/>
              <a:t>These issues are likely to be more prominent in smaller electricity systems like the Caribbean</a:t>
            </a:r>
            <a:endParaRPr lang="es-ES" sz="1600" b="1" dirty="0"/>
          </a:p>
        </p:txBody>
      </p:sp>
      <p:sp>
        <p:nvSpPr>
          <p:cNvPr id="16" name="TextBox 15">
            <a:extLst>
              <a:ext uri="{FF2B5EF4-FFF2-40B4-BE49-F238E27FC236}">
                <a16:creationId xmlns:a16="http://schemas.microsoft.com/office/drawing/2014/main" id="{1C6260A0-DFD7-C55E-E9B8-E07920A12B5A}"/>
              </a:ext>
            </a:extLst>
          </p:cNvPr>
          <p:cNvSpPr txBox="1"/>
          <p:nvPr/>
        </p:nvSpPr>
        <p:spPr>
          <a:xfrm>
            <a:off x="8435585" y="4973500"/>
            <a:ext cx="3187560" cy="1066363"/>
          </a:xfrm>
          <a:prstGeom prst="rect">
            <a:avLst/>
          </a:prstGeom>
          <a:noFill/>
          <a:ln>
            <a:solidFill>
              <a:schemeClr val="accent4"/>
            </a:solidFill>
          </a:ln>
        </p:spPr>
        <p:txBody>
          <a:bodyPr wrap="square" lIns="91440" tIns="91440" rIns="91440" bIns="91440" rtlCol="0">
            <a:noAutofit/>
          </a:bodyPr>
          <a:lstStyle>
            <a:defPPr>
              <a:defRPr lang="da-DK"/>
            </a:defPPr>
            <a:lvl1pPr indent="-457200">
              <a:lnSpc>
                <a:spcPct val="90000"/>
              </a:lnSpc>
              <a:spcBef>
                <a:spcPts val="750"/>
              </a:spcBef>
              <a:buSzPct val="100000"/>
              <a:defRPr sz="1100">
                <a:latin typeface="Segoe UI" panose="020B0502040204020203" pitchFamily="34" charset="0"/>
              </a:defRPr>
            </a:lvl1pPr>
            <a:lvl2pPr marL="171450" lvl="1" indent="-171450">
              <a:lnSpc>
                <a:spcPct val="90000"/>
              </a:lnSpc>
              <a:spcBef>
                <a:spcPts val="750"/>
              </a:spcBef>
              <a:buSzPct val="100000"/>
              <a:buFont typeface="Wingdings" panose="05000000000000000000" pitchFamily="2" charset="2"/>
              <a:buChar char="§"/>
              <a:defRPr sz="1100">
                <a:latin typeface="Segoe UI" panose="020B0502040204020203" pitchFamily="34" charset="0"/>
              </a:defRPr>
            </a:lvl2pPr>
            <a:lvl3pPr marL="514350" lvl="2" indent="-171450">
              <a:lnSpc>
                <a:spcPct val="90000"/>
              </a:lnSpc>
              <a:spcBef>
                <a:spcPts val="375"/>
              </a:spcBef>
              <a:buSzPct val="100000"/>
              <a:buFont typeface="Calibri" panose="020F0502020204030204" pitchFamily="34" charset="0"/>
              <a:buChar char="­"/>
              <a:defRPr sz="1100">
                <a:latin typeface="Segoe UI" panose="020B0502040204020203" pitchFamily="34" charset="0"/>
              </a:defRPr>
            </a:lvl3pPr>
            <a:lvl4pPr marL="857250" lvl="3" indent="-171450">
              <a:lnSpc>
                <a:spcPct val="90000"/>
              </a:lnSpc>
              <a:spcBef>
                <a:spcPts val="375"/>
              </a:spcBef>
              <a:buSzPct val="100000"/>
              <a:buFont typeface="Courier New" panose="02070309020205020404" pitchFamily="49" charset="0"/>
              <a:buChar char="o"/>
              <a:defRPr sz="1100">
                <a:latin typeface="Segoe UI" panose="020B0502040204020203" pitchFamily="34" charset="0"/>
              </a:defRPr>
            </a:lvl4pPr>
            <a:lvl5pPr marL="1200150" lvl="4" indent="-171450">
              <a:lnSpc>
                <a:spcPct val="90000"/>
              </a:lnSpc>
              <a:spcBef>
                <a:spcPts val="375"/>
              </a:spcBef>
              <a:buSzPct val="100000"/>
              <a:buFont typeface="Arial" panose="020B0604020202020204" pitchFamily="34" charset="0"/>
              <a:buChar char="•"/>
              <a:defRPr sz="1100">
                <a:latin typeface="Segoe UI" panose="020B0502040204020203" pitchFamily="34" charset="0"/>
              </a:defRPr>
            </a:lvl5pPr>
          </a:lstStyle>
          <a:p>
            <a:pPr lvl="1">
              <a:spcBef>
                <a:spcPts val="1200"/>
              </a:spcBef>
              <a:buClr>
                <a:schemeClr val="accent5"/>
              </a:buClr>
            </a:pPr>
            <a:r>
              <a:rPr lang="en-GB" sz="1200" dirty="0">
                <a:latin typeface="+mn-lt"/>
              </a:rPr>
              <a:t>A less meshed network and demand/supply disconnections make voltage control harder</a:t>
            </a:r>
          </a:p>
        </p:txBody>
      </p:sp>
      <p:sp>
        <p:nvSpPr>
          <p:cNvPr id="17" name="Afrundet rektangel 37">
            <a:extLst>
              <a:ext uri="{FF2B5EF4-FFF2-40B4-BE49-F238E27FC236}">
                <a16:creationId xmlns:a16="http://schemas.microsoft.com/office/drawing/2014/main" id="{F6C78D54-7CB9-141E-A684-EEEBECE85618}"/>
              </a:ext>
            </a:extLst>
          </p:cNvPr>
          <p:cNvSpPr/>
          <p:nvPr/>
        </p:nvSpPr>
        <p:spPr bwMode="auto">
          <a:xfrm>
            <a:off x="8435592" y="4468674"/>
            <a:ext cx="3187561" cy="504825"/>
          </a:xfrm>
          <a:prstGeom prst="rect">
            <a:avLst/>
          </a:prstGeom>
          <a:solidFill>
            <a:schemeClr val="accent4"/>
          </a:solidFill>
          <a:ln w="6350" cap="flat" cmpd="sng" algn="ctr">
            <a:solidFill>
              <a:schemeClr val="accent4"/>
            </a:solidFill>
            <a:prstDash val="solid"/>
            <a:round/>
            <a:headEnd type="none" w="med" len="med"/>
            <a:tailEnd type="none" w="med" len="med"/>
          </a:ln>
          <a:effectLst/>
        </p:spPr>
        <p:txBody>
          <a:bodyPr vert="horz" wrap="square" lIns="72000" tIns="54000" rIns="72000" bIns="54000" numCol="1" rtlCol="0" anchor="ctr" anchorCtr="0" compatLnSpc="1">
            <a:prstTxWarp prst="textNoShape">
              <a:avLst/>
            </a:prstTxWarp>
          </a:bodyPr>
          <a:lstStyle/>
          <a:p>
            <a:pPr algn="ctr" fontAlgn="base">
              <a:spcBef>
                <a:spcPct val="0"/>
              </a:spcBef>
              <a:spcAft>
                <a:spcPct val="0"/>
              </a:spcAft>
            </a:pPr>
            <a:r>
              <a:rPr lang="en-GB" sz="1600" dirty="0">
                <a:solidFill>
                  <a:srgbClr val="FFFFFF"/>
                </a:solidFill>
              </a:rPr>
              <a:t>Resilience</a:t>
            </a:r>
          </a:p>
        </p:txBody>
      </p:sp>
      <p:sp>
        <p:nvSpPr>
          <p:cNvPr id="18" name="TextBox 17">
            <a:extLst>
              <a:ext uri="{FF2B5EF4-FFF2-40B4-BE49-F238E27FC236}">
                <a16:creationId xmlns:a16="http://schemas.microsoft.com/office/drawing/2014/main" id="{FD06D575-6AF9-68E3-A04B-BA99697F7C66}"/>
              </a:ext>
            </a:extLst>
          </p:cNvPr>
          <p:cNvSpPr txBox="1"/>
          <p:nvPr/>
        </p:nvSpPr>
        <p:spPr>
          <a:xfrm>
            <a:off x="481684" y="4973500"/>
            <a:ext cx="3187560" cy="1066363"/>
          </a:xfrm>
          <a:prstGeom prst="rect">
            <a:avLst/>
          </a:prstGeom>
          <a:noFill/>
          <a:ln>
            <a:solidFill>
              <a:schemeClr val="accent1"/>
            </a:solidFill>
          </a:ln>
        </p:spPr>
        <p:txBody>
          <a:bodyPr wrap="square" lIns="91440" tIns="91440" rIns="91440" bIns="91440" rtlCol="0">
            <a:noAutofit/>
          </a:bodyPr>
          <a:lstStyle>
            <a:defPPr>
              <a:defRPr lang="da-DK"/>
            </a:defPPr>
            <a:lvl1pPr indent="-457200">
              <a:lnSpc>
                <a:spcPct val="90000"/>
              </a:lnSpc>
              <a:spcBef>
                <a:spcPts val="750"/>
              </a:spcBef>
              <a:buSzPct val="100000"/>
              <a:defRPr sz="1100">
                <a:latin typeface="Segoe UI" panose="020B0502040204020203" pitchFamily="34" charset="0"/>
              </a:defRPr>
            </a:lvl1pPr>
            <a:lvl2pPr marL="171450" lvl="1" indent="-171450">
              <a:lnSpc>
                <a:spcPct val="90000"/>
              </a:lnSpc>
              <a:spcBef>
                <a:spcPts val="750"/>
              </a:spcBef>
              <a:buSzPct val="100000"/>
              <a:buFont typeface="Wingdings" panose="05000000000000000000" pitchFamily="2" charset="2"/>
              <a:buChar char="§"/>
              <a:defRPr sz="1100">
                <a:latin typeface="Segoe UI" panose="020B0502040204020203" pitchFamily="34" charset="0"/>
              </a:defRPr>
            </a:lvl2pPr>
            <a:lvl3pPr marL="514350" lvl="2" indent="-171450">
              <a:lnSpc>
                <a:spcPct val="90000"/>
              </a:lnSpc>
              <a:spcBef>
                <a:spcPts val="375"/>
              </a:spcBef>
              <a:buSzPct val="100000"/>
              <a:buFont typeface="Calibri" panose="020F0502020204030204" pitchFamily="34" charset="0"/>
              <a:buChar char="­"/>
              <a:defRPr sz="1100">
                <a:latin typeface="Segoe UI" panose="020B0502040204020203" pitchFamily="34" charset="0"/>
              </a:defRPr>
            </a:lvl3pPr>
            <a:lvl4pPr marL="857250" lvl="3" indent="-171450">
              <a:lnSpc>
                <a:spcPct val="90000"/>
              </a:lnSpc>
              <a:spcBef>
                <a:spcPts val="375"/>
              </a:spcBef>
              <a:buSzPct val="100000"/>
              <a:buFont typeface="Courier New" panose="02070309020205020404" pitchFamily="49" charset="0"/>
              <a:buChar char="o"/>
              <a:defRPr sz="1100">
                <a:latin typeface="Segoe UI" panose="020B0502040204020203" pitchFamily="34" charset="0"/>
              </a:defRPr>
            </a:lvl4pPr>
            <a:lvl5pPr marL="1200150" lvl="4" indent="-171450">
              <a:lnSpc>
                <a:spcPct val="90000"/>
              </a:lnSpc>
              <a:spcBef>
                <a:spcPts val="375"/>
              </a:spcBef>
              <a:buSzPct val="100000"/>
              <a:buFont typeface="Arial" panose="020B0604020202020204" pitchFamily="34" charset="0"/>
              <a:buChar char="•"/>
              <a:defRPr sz="1100">
                <a:latin typeface="Segoe UI" panose="020B0502040204020203" pitchFamily="34" charset="0"/>
              </a:defRPr>
            </a:lvl5pPr>
          </a:lstStyle>
          <a:p>
            <a:pPr lvl="1">
              <a:lnSpc>
                <a:spcPct val="100000"/>
              </a:lnSpc>
              <a:spcBef>
                <a:spcPts val="1200"/>
              </a:spcBef>
              <a:buClr>
                <a:schemeClr val="bg2"/>
              </a:buClr>
            </a:pPr>
            <a:r>
              <a:rPr lang="en-GB" sz="1200" dirty="0">
                <a:latin typeface="+mn-lt"/>
              </a:rPr>
              <a:t>Lower irradiation differences in smaller countries mean “solar cannibalisation” starts earlier</a:t>
            </a:r>
          </a:p>
        </p:txBody>
      </p:sp>
      <p:sp>
        <p:nvSpPr>
          <p:cNvPr id="19" name="Afrundet rektangel 28">
            <a:extLst>
              <a:ext uri="{FF2B5EF4-FFF2-40B4-BE49-F238E27FC236}">
                <a16:creationId xmlns:a16="http://schemas.microsoft.com/office/drawing/2014/main" id="{81593FD9-B162-4C6B-BB60-9E3616059471}"/>
              </a:ext>
            </a:extLst>
          </p:cNvPr>
          <p:cNvSpPr/>
          <p:nvPr/>
        </p:nvSpPr>
        <p:spPr bwMode="auto">
          <a:xfrm>
            <a:off x="481683" y="4468674"/>
            <a:ext cx="3187561" cy="504825"/>
          </a:xfrm>
          <a:prstGeom prst="rect">
            <a:avLst/>
          </a:prstGeom>
          <a:solidFill>
            <a:srgbClr val="971B2F"/>
          </a:solidFill>
          <a:ln w="6350" cap="flat" cmpd="sng" algn="ctr">
            <a:solidFill>
              <a:schemeClr val="accent2"/>
            </a:solidFill>
            <a:prstDash val="solid"/>
            <a:round/>
            <a:headEnd type="none" w="med" len="med"/>
            <a:tailEnd type="none" w="med" len="med"/>
          </a:ln>
          <a:effectLst/>
        </p:spPr>
        <p:txBody>
          <a:bodyPr vert="horz" wrap="square" lIns="72000" tIns="54000" rIns="72000" bIns="54000" numCol="1" rtlCol="0" anchor="ctr" anchorCtr="0" compatLnSpc="1">
            <a:prstTxWarp prst="textNoShape">
              <a:avLst/>
            </a:prstTxWarp>
          </a:bodyPr>
          <a:lstStyle/>
          <a:p>
            <a:pPr algn="ctr" fontAlgn="base">
              <a:spcBef>
                <a:spcPct val="0"/>
              </a:spcBef>
              <a:spcAft>
                <a:spcPct val="0"/>
              </a:spcAft>
            </a:pPr>
            <a:r>
              <a:rPr lang="en-GB" sz="1600" dirty="0">
                <a:solidFill>
                  <a:srgbClr val="FFFFFF"/>
                </a:solidFill>
              </a:rPr>
              <a:t>Cannibalisation</a:t>
            </a:r>
          </a:p>
        </p:txBody>
      </p:sp>
      <p:sp>
        <p:nvSpPr>
          <p:cNvPr id="20" name="Oval 19">
            <a:extLst>
              <a:ext uri="{FF2B5EF4-FFF2-40B4-BE49-F238E27FC236}">
                <a16:creationId xmlns:a16="http://schemas.microsoft.com/office/drawing/2014/main" id="{3AAD0934-B7FA-C8AB-679C-1D892C16B607}"/>
              </a:ext>
            </a:extLst>
          </p:cNvPr>
          <p:cNvSpPr/>
          <p:nvPr/>
        </p:nvSpPr>
        <p:spPr>
          <a:xfrm>
            <a:off x="311872" y="4409306"/>
            <a:ext cx="333829" cy="333829"/>
          </a:xfrm>
          <a:prstGeom prst="ellipse">
            <a:avLst/>
          </a:prstGeom>
          <a:solidFill>
            <a:schemeClr val="bg1"/>
          </a:solidFill>
          <a:ln w="9525" cap="flat" cmpd="sng" algn="ctr">
            <a:solidFill>
              <a:schemeClr val="accent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2"/>
                </a:solidFill>
              </a:rPr>
              <a:t>1</a:t>
            </a:r>
          </a:p>
        </p:txBody>
      </p:sp>
      <p:sp>
        <p:nvSpPr>
          <p:cNvPr id="21" name="Oval 20">
            <a:extLst>
              <a:ext uri="{FF2B5EF4-FFF2-40B4-BE49-F238E27FC236}">
                <a16:creationId xmlns:a16="http://schemas.microsoft.com/office/drawing/2014/main" id="{F01AAC06-3BC3-1103-29EC-AABB78C993CA}"/>
              </a:ext>
            </a:extLst>
          </p:cNvPr>
          <p:cNvSpPr/>
          <p:nvPr/>
        </p:nvSpPr>
        <p:spPr>
          <a:xfrm>
            <a:off x="8279949" y="4411230"/>
            <a:ext cx="333829" cy="333829"/>
          </a:xfrm>
          <a:prstGeom prst="ellipse">
            <a:avLst/>
          </a:prstGeom>
          <a:solidFill>
            <a:srgbClr val="FFFFFF"/>
          </a:solidFill>
          <a:ln w="9525" cap="flat" cmpd="sng" algn="ctr">
            <a:solidFill>
              <a:schemeClr val="accent4"/>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accent4"/>
                </a:solidFill>
              </a:rPr>
              <a:t>3</a:t>
            </a:r>
          </a:p>
        </p:txBody>
      </p:sp>
      <p:sp>
        <p:nvSpPr>
          <p:cNvPr id="23" name="TextBox 22">
            <a:extLst>
              <a:ext uri="{FF2B5EF4-FFF2-40B4-BE49-F238E27FC236}">
                <a16:creationId xmlns:a16="http://schemas.microsoft.com/office/drawing/2014/main" id="{21FEC82B-9191-65D6-0E59-C7FCEFEBA42D}"/>
              </a:ext>
            </a:extLst>
          </p:cNvPr>
          <p:cNvSpPr txBox="1"/>
          <p:nvPr/>
        </p:nvSpPr>
        <p:spPr>
          <a:xfrm>
            <a:off x="4458632" y="4973500"/>
            <a:ext cx="3187560" cy="1066363"/>
          </a:xfrm>
          <a:prstGeom prst="rect">
            <a:avLst/>
          </a:prstGeom>
          <a:noFill/>
          <a:ln>
            <a:solidFill>
              <a:schemeClr val="accent5"/>
            </a:solidFill>
          </a:ln>
        </p:spPr>
        <p:txBody>
          <a:bodyPr wrap="square" lIns="91440" tIns="91440" rIns="91440" bIns="91440" rtlCol="0">
            <a:noAutofit/>
          </a:bodyPr>
          <a:lstStyle>
            <a:defPPr>
              <a:defRPr lang="da-DK"/>
            </a:defPPr>
            <a:lvl1pPr indent="-457200">
              <a:lnSpc>
                <a:spcPct val="90000"/>
              </a:lnSpc>
              <a:spcBef>
                <a:spcPts val="750"/>
              </a:spcBef>
              <a:buSzPct val="100000"/>
              <a:defRPr sz="1100">
                <a:latin typeface="Segoe UI" panose="020B0502040204020203" pitchFamily="34" charset="0"/>
              </a:defRPr>
            </a:lvl1pPr>
            <a:lvl2pPr marL="171450" lvl="1" indent="-171450">
              <a:lnSpc>
                <a:spcPct val="90000"/>
              </a:lnSpc>
              <a:spcBef>
                <a:spcPts val="750"/>
              </a:spcBef>
              <a:buSzPct val="100000"/>
              <a:buFont typeface="Wingdings" panose="05000000000000000000" pitchFamily="2" charset="2"/>
              <a:buChar char="§"/>
              <a:defRPr sz="1100">
                <a:latin typeface="Segoe UI" panose="020B0502040204020203" pitchFamily="34" charset="0"/>
              </a:defRPr>
            </a:lvl2pPr>
            <a:lvl3pPr marL="514350" lvl="2" indent="-171450">
              <a:lnSpc>
                <a:spcPct val="90000"/>
              </a:lnSpc>
              <a:spcBef>
                <a:spcPts val="375"/>
              </a:spcBef>
              <a:buSzPct val="100000"/>
              <a:buFont typeface="Calibri" panose="020F0502020204030204" pitchFamily="34" charset="0"/>
              <a:buChar char="­"/>
              <a:defRPr sz="1100">
                <a:latin typeface="Segoe UI" panose="020B0502040204020203" pitchFamily="34" charset="0"/>
              </a:defRPr>
            </a:lvl3pPr>
            <a:lvl4pPr marL="857250" lvl="3" indent="-171450">
              <a:lnSpc>
                <a:spcPct val="90000"/>
              </a:lnSpc>
              <a:spcBef>
                <a:spcPts val="375"/>
              </a:spcBef>
              <a:buSzPct val="100000"/>
              <a:buFont typeface="Courier New" panose="02070309020205020404" pitchFamily="49" charset="0"/>
              <a:buChar char="o"/>
              <a:defRPr sz="1100">
                <a:latin typeface="Segoe UI" panose="020B0502040204020203" pitchFamily="34" charset="0"/>
              </a:defRPr>
            </a:lvl4pPr>
            <a:lvl5pPr marL="1200150" lvl="4" indent="-171450">
              <a:lnSpc>
                <a:spcPct val="90000"/>
              </a:lnSpc>
              <a:spcBef>
                <a:spcPts val="375"/>
              </a:spcBef>
              <a:buSzPct val="100000"/>
              <a:buFont typeface="Arial" panose="020B0604020202020204" pitchFamily="34" charset="0"/>
              <a:buChar char="•"/>
              <a:defRPr sz="1100">
                <a:latin typeface="Segoe UI" panose="020B0502040204020203" pitchFamily="34" charset="0"/>
              </a:defRPr>
            </a:lvl5pPr>
          </a:lstStyle>
          <a:p>
            <a:pPr lvl="1">
              <a:spcBef>
                <a:spcPts val="1200"/>
              </a:spcBef>
              <a:buClr>
                <a:schemeClr val="accent5"/>
              </a:buClr>
            </a:pPr>
            <a:r>
              <a:rPr lang="en-GB" sz="1200" dirty="0">
                <a:latin typeface="+mn-lt"/>
              </a:rPr>
              <a:t>Less meshed networks imply congestion starts earlier</a:t>
            </a:r>
          </a:p>
        </p:txBody>
      </p:sp>
      <p:sp>
        <p:nvSpPr>
          <p:cNvPr id="27" name="Afrundet rektangel 36">
            <a:extLst>
              <a:ext uri="{FF2B5EF4-FFF2-40B4-BE49-F238E27FC236}">
                <a16:creationId xmlns:a16="http://schemas.microsoft.com/office/drawing/2014/main" id="{FA06E127-1A58-A747-AE3C-2F041178437C}"/>
              </a:ext>
            </a:extLst>
          </p:cNvPr>
          <p:cNvSpPr/>
          <p:nvPr/>
        </p:nvSpPr>
        <p:spPr bwMode="auto">
          <a:xfrm>
            <a:off x="4458636" y="4468674"/>
            <a:ext cx="3187560" cy="504825"/>
          </a:xfrm>
          <a:prstGeom prst="rect">
            <a:avLst/>
          </a:prstGeom>
          <a:solidFill>
            <a:schemeClr val="accent5"/>
          </a:solidFill>
          <a:ln w="6350" cap="flat" cmpd="sng" algn="ctr">
            <a:solidFill>
              <a:schemeClr val="accent5"/>
            </a:solidFill>
            <a:prstDash val="solid"/>
            <a:round/>
            <a:headEnd type="none" w="med" len="med"/>
            <a:tailEnd type="none" w="med" len="med"/>
          </a:ln>
          <a:effectLst/>
        </p:spPr>
        <p:txBody>
          <a:bodyPr vert="horz" wrap="square" lIns="72000" tIns="54000" rIns="72000" bIns="54000" numCol="1" rtlCol="0" anchor="ctr" anchorCtr="0" compatLnSpc="1">
            <a:prstTxWarp prst="textNoShape">
              <a:avLst/>
            </a:prstTxWarp>
          </a:bodyPr>
          <a:lstStyle/>
          <a:p>
            <a:pPr algn="ctr" fontAlgn="base">
              <a:spcBef>
                <a:spcPct val="0"/>
              </a:spcBef>
              <a:spcAft>
                <a:spcPct val="0"/>
              </a:spcAft>
            </a:pPr>
            <a:r>
              <a:rPr lang="en-GB" sz="1600" dirty="0">
                <a:solidFill>
                  <a:srgbClr val="FFFFFF"/>
                </a:solidFill>
              </a:rPr>
              <a:t>Network congestion</a:t>
            </a:r>
          </a:p>
        </p:txBody>
      </p:sp>
      <p:sp>
        <p:nvSpPr>
          <p:cNvPr id="28" name="Oval 27">
            <a:extLst>
              <a:ext uri="{FF2B5EF4-FFF2-40B4-BE49-F238E27FC236}">
                <a16:creationId xmlns:a16="http://schemas.microsoft.com/office/drawing/2014/main" id="{AD486B93-68EF-010F-FF3F-A89760615D94}"/>
              </a:ext>
            </a:extLst>
          </p:cNvPr>
          <p:cNvSpPr/>
          <p:nvPr/>
        </p:nvSpPr>
        <p:spPr>
          <a:xfrm>
            <a:off x="4318544" y="4409306"/>
            <a:ext cx="333829" cy="333829"/>
          </a:xfrm>
          <a:prstGeom prst="ellipse">
            <a:avLst/>
          </a:prstGeom>
          <a:solidFill>
            <a:srgbClr val="FFFFFF"/>
          </a:solidFill>
          <a:ln w="9525" cap="flat" cmpd="sng" algn="ctr">
            <a:solidFill>
              <a:schemeClr val="accent5"/>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accent5"/>
                </a:solidFill>
              </a:rPr>
              <a:t>2</a:t>
            </a:r>
          </a:p>
        </p:txBody>
      </p:sp>
      <p:pic>
        <p:nvPicPr>
          <p:cNvPr id="29" name="lightning">
            <a:extLst>
              <a:ext uri="{FF2B5EF4-FFF2-40B4-BE49-F238E27FC236}">
                <a16:creationId xmlns:a16="http://schemas.microsoft.com/office/drawing/2014/main" id="{67B19256-809B-1FFA-73D2-8D029065DA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2932" y="5697669"/>
            <a:ext cx="152400" cy="152400"/>
          </a:xfrm>
          <a:prstGeom prst="rect">
            <a:avLst/>
          </a:prstGeom>
        </p:spPr>
      </p:pic>
      <p:pic>
        <p:nvPicPr>
          <p:cNvPr id="37" name="lightning">
            <a:extLst>
              <a:ext uri="{FF2B5EF4-FFF2-40B4-BE49-F238E27FC236}">
                <a16:creationId xmlns:a16="http://schemas.microsoft.com/office/drawing/2014/main" id="{098FEC6F-07A1-38C9-5E12-7D5FD10056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2932" y="5697669"/>
            <a:ext cx="152400" cy="152400"/>
          </a:xfrm>
          <a:prstGeom prst="rect">
            <a:avLst/>
          </a:prstGeom>
        </p:spPr>
      </p:pic>
      <p:pic>
        <p:nvPicPr>
          <p:cNvPr id="39" name="lightning">
            <a:extLst>
              <a:ext uri="{FF2B5EF4-FFF2-40B4-BE49-F238E27FC236}">
                <a16:creationId xmlns:a16="http://schemas.microsoft.com/office/drawing/2014/main" id="{BDFBF149-E860-8E6C-8BF3-AE9D5DE924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2932" y="5697669"/>
            <a:ext cx="152400" cy="152400"/>
          </a:xfrm>
          <a:prstGeom prst="rect">
            <a:avLst/>
          </a:prstGeom>
        </p:spPr>
      </p:pic>
      <p:pic>
        <p:nvPicPr>
          <p:cNvPr id="40" name="lightning alt">
            <a:extLst>
              <a:ext uri="{FF2B5EF4-FFF2-40B4-BE49-F238E27FC236}">
                <a16:creationId xmlns:a16="http://schemas.microsoft.com/office/drawing/2014/main" id="{D2E37573-F142-6456-7094-CF45D6E444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9120" y="5673857"/>
            <a:ext cx="200025" cy="200025"/>
          </a:xfrm>
          <a:prstGeom prst="rect">
            <a:avLst/>
          </a:prstGeom>
        </p:spPr>
      </p:pic>
      <p:pic>
        <p:nvPicPr>
          <p:cNvPr id="41" name="lightning alt">
            <a:extLst>
              <a:ext uri="{FF2B5EF4-FFF2-40B4-BE49-F238E27FC236}">
                <a16:creationId xmlns:a16="http://schemas.microsoft.com/office/drawing/2014/main" id="{8E054FFE-FA3E-3CAD-C238-D83967423E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80622" y="6228428"/>
            <a:ext cx="200025" cy="200025"/>
          </a:xfrm>
          <a:prstGeom prst="rect">
            <a:avLst/>
          </a:prstGeom>
        </p:spPr>
      </p:pic>
      <p:pic>
        <p:nvPicPr>
          <p:cNvPr id="42" name="lightning alt">
            <a:extLst>
              <a:ext uri="{FF2B5EF4-FFF2-40B4-BE49-F238E27FC236}">
                <a16:creationId xmlns:a16="http://schemas.microsoft.com/office/drawing/2014/main" id="{45F63CE4-3970-575F-E4C2-FE38C1AE73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9120" y="5673857"/>
            <a:ext cx="200025" cy="200025"/>
          </a:xfrm>
          <a:prstGeom prst="rect">
            <a:avLst/>
          </a:prstGeom>
        </p:spPr>
      </p:pic>
      <p:sp>
        <p:nvSpPr>
          <p:cNvPr id="44" name="Speech Bubble: Rectangle 43">
            <a:extLst>
              <a:ext uri="{FF2B5EF4-FFF2-40B4-BE49-F238E27FC236}">
                <a16:creationId xmlns:a16="http://schemas.microsoft.com/office/drawing/2014/main" id="{EB5F867D-3B1F-1EDE-4333-B1AA681C8983}"/>
              </a:ext>
            </a:extLst>
          </p:cNvPr>
          <p:cNvSpPr/>
          <p:nvPr/>
        </p:nvSpPr>
        <p:spPr>
          <a:xfrm>
            <a:off x="10726532" y="3675545"/>
            <a:ext cx="1363868" cy="566928"/>
          </a:xfrm>
          <a:prstGeom prst="wedgeRectCallout">
            <a:avLst>
              <a:gd name="adj1" fmla="val -56487"/>
              <a:gd name="adj2" fmla="val 14112"/>
            </a:avLst>
          </a:prstGeom>
          <a:solidFill>
            <a:srgbClr val="971B2F"/>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bg1"/>
                </a:solidFill>
              </a:rPr>
              <a:t>Start planning early!</a:t>
            </a:r>
          </a:p>
        </p:txBody>
      </p:sp>
      <p:pic>
        <p:nvPicPr>
          <p:cNvPr id="1028" name="Picture 4">
            <a:extLst>
              <a:ext uri="{FF2B5EF4-FFF2-40B4-BE49-F238E27FC236}">
                <a16:creationId xmlns:a16="http://schemas.microsoft.com/office/drawing/2014/main" id="{05879BDD-9BCD-848B-184F-75F8324E12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865" y="919733"/>
            <a:ext cx="1001839" cy="66667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393EFEBF-D885-6682-3C66-8446653B4717}"/>
              </a:ext>
            </a:extLst>
          </p:cNvPr>
          <p:cNvPicPr>
            <a:picLocks noChangeAspect="1"/>
          </p:cNvPicPr>
          <p:nvPr/>
        </p:nvPicPr>
        <p:blipFill>
          <a:blip r:embed="rId8"/>
          <a:stretch>
            <a:fillRect/>
          </a:stretch>
        </p:blipFill>
        <p:spPr>
          <a:xfrm>
            <a:off x="535533" y="3657091"/>
            <a:ext cx="1001839" cy="669571"/>
          </a:xfrm>
          <a:prstGeom prst="rect">
            <a:avLst/>
          </a:prstGeom>
        </p:spPr>
      </p:pic>
    </p:spTree>
    <p:extLst>
      <p:ext uri="{BB962C8B-B14F-4D97-AF65-F5344CB8AC3E}">
        <p14:creationId xmlns:p14="http://schemas.microsoft.com/office/powerpoint/2010/main" val="176210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2" grpId="0" animBg="1"/>
      <p:bldP spid="16" grpId="0" animBg="1"/>
      <p:bldP spid="17" grpId="0" animBg="1"/>
      <p:bldP spid="18" grpId="0" animBg="1"/>
      <p:bldP spid="19" grpId="0" animBg="1"/>
      <p:bldP spid="20" grpId="0" animBg="1"/>
      <p:bldP spid="21" grpId="0" animBg="1"/>
      <p:bldP spid="23" grpId="0" animBg="1"/>
      <p:bldP spid="27" grpId="0" animBg="1"/>
      <p:bldP spid="28"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97E00-E638-BEB3-62BC-E90C450C44D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CC87F6D-356D-E365-CFBE-475FEC359127}"/>
              </a:ext>
            </a:extLst>
          </p:cNvPr>
          <p:cNvSpPr txBox="1"/>
          <p:nvPr/>
        </p:nvSpPr>
        <p:spPr>
          <a:xfrm>
            <a:off x="507813" y="1785408"/>
            <a:ext cx="11150596" cy="3804357"/>
          </a:xfrm>
          <a:prstGeom prst="rect">
            <a:avLst/>
          </a:prstGeom>
          <a:noFill/>
          <a:ln>
            <a:solidFill>
              <a:schemeClr val="accent1"/>
            </a:solidFill>
          </a:ln>
        </p:spPr>
        <p:txBody>
          <a:bodyPr wrap="square" lIns="91440" tIns="91440" rIns="91440" bIns="91440" rtlCol="0">
            <a:noAutofit/>
          </a:bodyPr>
          <a:lstStyle>
            <a:defPPr>
              <a:defRPr lang="da-DK"/>
            </a:defPPr>
            <a:lvl1pPr indent="-457200">
              <a:lnSpc>
                <a:spcPct val="90000"/>
              </a:lnSpc>
              <a:spcBef>
                <a:spcPts val="750"/>
              </a:spcBef>
              <a:buSzPct val="100000"/>
              <a:defRPr sz="1100">
                <a:latin typeface="Segoe UI" panose="020B0502040204020203" pitchFamily="34" charset="0"/>
              </a:defRPr>
            </a:lvl1pPr>
            <a:lvl2pPr marL="171450" lvl="1" indent="-171450">
              <a:lnSpc>
                <a:spcPct val="90000"/>
              </a:lnSpc>
              <a:spcBef>
                <a:spcPts val="750"/>
              </a:spcBef>
              <a:buSzPct val="100000"/>
              <a:buFont typeface="Wingdings" panose="05000000000000000000" pitchFamily="2" charset="2"/>
              <a:buChar char="§"/>
              <a:defRPr sz="1100">
                <a:latin typeface="Segoe UI" panose="020B0502040204020203" pitchFamily="34" charset="0"/>
              </a:defRPr>
            </a:lvl2pPr>
            <a:lvl3pPr marL="514350" lvl="2" indent="-171450">
              <a:lnSpc>
                <a:spcPct val="90000"/>
              </a:lnSpc>
              <a:spcBef>
                <a:spcPts val="375"/>
              </a:spcBef>
              <a:buSzPct val="100000"/>
              <a:buFont typeface="Calibri" panose="020F0502020204030204" pitchFamily="34" charset="0"/>
              <a:buChar char="­"/>
              <a:defRPr sz="1100">
                <a:latin typeface="Segoe UI" panose="020B0502040204020203" pitchFamily="34" charset="0"/>
              </a:defRPr>
            </a:lvl3pPr>
            <a:lvl4pPr marL="857250" lvl="3" indent="-171450">
              <a:lnSpc>
                <a:spcPct val="90000"/>
              </a:lnSpc>
              <a:spcBef>
                <a:spcPts val="375"/>
              </a:spcBef>
              <a:buSzPct val="100000"/>
              <a:buFont typeface="Courier New" panose="02070309020205020404" pitchFamily="49" charset="0"/>
              <a:buChar char="o"/>
              <a:defRPr sz="1100">
                <a:latin typeface="Segoe UI" panose="020B0502040204020203" pitchFamily="34" charset="0"/>
              </a:defRPr>
            </a:lvl4pPr>
            <a:lvl5pPr marL="1200150" lvl="4" indent="-171450">
              <a:lnSpc>
                <a:spcPct val="90000"/>
              </a:lnSpc>
              <a:spcBef>
                <a:spcPts val="375"/>
              </a:spcBef>
              <a:buSzPct val="100000"/>
              <a:buFont typeface="Arial" panose="020B0604020202020204" pitchFamily="34" charset="0"/>
              <a:buChar char="•"/>
              <a:defRPr sz="1100">
                <a:latin typeface="Segoe UI" panose="020B0502040204020203" pitchFamily="34" charset="0"/>
              </a:defRPr>
            </a:lvl5pPr>
          </a:lstStyle>
          <a:p>
            <a:pPr lvl="1">
              <a:lnSpc>
                <a:spcPct val="150000"/>
              </a:lnSpc>
              <a:spcBef>
                <a:spcPts val="1200"/>
              </a:spcBef>
              <a:buClr>
                <a:schemeClr val="bg2"/>
              </a:buClr>
            </a:pPr>
            <a:endParaRPr lang="en-GB" sz="1600" dirty="0">
              <a:latin typeface="+mn-lt"/>
            </a:endParaRPr>
          </a:p>
        </p:txBody>
      </p:sp>
      <p:sp>
        <p:nvSpPr>
          <p:cNvPr id="6" name="Afrundet rektangel 28">
            <a:extLst>
              <a:ext uri="{FF2B5EF4-FFF2-40B4-BE49-F238E27FC236}">
                <a16:creationId xmlns:a16="http://schemas.microsoft.com/office/drawing/2014/main" id="{18A91146-AA2B-1B9F-187A-EF129BFCBE20}"/>
              </a:ext>
            </a:extLst>
          </p:cNvPr>
          <p:cNvSpPr/>
          <p:nvPr/>
        </p:nvSpPr>
        <p:spPr bwMode="auto">
          <a:xfrm>
            <a:off x="514256" y="1130399"/>
            <a:ext cx="11150600" cy="649737"/>
          </a:xfrm>
          <a:prstGeom prst="rect">
            <a:avLst/>
          </a:prstGeom>
          <a:solidFill>
            <a:schemeClr val="bg2"/>
          </a:solidFill>
          <a:ln w="6350" cap="flat" cmpd="sng" algn="ctr">
            <a:solidFill>
              <a:schemeClr val="accent1"/>
            </a:solidFill>
            <a:prstDash val="solid"/>
            <a:round/>
            <a:headEnd type="none" w="med" len="med"/>
            <a:tailEnd type="none" w="med" len="med"/>
          </a:ln>
          <a:effectLst/>
        </p:spPr>
        <p:txBody>
          <a:bodyPr vert="horz" wrap="square" lIns="72000" tIns="54000" rIns="72000" bIns="54000" numCol="1" rtlCol="0" anchor="ctr" anchorCtr="0" compatLnSpc="1">
            <a:prstTxWarp prst="textNoShape">
              <a:avLst/>
            </a:prstTxWarp>
          </a:bodyPr>
          <a:lstStyle/>
          <a:p>
            <a:pPr algn="ctr" fontAlgn="base">
              <a:spcBef>
                <a:spcPct val="0"/>
              </a:spcBef>
              <a:spcAft>
                <a:spcPct val="0"/>
              </a:spcAft>
            </a:pPr>
            <a:r>
              <a:rPr lang="en-GB" sz="1600" dirty="0">
                <a:solidFill>
                  <a:srgbClr val="FFFFFF"/>
                </a:solidFill>
              </a:rPr>
              <a:t>Cannibalisation</a:t>
            </a:r>
          </a:p>
        </p:txBody>
      </p:sp>
      <p:sp>
        <p:nvSpPr>
          <p:cNvPr id="7" name="Oval 6">
            <a:extLst>
              <a:ext uri="{FF2B5EF4-FFF2-40B4-BE49-F238E27FC236}">
                <a16:creationId xmlns:a16="http://schemas.microsoft.com/office/drawing/2014/main" id="{6AD3873A-808B-1474-D9C2-1A12968E1B27}"/>
              </a:ext>
            </a:extLst>
          </p:cNvPr>
          <p:cNvSpPr/>
          <p:nvPr/>
        </p:nvSpPr>
        <p:spPr>
          <a:xfrm>
            <a:off x="355934" y="963485"/>
            <a:ext cx="333829" cy="333829"/>
          </a:xfrm>
          <a:prstGeom prst="ellipse">
            <a:avLst/>
          </a:prstGeom>
          <a:solidFill>
            <a:srgbClr val="FFFFFF"/>
          </a:solidFill>
          <a:ln w="9525" cap="flat" cmpd="sng" algn="ctr">
            <a:solidFill>
              <a:schemeClr val="accent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2"/>
                </a:solidFill>
              </a:rPr>
              <a:t>1</a:t>
            </a:r>
          </a:p>
        </p:txBody>
      </p:sp>
      <p:sp>
        <p:nvSpPr>
          <p:cNvPr id="22" name="Title 2">
            <a:extLst>
              <a:ext uri="{FF2B5EF4-FFF2-40B4-BE49-F238E27FC236}">
                <a16:creationId xmlns:a16="http://schemas.microsoft.com/office/drawing/2014/main" id="{AB3DE30E-9DD5-FAE5-D4A2-D919F0EEBFCE}"/>
              </a:ext>
            </a:extLst>
          </p:cNvPr>
          <p:cNvSpPr>
            <a:spLocks noGrp="1"/>
          </p:cNvSpPr>
          <p:nvPr>
            <p:ph type="title"/>
          </p:nvPr>
        </p:nvSpPr>
        <p:spPr>
          <a:xfrm>
            <a:off x="520700" y="270000"/>
            <a:ext cx="11150600" cy="860400"/>
          </a:xfrm>
        </p:spPr>
        <p:txBody>
          <a:bodyPr/>
          <a:lstStyle/>
          <a:p>
            <a:r>
              <a:rPr lang="en-GB" dirty="0"/>
              <a:t>The European experience with Distributed energy resources: </a:t>
            </a:r>
            <a:r>
              <a:rPr lang="en-GB" b="1" dirty="0"/>
              <a:t>Maturity</a:t>
            </a:r>
          </a:p>
        </p:txBody>
      </p:sp>
      <p:sp>
        <p:nvSpPr>
          <p:cNvPr id="2" name="TextBox 1">
            <a:extLst>
              <a:ext uri="{FF2B5EF4-FFF2-40B4-BE49-F238E27FC236}">
                <a16:creationId xmlns:a16="http://schemas.microsoft.com/office/drawing/2014/main" id="{34C43DE9-B2E0-45E3-1176-FF20ED5BA047}"/>
              </a:ext>
            </a:extLst>
          </p:cNvPr>
          <p:cNvSpPr txBox="1"/>
          <p:nvPr/>
        </p:nvSpPr>
        <p:spPr>
          <a:xfrm>
            <a:off x="507813" y="1780136"/>
            <a:ext cx="3344817" cy="1896908"/>
          </a:xfrm>
          <a:prstGeom prst="rect">
            <a:avLst/>
          </a:prstGeom>
          <a:noFill/>
          <a:ln w="6350">
            <a:solidFill>
              <a:schemeClr val="accent1"/>
            </a:solidFill>
          </a:ln>
        </p:spPr>
        <p:txBody>
          <a:bodyPr wrap="square" lIns="0" tIns="0" rIns="0" bIns="0" rtlCol="0">
            <a:noAutofit/>
          </a:bodyPr>
          <a:lstStyle/>
          <a:p>
            <a:pPr marL="252000" indent="-171450" algn="l">
              <a:lnSpc>
                <a:spcPct val="150000"/>
              </a:lnSpc>
              <a:buClr>
                <a:srgbClr val="971B2F"/>
              </a:buClr>
              <a:buFont typeface="Wingdings" panose="05000000000000000000" pitchFamily="2" charset="2"/>
              <a:buChar char="§"/>
            </a:pPr>
            <a:r>
              <a:rPr lang="es-ES" sz="1600" b="1" dirty="0" err="1">
                <a:solidFill>
                  <a:schemeClr val="bg2"/>
                </a:solidFill>
              </a:rPr>
              <a:t>Issue</a:t>
            </a:r>
            <a:r>
              <a:rPr lang="es-ES" sz="1600" b="1" dirty="0">
                <a:solidFill>
                  <a:schemeClr val="bg2"/>
                </a:solidFill>
              </a:rPr>
              <a:t>: </a:t>
            </a:r>
          </a:p>
          <a:p>
            <a:pPr marL="504000" lvl="1" indent="-171450">
              <a:lnSpc>
                <a:spcPct val="150000"/>
              </a:lnSpc>
              <a:buClr>
                <a:srgbClr val="971B2F"/>
              </a:buClr>
              <a:buFont typeface="Arial" panose="020B0604020202020204" pitchFamily="34" charset="0"/>
              <a:buChar char="•"/>
            </a:pPr>
            <a:r>
              <a:rPr lang="es-ES" sz="1200" dirty="0" err="1"/>
              <a:t>When</a:t>
            </a:r>
            <a:r>
              <a:rPr lang="es-ES" sz="1200" dirty="0"/>
              <a:t> </a:t>
            </a:r>
            <a:r>
              <a:rPr lang="es-ES" sz="1200" dirty="0" err="1"/>
              <a:t>there</a:t>
            </a:r>
            <a:r>
              <a:rPr lang="es-ES" sz="1200" dirty="0"/>
              <a:t> </a:t>
            </a:r>
            <a:r>
              <a:rPr lang="es-ES" sz="1200" dirty="0" err="1"/>
              <a:t>is</a:t>
            </a:r>
            <a:r>
              <a:rPr lang="es-ES" sz="1200" dirty="0"/>
              <a:t> </a:t>
            </a:r>
            <a:r>
              <a:rPr lang="es-ES" sz="1200" dirty="0" err="1"/>
              <a:t>too</a:t>
            </a:r>
            <a:r>
              <a:rPr lang="es-ES" sz="1200" dirty="0"/>
              <a:t> </a:t>
            </a:r>
            <a:r>
              <a:rPr lang="es-ES" sz="1200" dirty="0" err="1"/>
              <a:t>much</a:t>
            </a:r>
            <a:r>
              <a:rPr lang="es-ES" sz="1200" dirty="0"/>
              <a:t> solar, </a:t>
            </a:r>
            <a:r>
              <a:rPr lang="es-ES" sz="1200" dirty="0" err="1"/>
              <a:t>the</a:t>
            </a:r>
            <a:r>
              <a:rPr lang="es-ES" sz="1200" dirty="0"/>
              <a:t> </a:t>
            </a:r>
            <a:r>
              <a:rPr lang="es-ES" sz="1200" dirty="0" err="1"/>
              <a:t>value</a:t>
            </a:r>
            <a:r>
              <a:rPr lang="es-ES" sz="1200" dirty="0"/>
              <a:t> </a:t>
            </a:r>
            <a:r>
              <a:rPr lang="es-ES" sz="1200" dirty="0" err="1"/>
              <a:t>of</a:t>
            </a:r>
            <a:r>
              <a:rPr lang="es-ES" sz="1200" dirty="0"/>
              <a:t> </a:t>
            </a:r>
            <a:r>
              <a:rPr lang="es-ES" sz="1200" dirty="0" err="1"/>
              <a:t>additional</a:t>
            </a:r>
            <a:r>
              <a:rPr lang="es-ES" sz="1200" dirty="0"/>
              <a:t> solar </a:t>
            </a:r>
            <a:r>
              <a:rPr lang="es-ES" sz="1200" dirty="0" err="1"/>
              <a:t>might</a:t>
            </a:r>
            <a:r>
              <a:rPr lang="es-ES" sz="1200" dirty="0"/>
              <a:t> be 0 </a:t>
            </a:r>
            <a:r>
              <a:rPr lang="es-ES" sz="1200" dirty="0" err="1"/>
              <a:t>or</a:t>
            </a:r>
            <a:r>
              <a:rPr lang="es-ES" sz="1200" dirty="0"/>
              <a:t> </a:t>
            </a:r>
            <a:r>
              <a:rPr lang="es-ES" sz="1200" dirty="0" err="1"/>
              <a:t>even</a:t>
            </a:r>
            <a:r>
              <a:rPr lang="es-ES" sz="1200" dirty="0"/>
              <a:t> negative </a:t>
            </a:r>
            <a:r>
              <a:rPr lang="es-ES" sz="1200" dirty="0" err="1"/>
              <a:t>if</a:t>
            </a:r>
            <a:r>
              <a:rPr lang="es-ES" sz="1200" dirty="0"/>
              <a:t> </a:t>
            </a:r>
            <a:r>
              <a:rPr lang="es-ES" sz="1200" dirty="0" err="1"/>
              <a:t>some</a:t>
            </a:r>
            <a:r>
              <a:rPr lang="es-ES" sz="1200" dirty="0"/>
              <a:t> </a:t>
            </a:r>
            <a:r>
              <a:rPr lang="es-ES" sz="1200" dirty="0" err="1"/>
              <a:t>plants</a:t>
            </a:r>
            <a:r>
              <a:rPr lang="es-ES" sz="1200" dirty="0"/>
              <a:t> </a:t>
            </a:r>
            <a:r>
              <a:rPr lang="es-ES" sz="1200" dirty="0" err="1"/>
              <a:t>have</a:t>
            </a:r>
            <a:r>
              <a:rPr lang="es-ES" sz="1200" dirty="0"/>
              <a:t> </a:t>
            </a:r>
            <a:r>
              <a:rPr lang="es-ES" sz="1200" dirty="0" err="1"/>
              <a:t>start</a:t>
            </a:r>
            <a:r>
              <a:rPr lang="es-ES" sz="1200" dirty="0"/>
              <a:t> up </a:t>
            </a:r>
            <a:r>
              <a:rPr lang="es-ES" sz="1200" dirty="0" err="1"/>
              <a:t>costs</a:t>
            </a:r>
            <a:endParaRPr lang="es-ES" sz="1200" dirty="0"/>
          </a:p>
        </p:txBody>
      </p:sp>
      <p:sp>
        <p:nvSpPr>
          <p:cNvPr id="16" name="TextBox 15">
            <a:extLst>
              <a:ext uri="{FF2B5EF4-FFF2-40B4-BE49-F238E27FC236}">
                <a16:creationId xmlns:a16="http://schemas.microsoft.com/office/drawing/2014/main" id="{5556C6AE-C01D-1408-35ED-9613B3D095DE}"/>
              </a:ext>
            </a:extLst>
          </p:cNvPr>
          <p:cNvSpPr txBox="1"/>
          <p:nvPr/>
        </p:nvSpPr>
        <p:spPr>
          <a:xfrm>
            <a:off x="509498" y="3682315"/>
            <a:ext cx="3344817" cy="1907451"/>
          </a:xfrm>
          <a:prstGeom prst="rect">
            <a:avLst/>
          </a:prstGeom>
          <a:noFill/>
          <a:ln w="6350">
            <a:solidFill>
              <a:schemeClr val="accent1"/>
            </a:solidFill>
          </a:ln>
        </p:spPr>
        <p:txBody>
          <a:bodyPr wrap="square" lIns="0" tIns="0" rIns="0" bIns="0" rtlCol="0">
            <a:noAutofit/>
          </a:bodyPr>
          <a:lstStyle/>
          <a:p>
            <a:pPr marL="252000" indent="-171450" algn="l">
              <a:lnSpc>
                <a:spcPct val="150000"/>
              </a:lnSpc>
              <a:buClr>
                <a:srgbClr val="971B2F"/>
              </a:buClr>
              <a:buFont typeface="Wingdings" panose="05000000000000000000" pitchFamily="2" charset="2"/>
              <a:buChar char="§"/>
            </a:pPr>
            <a:r>
              <a:rPr lang="es-ES" sz="1600" b="1" dirty="0" err="1">
                <a:solidFill>
                  <a:schemeClr val="bg2"/>
                </a:solidFill>
              </a:rPr>
              <a:t>Solutions</a:t>
            </a:r>
            <a:r>
              <a:rPr lang="es-ES" sz="1600" b="1" dirty="0">
                <a:solidFill>
                  <a:schemeClr val="bg2"/>
                </a:solidFill>
              </a:rPr>
              <a:t>:</a:t>
            </a:r>
          </a:p>
          <a:p>
            <a:pPr marL="504000" lvl="1" indent="-171450">
              <a:lnSpc>
                <a:spcPct val="150000"/>
              </a:lnSpc>
              <a:buClr>
                <a:srgbClr val="971B2F"/>
              </a:buClr>
              <a:buFont typeface="Arial" panose="020B0604020202020204" pitchFamily="34" charset="0"/>
              <a:buChar char="•"/>
            </a:pPr>
            <a:r>
              <a:rPr lang="en-US" sz="1200" dirty="0"/>
              <a:t>Give price signals so that people don’t overinvest in solar and invest in batteries: </a:t>
            </a:r>
            <a:r>
              <a:rPr lang="en-US" sz="1200" b="1"/>
              <a:t>Time of Use pricing</a:t>
            </a:r>
            <a:r>
              <a:rPr lang="en-US" sz="1200" b="1" dirty="0"/>
              <a:t>.</a:t>
            </a:r>
            <a:endParaRPr lang="es-ES" sz="1200" b="1" dirty="0">
              <a:solidFill>
                <a:schemeClr val="accent2"/>
              </a:solidFill>
            </a:endParaRPr>
          </a:p>
        </p:txBody>
      </p:sp>
      <p:sp>
        <p:nvSpPr>
          <p:cNvPr id="10" name="TextBox 9">
            <a:extLst>
              <a:ext uri="{FF2B5EF4-FFF2-40B4-BE49-F238E27FC236}">
                <a16:creationId xmlns:a16="http://schemas.microsoft.com/office/drawing/2014/main" id="{BAEF3FA6-33C4-BA44-7DA4-8F3127ED93DF}"/>
              </a:ext>
            </a:extLst>
          </p:cNvPr>
          <p:cNvSpPr txBox="1"/>
          <p:nvPr/>
        </p:nvSpPr>
        <p:spPr>
          <a:xfrm>
            <a:off x="4452261" y="6385999"/>
            <a:ext cx="5377758" cy="202001"/>
          </a:xfrm>
          <a:prstGeom prst="rect">
            <a:avLst/>
          </a:prstGeom>
          <a:noFill/>
        </p:spPr>
        <p:txBody>
          <a:bodyPr wrap="square" lIns="0" tIns="0" rIns="0" bIns="0" rtlCol="0">
            <a:noAutofit/>
          </a:bodyPr>
          <a:lstStyle/>
          <a:p>
            <a:pPr algn="l"/>
            <a:r>
              <a:rPr lang="es-ES" sz="1050" dirty="0"/>
              <a:t>*</a:t>
            </a:r>
            <a:r>
              <a:rPr lang="es-ES" sz="1050" dirty="0" err="1"/>
              <a:t>Source</a:t>
            </a:r>
            <a:r>
              <a:rPr lang="es-ES" sz="1050" dirty="0"/>
              <a:t>: </a:t>
            </a:r>
            <a:r>
              <a:rPr lang="es-ES" sz="1050" dirty="0" err="1"/>
              <a:t>Entso</a:t>
            </a:r>
            <a:r>
              <a:rPr lang="es-ES" sz="1050" dirty="0"/>
              <a:t>-e</a:t>
            </a:r>
          </a:p>
        </p:txBody>
      </p:sp>
      <p:pic>
        <p:nvPicPr>
          <p:cNvPr id="11" name="Picture 10">
            <a:extLst>
              <a:ext uri="{FF2B5EF4-FFF2-40B4-BE49-F238E27FC236}">
                <a16:creationId xmlns:a16="http://schemas.microsoft.com/office/drawing/2014/main" id="{E224EA37-227E-B11C-31E5-35241BEB3B04}"/>
              </a:ext>
            </a:extLst>
          </p:cNvPr>
          <p:cNvPicPr>
            <a:picLocks noChangeAspect="1"/>
          </p:cNvPicPr>
          <p:nvPr/>
        </p:nvPicPr>
        <p:blipFill>
          <a:blip r:embed="rId4"/>
          <a:stretch>
            <a:fillRect/>
          </a:stretch>
        </p:blipFill>
        <p:spPr>
          <a:xfrm>
            <a:off x="4452261" y="2044877"/>
            <a:ext cx="5896226" cy="3133075"/>
          </a:xfrm>
          <a:prstGeom prst="rect">
            <a:avLst/>
          </a:prstGeom>
        </p:spPr>
      </p:pic>
    </p:spTree>
    <p:extLst>
      <p:ext uri="{BB962C8B-B14F-4D97-AF65-F5344CB8AC3E}">
        <p14:creationId xmlns:p14="http://schemas.microsoft.com/office/powerpoint/2010/main" val="98081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15E98-2974-442A-84CB-4AA1C46CF5B8}"/>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34DED01C-3402-5C0C-D118-E8D9CABEAACE}"/>
              </a:ext>
            </a:extLst>
          </p:cNvPr>
          <p:cNvGrpSpPr/>
          <p:nvPr/>
        </p:nvGrpSpPr>
        <p:grpSpPr>
          <a:xfrm>
            <a:off x="520700" y="1130400"/>
            <a:ext cx="11150600" cy="4454095"/>
            <a:chOff x="535533" y="2022209"/>
            <a:chExt cx="2666862" cy="3460690"/>
          </a:xfrm>
        </p:grpSpPr>
        <p:sp>
          <p:nvSpPr>
            <p:cNvPr id="5" name="TextBox 4">
              <a:extLst>
                <a:ext uri="{FF2B5EF4-FFF2-40B4-BE49-F238E27FC236}">
                  <a16:creationId xmlns:a16="http://schemas.microsoft.com/office/drawing/2014/main" id="{99C3B631-EE3E-318D-9ADE-EB01C9B6FD23}"/>
                </a:ext>
              </a:extLst>
            </p:cNvPr>
            <p:cNvSpPr txBox="1"/>
            <p:nvPr/>
          </p:nvSpPr>
          <p:spPr>
            <a:xfrm>
              <a:off x="535534" y="2527034"/>
              <a:ext cx="2666861" cy="2955865"/>
            </a:xfrm>
            <a:prstGeom prst="rect">
              <a:avLst/>
            </a:prstGeom>
            <a:noFill/>
            <a:ln>
              <a:solidFill>
                <a:schemeClr val="accent5"/>
              </a:solidFill>
            </a:ln>
          </p:spPr>
          <p:txBody>
            <a:bodyPr wrap="square" lIns="91440" tIns="91440" rIns="91440" bIns="91440" rtlCol="0">
              <a:noAutofit/>
            </a:bodyPr>
            <a:lstStyle>
              <a:defPPr>
                <a:defRPr lang="da-DK"/>
              </a:defPPr>
              <a:lvl1pPr indent="-457200">
                <a:lnSpc>
                  <a:spcPct val="90000"/>
                </a:lnSpc>
                <a:spcBef>
                  <a:spcPts val="750"/>
                </a:spcBef>
                <a:buSzPct val="100000"/>
                <a:defRPr sz="1100">
                  <a:latin typeface="Segoe UI" panose="020B0502040204020203" pitchFamily="34" charset="0"/>
                </a:defRPr>
              </a:lvl1pPr>
              <a:lvl2pPr marL="171450" lvl="1" indent="-171450">
                <a:lnSpc>
                  <a:spcPct val="90000"/>
                </a:lnSpc>
                <a:spcBef>
                  <a:spcPts val="750"/>
                </a:spcBef>
                <a:buSzPct val="100000"/>
                <a:buFont typeface="Wingdings" panose="05000000000000000000" pitchFamily="2" charset="2"/>
                <a:buChar char="§"/>
                <a:defRPr sz="1100">
                  <a:latin typeface="Segoe UI" panose="020B0502040204020203" pitchFamily="34" charset="0"/>
                </a:defRPr>
              </a:lvl2pPr>
              <a:lvl3pPr marL="514350" lvl="2" indent="-171450">
                <a:lnSpc>
                  <a:spcPct val="90000"/>
                </a:lnSpc>
                <a:spcBef>
                  <a:spcPts val="375"/>
                </a:spcBef>
                <a:buSzPct val="100000"/>
                <a:buFont typeface="Calibri" panose="020F0502020204030204" pitchFamily="34" charset="0"/>
                <a:buChar char="­"/>
                <a:defRPr sz="1100">
                  <a:latin typeface="Segoe UI" panose="020B0502040204020203" pitchFamily="34" charset="0"/>
                </a:defRPr>
              </a:lvl3pPr>
              <a:lvl4pPr marL="857250" lvl="3" indent="-171450">
                <a:lnSpc>
                  <a:spcPct val="90000"/>
                </a:lnSpc>
                <a:spcBef>
                  <a:spcPts val="375"/>
                </a:spcBef>
                <a:buSzPct val="100000"/>
                <a:buFont typeface="Courier New" panose="02070309020205020404" pitchFamily="49" charset="0"/>
                <a:buChar char="o"/>
                <a:defRPr sz="1100">
                  <a:latin typeface="Segoe UI" panose="020B0502040204020203" pitchFamily="34" charset="0"/>
                </a:defRPr>
              </a:lvl4pPr>
              <a:lvl5pPr marL="1200150" lvl="4" indent="-171450">
                <a:lnSpc>
                  <a:spcPct val="90000"/>
                </a:lnSpc>
                <a:spcBef>
                  <a:spcPts val="375"/>
                </a:spcBef>
                <a:buSzPct val="100000"/>
                <a:buFont typeface="Arial" panose="020B0604020202020204" pitchFamily="34" charset="0"/>
                <a:buChar char="•"/>
                <a:defRPr sz="1100">
                  <a:latin typeface="Segoe UI" panose="020B0502040204020203" pitchFamily="34" charset="0"/>
                </a:defRPr>
              </a:lvl5pPr>
            </a:lstStyle>
            <a:p>
              <a:pPr lvl="1">
                <a:lnSpc>
                  <a:spcPct val="150000"/>
                </a:lnSpc>
                <a:spcBef>
                  <a:spcPts val="1200"/>
                </a:spcBef>
                <a:buClr>
                  <a:schemeClr val="bg2"/>
                </a:buClr>
              </a:pPr>
              <a:endParaRPr lang="en-GB" sz="1600" dirty="0">
                <a:latin typeface="+mn-lt"/>
              </a:endParaRPr>
            </a:p>
          </p:txBody>
        </p:sp>
        <p:sp>
          <p:nvSpPr>
            <p:cNvPr id="6" name="Afrundet rektangel 28">
              <a:extLst>
                <a:ext uri="{FF2B5EF4-FFF2-40B4-BE49-F238E27FC236}">
                  <a16:creationId xmlns:a16="http://schemas.microsoft.com/office/drawing/2014/main" id="{D2602178-9F1E-E4CE-DDC0-D08EB8CEBF60}"/>
                </a:ext>
              </a:extLst>
            </p:cNvPr>
            <p:cNvSpPr/>
            <p:nvPr/>
          </p:nvSpPr>
          <p:spPr bwMode="auto">
            <a:xfrm>
              <a:off x="535533" y="2022209"/>
              <a:ext cx="2666862" cy="504825"/>
            </a:xfrm>
            <a:prstGeom prst="rect">
              <a:avLst/>
            </a:prstGeom>
            <a:solidFill>
              <a:schemeClr val="accent5"/>
            </a:solidFill>
            <a:ln w="6350" cap="flat" cmpd="sng" algn="ctr">
              <a:solidFill>
                <a:schemeClr val="accent5"/>
              </a:solidFill>
              <a:prstDash val="solid"/>
              <a:round/>
              <a:headEnd type="none" w="med" len="med"/>
              <a:tailEnd type="none" w="med" len="med"/>
            </a:ln>
            <a:effectLst/>
          </p:spPr>
          <p:txBody>
            <a:bodyPr vert="horz" wrap="square" lIns="72000" tIns="54000" rIns="72000" bIns="54000" numCol="1" rtlCol="0" anchor="ctr" anchorCtr="0" compatLnSpc="1">
              <a:prstTxWarp prst="textNoShape">
                <a:avLst/>
              </a:prstTxWarp>
            </a:bodyPr>
            <a:lstStyle/>
            <a:p>
              <a:pPr algn="ctr" fontAlgn="base">
                <a:spcBef>
                  <a:spcPct val="0"/>
                </a:spcBef>
                <a:spcAft>
                  <a:spcPct val="0"/>
                </a:spcAft>
              </a:pPr>
              <a:r>
                <a:rPr lang="en-GB" sz="1600" dirty="0">
                  <a:solidFill>
                    <a:srgbClr val="FFFFFF"/>
                  </a:solidFill>
                </a:rPr>
                <a:t>Network congestion</a:t>
              </a:r>
            </a:p>
          </p:txBody>
        </p:sp>
      </p:grpSp>
      <p:sp>
        <p:nvSpPr>
          <p:cNvPr id="7" name="Oval 6">
            <a:extLst>
              <a:ext uri="{FF2B5EF4-FFF2-40B4-BE49-F238E27FC236}">
                <a16:creationId xmlns:a16="http://schemas.microsoft.com/office/drawing/2014/main" id="{C78A1DC8-AEE9-6046-640D-5E9F18F45D16}"/>
              </a:ext>
            </a:extLst>
          </p:cNvPr>
          <p:cNvSpPr/>
          <p:nvPr/>
        </p:nvSpPr>
        <p:spPr>
          <a:xfrm>
            <a:off x="355934" y="963485"/>
            <a:ext cx="333829" cy="333829"/>
          </a:xfrm>
          <a:prstGeom prst="ellipse">
            <a:avLst/>
          </a:prstGeom>
          <a:solidFill>
            <a:srgbClr val="FFFFFF"/>
          </a:solidFill>
          <a:ln w="9525" cap="flat" cmpd="sng" algn="ctr">
            <a:solidFill>
              <a:schemeClr val="accent5"/>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5"/>
                </a:solidFill>
              </a:rPr>
              <a:t>2</a:t>
            </a:r>
          </a:p>
        </p:txBody>
      </p:sp>
      <p:sp>
        <p:nvSpPr>
          <p:cNvPr id="22" name="Title 2">
            <a:extLst>
              <a:ext uri="{FF2B5EF4-FFF2-40B4-BE49-F238E27FC236}">
                <a16:creationId xmlns:a16="http://schemas.microsoft.com/office/drawing/2014/main" id="{E02F6526-39BA-E200-E3D0-A71237E8AEF3}"/>
              </a:ext>
            </a:extLst>
          </p:cNvPr>
          <p:cNvSpPr>
            <a:spLocks noGrp="1"/>
          </p:cNvSpPr>
          <p:nvPr>
            <p:ph type="title"/>
          </p:nvPr>
        </p:nvSpPr>
        <p:spPr>
          <a:xfrm>
            <a:off x="520700" y="270000"/>
            <a:ext cx="11150600" cy="860400"/>
          </a:xfrm>
        </p:spPr>
        <p:txBody>
          <a:bodyPr/>
          <a:lstStyle/>
          <a:p>
            <a:r>
              <a:rPr lang="en-GB" dirty="0"/>
              <a:t>The European experience with Distributed energy resources: </a:t>
            </a:r>
            <a:r>
              <a:rPr lang="en-GB" b="1" dirty="0"/>
              <a:t>Maturity</a:t>
            </a:r>
          </a:p>
        </p:txBody>
      </p:sp>
      <p:sp>
        <p:nvSpPr>
          <p:cNvPr id="2" name="TextBox 1">
            <a:extLst>
              <a:ext uri="{FF2B5EF4-FFF2-40B4-BE49-F238E27FC236}">
                <a16:creationId xmlns:a16="http://schemas.microsoft.com/office/drawing/2014/main" id="{CD6EA294-6515-7411-A195-1F4AF9A9963E}"/>
              </a:ext>
            </a:extLst>
          </p:cNvPr>
          <p:cNvSpPr txBox="1"/>
          <p:nvPr/>
        </p:nvSpPr>
        <p:spPr>
          <a:xfrm>
            <a:off x="518551" y="1785408"/>
            <a:ext cx="3344817" cy="1896908"/>
          </a:xfrm>
          <a:prstGeom prst="rect">
            <a:avLst/>
          </a:prstGeom>
          <a:noFill/>
          <a:ln w="6350">
            <a:solidFill>
              <a:schemeClr val="tx1"/>
            </a:solidFill>
          </a:ln>
        </p:spPr>
        <p:txBody>
          <a:bodyPr wrap="square" lIns="0" tIns="0" rIns="0" bIns="0" rtlCol="0">
            <a:noAutofit/>
          </a:bodyPr>
          <a:lstStyle/>
          <a:p>
            <a:pPr marL="252000" indent="-171450" algn="l">
              <a:lnSpc>
                <a:spcPct val="150000"/>
              </a:lnSpc>
              <a:buClr>
                <a:schemeClr val="accent5"/>
              </a:buClr>
              <a:buFont typeface="Wingdings" panose="05000000000000000000" pitchFamily="2" charset="2"/>
              <a:buChar char="§"/>
            </a:pPr>
            <a:r>
              <a:rPr lang="es-ES" sz="1600" b="1" dirty="0" err="1">
                <a:solidFill>
                  <a:schemeClr val="accent5"/>
                </a:solidFill>
              </a:rPr>
              <a:t>Issue</a:t>
            </a:r>
            <a:r>
              <a:rPr lang="es-ES" sz="1600" b="1" dirty="0">
                <a:solidFill>
                  <a:schemeClr val="accent5"/>
                </a:solidFill>
              </a:rPr>
              <a:t>: </a:t>
            </a:r>
            <a:r>
              <a:rPr lang="es-ES" sz="1400" dirty="0" err="1"/>
              <a:t>Two</a:t>
            </a:r>
            <a:r>
              <a:rPr lang="es-ES" sz="1400" dirty="0"/>
              <a:t> </a:t>
            </a:r>
            <a:r>
              <a:rPr lang="es-ES" sz="1400" dirty="0" err="1"/>
              <a:t>types</a:t>
            </a:r>
            <a:r>
              <a:rPr lang="es-ES" sz="1400" dirty="0"/>
              <a:t> </a:t>
            </a:r>
            <a:r>
              <a:rPr lang="es-ES" sz="1400" dirty="0" err="1"/>
              <a:t>of</a:t>
            </a:r>
            <a:r>
              <a:rPr lang="es-ES" sz="1400" dirty="0"/>
              <a:t> </a:t>
            </a:r>
            <a:r>
              <a:rPr lang="es-ES" sz="1400" dirty="0" err="1"/>
              <a:t>congestion</a:t>
            </a:r>
            <a:r>
              <a:rPr lang="es-ES" sz="1400" dirty="0"/>
              <a:t>:</a:t>
            </a:r>
          </a:p>
          <a:p>
            <a:pPr marL="504000" lvl="1" indent="-171450">
              <a:lnSpc>
                <a:spcPct val="150000"/>
              </a:lnSpc>
              <a:buClr>
                <a:schemeClr val="accent5"/>
              </a:buClr>
              <a:buFont typeface="Arial" panose="020B0604020202020204" pitchFamily="34" charset="0"/>
              <a:buChar char="•"/>
            </a:pPr>
            <a:r>
              <a:rPr lang="en-GB" sz="1200" dirty="0"/>
              <a:t>No network access for new capacity</a:t>
            </a:r>
          </a:p>
          <a:p>
            <a:pPr marL="504000" lvl="1" indent="-171450">
              <a:lnSpc>
                <a:spcPct val="150000"/>
              </a:lnSpc>
              <a:buClr>
                <a:schemeClr val="accent5"/>
              </a:buClr>
              <a:buFont typeface="Arial" panose="020B0604020202020204" pitchFamily="34" charset="0"/>
              <a:buChar char="•"/>
            </a:pPr>
            <a:r>
              <a:rPr lang="en-GB" sz="1200" dirty="0"/>
              <a:t>Production of renewables has to be curtailed as it can’t be transported to where demand is located</a:t>
            </a:r>
          </a:p>
          <a:p>
            <a:pPr marL="1085850" lvl="2" indent="-171450">
              <a:buClr>
                <a:schemeClr val="accent5"/>
              </a:buClr>
              <a:buFont typeface="Arial" panose="020B0604020202020204" pitchFamily="34" charset="0"/>
              <a:buChar char="•"/>
            </a:pPr>
            <a:endParaRPr lang="es-ES" sz="1400" dirty="0"/>
          </a:p>
          <a:p>
            <a:pPr marL="628650" lvl="1" indent="-171450">
              <a:lnSpc>
                <a:spcPct val="150000"/>
              </a:lnSpc>
              <a:buClr>
                <a:schemeClr val="accent5"/>
              </a:buClr>
              <a:buFont typeface="Arial" panose="020B0604020202020204" pitchFamily="34" charset="0"/>
              <a:buChar char="•"/>
            </a:pPr>
            <a:endParaRPr lang="es-ES" sz="1400" dirty="0"/>
          </a:p>
          <a:p>
            <a:pPr marL="628650" lvl="1" indent="-171450">
              <a:lnSpc>
                <a:spcPct val="150000"/>
              </a:lnSpc>
              <a:buClr>
                <a:schemeClr val="accent5"/>
              </a:buClr>
              <a:buFont typeface="Arial" panose="020B0604020202020204" pitchFamily="34" charset="0"/>
              <a:buChar char="•"/>
            </a:pPr>
            <a:endParaRPr lang="es-ES" sz="1400" dirty="0"/>
          </a:p>
          <a:p>
            <a:pPr marL="628650" lvl="1" indent="-171450">
              <a:lnSpc>
                <a:spcPct val="150000"/>
              </a:lnSpc>
              <a:buClr>
                <a:schemeClr val="accent5"/>
              </a:buClr>
              <a:buFont typeface="Arial" panose="020B0604020202020204" pitchFamily="34" charset="0"/>
              <a:buChar char="•"/>
            </a:pPr>
            <a:endParaRPr lang="es-ES" sz="1400" dirty="0"/>
          </a:p>
        </p:txBody>
      </p:sp>
      <p:sp>
        <p:nvSpPr>
          <p:cNvPr id="16" name="TextBox 15">
            <a:extLst>
              <a:ext uri="{FF2B5EF4-FFF2-40B4-BE49-F238E27FC236}">
                <a16:creationId xmlns:a16="http://schemas.microsoft.com/office/drawing/2014/main" id="{0A4D8551-0681-65A5-CD4C-0E33C027F0C6}"/>
              </a:ext>
            </a:extLst>
          </p:cNvPr>
          <p:cNvSpPr txBox="1"/>
          <p:nvPr/>
        </p:nvSpPr>
        <p:spPr>
          <a:xfrm>
            <a:off x="518551" y="3682315"/>
            <a:ext cx="3344817" cy="1907451"/>
          </a:xfrm>
          <a:prstGeom prst="rect">
            <a:avLst/>
          </a:prstGeom>
          <a:noFill/>
          <a:ln w="6350">
            <a:solidFill>
              <a:schemeClr val="accent5"/>
            </a:solidFill>
          </a:ln>
        </p:spPr>
        <p:txBody>
          <a:bodyPr wrap="square" lIns="0" tIns="0" rIns="0" bIns="0" rtlCol="0">
            <a:noAutofit/>
          </a:bodyPr>
          <a:lstStyle/>
          <a:p>
            <a:pPr marL="252000" indent="-171450" algn="l">
              <a:buClr>
                <a:schemeClr val="accent5"/>
              </a:buClr>
              <a:buFont typeface="Wingdings" panose="05000000000000000000" pitchFamily="2" charset="2"/>
              <a:buChar char="§"/>
            </a:pPr>
            <a:r>
              <a:rPr lang="es-ES" sz="1600" b="1" dirty="0" err="1">
                <a:solidFill>
                  <a:schemeClr val="accent5"/>
                </a:solidFill>
              </a:rPr>
              <a:t>Solutions</a:t>
            </a:r>
            <a:r>
              <a:rPr lang="es-ES" sz="1600" b="1" dirty="0">
                <a:solidFill>
                  <a:schemeClr val="accent5"/>
                </a:solidFill>
              </a:rPr>
              <a:t>:</a:t>
            </a:r>
          </a:p>
          <a:p>
            <a:pPr marL="504000" lvl="1" indent="-171450">
              <a:lnSpc>
                <a:spcPct val="150000"/>
              </a:lnSpc>
              <a:buClr>
                <a:schemeClr val="accent5"/>
              </a:buClr>
              <a:buFont typeface="Arial" panose="020B0604020202020204" pitchFamily="34" charset="0"/>
              <a:buChar char="•"/>
            </a:pPr>
            <a:r>
              <a:rPr lang="en-US" sz="1200" dirty="0"/>
              <a:t>Forward-looking network planning</a:t>
            </a:r>
          </a:p>
          <a:p>
            <a:pPr marL="504000" lvl="1" indent="-171450">
              <a:lnSpc>
                <a:spcPct val="150000"/>
              </a:lnSpc>
              <a:buClr>
                <a:schemeClr val="accent5"/>
              </a:buClr>
              <a:buFont typeface="Arial" panose="020B0604020202020204" pitchFamily="34" charset="0"/>
              <a:buChar char="•"/>
            </a:pPr>
            <a:r>
              <a:rPr lang="en-US" sz="1200" dirty="0"/>
              <a:t>Clear rules to allocate network capacity</a:t>
            </a:r>
          </a:p>
          <a:p>
            <a:pPr marL="504000" lvl="1" indent="-171450">
              <a:lnSpc>
                <a:spcPct val="150000"/>
              </a:lnSpc>
              <a:buClr>
                <a:schemeClr val="accent5"/>
              </a:buClr>
              <a:buFont typeface="Arial" panose="020B0604020202020204" pitchFamily="34" charset="0"/>
              <a:buChar char="•"/>
            </a:pPr>
            <a:r>
              <a:rPr lang="en-US" sz="1200" b="1" dirty="0"/>
              <a:t>Batteries</a:t>
            </a:r>
            <a:r>
              <a:rPr lang="en-US" sz="1200" dirty="0"/>
              <a:t> to store excess solar production and release it when there is no congestion</a:t>
            </a:r>
            <a:endParaRPr lang="es-ES" sz="1200" b="1" dirty="0">
              <a:solidFill>
                <a:schemeClr val="accent2"/>
              </a:solidFill>
            </a:endParaRPr>
          </a:p>
        </p:txBody>
      </p:sp>
      <p:pic>
        <p:nvPicPr>
          <p:cNvPr id="11" name="Graphic 10">
            <a:extLst>
              <a:ext uri="{FF2B5EF4-FFF2-40B4-BE49-F238E27FC236}">
                <a16:creationId xmlns:a16="http://schemas.microsoft.com/office/drawing/2014/main" id="{2390A91F-DFFE-B27F-0973-24BFCEB9FD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0022" y="2150816"/>
            <a:ext cx="6645905" cy="2927048"/>
          </a:xfrm>
          <a:prstGeom prst="rect">
            <a:avLst/>
          </a:prstGeom>
        </p:spPr>
      </p:pic>
      <p:sp>
        <p:nvSpPr>
          <p:cNvPr id="14" name="TextBox 13">
            <a:extLst>
              <a:ext uri="{FF2B5EF4-FFF2-40B4-BE49-F238E27FC236}">
                <a16:creationId xmlns:a16="http://schemas.microsoft.com/office/drawing/2014/main" id="{77E91171-3862-1E15-5B66-38DDF84C43C3}"/>
              </a:ext>
            </a:extLst>
          </p:cNvPr>
          <p:cNvSpPr txBox="1"/>
          <p:nvPr/>
        </p:nvSpPr>
        <p:spPr>
          <a:xfrm>
            <a:off x="4410022" y="6385999"/>
            <a:ext cx="5377758" cy="338074"/>
          </a:xfrm>
          <a:prstGeom prst="rect">
            <a:avLst/>
          </a:prstGeom>
          <a:noFill/>
        </p:spPr>
        <p:txBody>
          <a:bodyPr wrap="square" lIns="0" tIns="0" rIns="0" bIns="0" rtlCol="0">
            <a:noAutofit/>
          </a:bodyPr>
          <a:lstStyle/>
          <a:p>
            <a:pPr algn="l"/>
            <a:r>
              <a:rPr lang="es-ES" sz="1050" dirty="0"/>
              <a:t>*</a:t>
            </a:r>
            <a:r>
              <a:rPr lang="es-ES" sz="1050" dirty="0" err="1"/>
              <a:t>Source</a:t>
            </a:r>
            <a:r>
              <a:rPr lang="es-ES" sz="1050" dirty="0"/>
              <a:t>: U.S. Energy </a:t>
            </a:r>
            <a:r>
              <a:rPr lang="es-ES" sz="1050" dirty="0" err="1"/>
              <a:t>Information</a:t>
            </a:r>
            <a:r>
              <a:rPr lang="es-ES" sz="1050" dirty="0"/>
              <a:t> </a:t>
            </a:r>
            <a:r>
              <a:rPr lang="es-ES" sz="1050" dirty="0" err="1"/>
              <a:t>Administration</a:t>
            </a:r>
            <a:r>
              <a:rPr lang="es-ES" sz="1050" dirty="0"/>
              <a:t>. Note </a:t>
            </a:r>
            <a:r>
              <a:rPr lang="es-ES" sz="1050" dirty="0" err="1"/>
              <a:t>that</a:t>
            </a:r>
            <a:r>
              <a:rPr lang="es-ES" sz="1050" dirty="0"/>
              <a:t> </a:t>
            </a:r>
            <a:r>
              <a:rPr lang="es-ES" sz="1050" dirty="0" err="1"/>
              <a:t>the</a:t>
            </a:r>
            <a:r>
              <a:rPr lang="es-ES" sz="1050" dirty="0"/>
              <a:t> </a:t>
            </a:r>
            <a:r>
              <a:rPr lang="es-ES" sz="1050" dirty="0" err="1"/>
              <a:t>curtailment</a:t>
            </a:r>
            <a:r>
              <a:rPr lang="es-ES" sz="1050" dirty="0"/>
              <a:t> </a:t>
            </a:r>
            <a:r>
              <a:rPr lang="es-ES" sz="1050" dirty="0" err="1"/>
              <a:t>shown</a:t>
            </a:r>
            <a:r>
              <a:rPr lang="es-ES" sz="1050" dirty="0"/>
              <a:t> can be </a:t>
            </a:r>
            <a:r>
              <a:rPr lang="es-ES" sz="1050" dirty="0" err="1"/>
              <a:t>due</a:t>
            </a:r>
            <a:r>
              <a:rPr lang="es-ES" sz="1050" dirty="0"/>
              <a:t> </a:t>
            </a:r>
            <a:r>
              <a:rPr lang="es-ES" sz="1050" dirty="0" err="1"/>
              <a:t>to</a:t>
            </a:r>
            <a:r>
              <a:rPr lang="es-ES" sz="1050" dirty="0"/>
              <a:t> </a:t>
            </a:r>
            <a:r>
              <a:rPr lang="es-ES" sz="1050" dirty="0" err="1"/>
              <a:t>network</a:t>
            </a:r>
            <a:r>
              <a:rPr lang="es-ES" sz="1050" dirty="0"/>
              <a:t> </a:t>
            </a:r>
            <a:r>
              <a:rPr lang="es-ES" sz="1050" dirty="0" err="1"/>
              <a:t>congestions</a:t>
            </a:r>
            <a:r>
              <a:rPr lang="es-ES" sz="1050" dirty="0"/>
              <a:t> </a:t>
            </a:r>
            <a:r>
              <a:rPr lang="es-ES" sz="1050" dirty="0" err="1"/>
              <a:t>or</a:t>
            </a:r>
            <a:r>
              <a:rPr lang="es-ES" sz="1050" dirty="0"/>
              <a:t> </a:t>
            </a:r>
            <a:r>
              <a:rPr lang="es-ES" sz="1050" dirty="0" err="1"/>
              <a:t>to</a:t>
            </a:r>
            <a:r>
              <a:rPr lang="es-ES" sz="1050" dirty="0"/>
              <a:t> negative </a:t>
            </a:r>
            <a:r>
              <a:rPr lang="es-ES" sz="1050" dirty="0" err="1"/>
              <a:t>prices</a:t>
            </a:r>
            <a:endParaRPr lang="es-ES" sz="1050" dirty="0"/>
          </a:p>
        </p:txBody>
      </p:sp>
    </p:spTree>
    <p:extLst>
      <p:ext uri="{BB962C8B-B14F-4D97-AF65-F5344CB8AC3E}">
        <p14:creationId xmlns:p14="http://schemas.microsoft.com/office/powerpoint/2010/main" val="310997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D9193-BD1D-DAED-81C0-A22EA59F99A2}"/>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C5D16AD5-F625-6762-0C29-E1552EF64F15}"/>
              </a:ext>
            </a:extLst>
          </p:cNvPr>
          <p:cNvGrpSpPr/>
          <p:nvPr/>
        </p:nvGrpSpPr>
        <p:grpSpPr>
          <a:xfrm>
            <a:off x="518550" y="1130400"/>
            <a:ext cx="11317515" cy="4764115"/>
            <a:chOff x="535533" y="2022209"/>
            <a:chExt cx="2666862" cy="3460690"/>
          </a:xfrm>
        </p:grpSpPr>
        <p:sp>
          <p:nvSpPr>
            <p:cNvPr id="6" name="Afrundet rektangel 28">
              <a:extLst>
                <a:ext uri="{FF2B5EF4-FFF2-40B4-BE49-F238E27FC236}">
                  <a16:creationId xmlns:a16="http://schemas.microsoft.com/office/drawing/2014/main" id="{ADB602DB-24FD-3D1C-D8B3-E462D7FE9A7E}"/>
                </a:ext>
              </a:extLst>
            </p:cNvPr>
            <p:cNvSpPr/>
            <p:nvPr/>
          </p:nvSpPr>
          <p:spPr bwMode="auto">
            <a:xfrm>
              <a:off x="535533" y="2022209"/>
              <a:ext cx="2666862" cy="504825"/>
            </a:xfrm>
            <a:prstGeom prst="rect">
              <a:avLst/>
            </a:prstGeom>
            <a:solidFill>
              <a:schemeClr val="accent4"/>
            </a:solidFill>
            <a:ln w="6350" cap="flat" cmpd="sng" algn="ctr">
              <a:solidFill>
                <a:schemeClr val="accent4"/>
              </a:solidFill>
              <a:prstDash val="solid"/>
              <a:round/>
              <a:headEnd type="none" w="med" len="med"/>
              <a:tailEnd type="none" w="med" len="med"/>
            </a:ln>
            <a:effectLst/>
          </p:spPr>
          <p:txBody>
            <a:bodyPr vert="horz" wrap="square" lIns="72000" tIns="54000" rIns="72000" bIns="54000" numCol="1" rtlCol="0" anchor="ctr" anchorCtr="0" compatLnSpc="1">
              <a:prstTxWarp prst="textNoShape">
                <a:avLst/>
              </a:prstTxWarp>
            </a:bodyPr>
            <a:lstStyle/>
            <a:p>
              <a:pPr algn="ctr" fontAlgn="base">
                <a:spcBef>
                  <a:spcPct val="0"/>
                </a:spcBef>
                <a:spcAft>
                  <a:spcPct val="0"/>
                </a:spcAft>
              </a:pPr>
              <a:r>
                <a:rPr lang="en-GB" sz="1600" dirty="0">
                  <a:solidFill>
                    <a:srgbClr val="FFFFFF"/>
                  </a:solidFill>
                </a:rPr>
                <a:t>Resilience</a:t>
              </a:r>
            </a:p>
          </p:txBody>
        </p:sp>
        <p:sp>
          <p:nvSpPr>
            <p:cNvPr id="5" name="TextBox 4">
              <a:extLst>
                <a:ext uri="{FF2B5EF4-FFF2-40B4-BE49-F238E27FC236}">
                  <a16:creationId xmlns:a16="http://schemas.microsoft.com/office/drawing/2014/main" id="{5F578365-DF79-BF19-8B14-09BE48418889}"/>
                </a:ext>
              </a:extLst>
            </p:cNvPr>
            <p:cNvSpPr txBox="1"/>
            <p:nvPr/>
          </p:nvSpPr>
          <p:spPr>
            <a:xfrm>
              <a:off x="535534" y="2527034"/>
              <a:ext cx="2666861" cy="2955865"/>
            </a:xfrm>
            <a:prstGeom prst="rect">
              <a:avLst/>
            </a:prstGeom>
            <a:noFill/>
            <a:ln>
              <a:solidFill>
                <a:schemeClr val="accent4"/>
              </a:solidFill>
            </a:ln>
          </p:spPr>
          <p:txBody>
            <a:bodyPr wrap="square" lIns="91440" tIns="91440" rIns="91440" bIns="91440" rtlCol="0">
              <a:noAutofit/>
            </a:bodyPr>
            <a:lstStyle>
              <a:defPPr>
                <a:defRPr lang="da-DK"/>
              </a:defPPr>
              <a:lvl1pPr indent="-457200">
                <a:lnSpc>
                  <a:spcPct val="90000"/>
                </a:lnSpc>
                <a:spcBef>
                  <a:spcPts val="750"/>
                </a:spcBef>
                <a:buSzPct val="100000"/>
                <a:defRPr sz="1100">
                  <a:latin typeface="Segoe UI" panose="020B0502040204020203" pitchFamily="34" charset="0"/>
                </a:defRPr>
              </a:lvl1pPr>
              <a:lvl2pPr marL="171450" lvl="1" indent="-171450">
                <a:lnSpc>
                  <a:spcPct val="90000"/>
                </a:lnSpc>
                <a:spcBef>
                  <a:spcPts val="750"/>
                </a:spcBef>
                <a:buSzPct val="100000"/>
                <a:buFont typeface="Wingdings" panose="05000000000000000000" pitchFamily="2" charset="2"/>
                <a:buChar char="§"/>
                <a:defRPr sz="1100">
                  <a:latin typeface="Segoe UI" panose="020B0502040204020203" pitchFamily="34" charset="0"/>
                </a:defRPr>
              </a:lvl2pPr>
              <a:lvl3pPr marL="514350" lvl="2" indent="-171450">
                <a:lnSpc>
                  <a:spcPct val="90000"/>
                </a:lnSpc>
                <a:spcBef>
                  <a:spcPts val="375"/>
                </a:spcBef>
                <a:buSzPct val="100000"/>
                <a:buFont typeface="Calibri" panose="020F0502020204030204" pitchFamily="34" charset="0"/>
                <a:buChar char="­"/>
                <a:defRPr sz="1100">
                  <a:latin typeface="Segoe UI" panose="020B0502040204020203" pitchFamily="34" charset="0"/>
                </a:defRPr>
              </a:lvl3pPr>
              <a:lvl4pPr marL="857250" lvl="3" indent="-171450">
                <a:lnSpc>
                  <a:spcPct val="90000"/>
                </a:lnSpc>
                <a:spcBef>
                  <a:spcPts val="375"/>
                </a:spcBef>
                <a:buSzPct val="100000"/>
                <a:buFont typeface="Courier New" panose="02070309020205020404" pitchFamily="49" charset="0"/>
                <a:buChar char="o"/>
                <a:defRPr sz="1100">
                  <a:latin typeface="Segoe UI" panose="020B0502040204020203" pitchFamily="34" charset="0"/>
                </a:defRPr>
              </a:lvl4pPr>
              <a:lvl5pPr marL="1200150" lvl="4" indent="-171450">
                <a:lnSpc>
                  <a:spcPct val="90000"/>
                </a:lnSpc>
                <a:spcBef>
                  <a:spcPts val="375"/>
                </a:spcBef>
                <a:buSzPct val="100000"/>
                <a:buFont typeface="Arial" panose="020B0604020202020204" pitchFamily="34" charset="0"/>
                <a:buChar char="•"/>
                <a:defRPr sz="1100">
                  <a:latin typeface="Segoe UI" panose="020B0502040204020203" pitchFamily="34" charset="0"/>
                </a:defRPr>
              </a:lvl5pPr>
            </a:lstStyle>
            <a:p>
              <a:pPr lvl="1">
                <a:lnSpc>
                  <a:spcPct val="150000"/>
                </a:lnSpc>
                <a:spcBef>
                  <a:spcPts val="1200"/>
                </a:spcBef>
                <a:buClr>
                  <a:schemeClr val="bg2"/>
                </a:buClr>
              </a:pPr>
              <a:endParaRPr lang="en-GB" sz="1600" dirty="0">
                <a:latin typeface="+mn-lt"/>
              </a:endParaRPr>
            </a:p>
          </p:txBody>
        </p:sp>
      </p:grpSp>
      <p:sp>
        <p:nvSpPr>
          <p:cNvPr id="22" name="Title 2">
            <a:extLst>
              <a:ext uri="{FF2B5EF4-FFF2-40B4-BE49-F238E27FC236}">
                <a16:creationId xmlns:a16="http://schemas.microsoft.com/office/drawing/2014/main" id="{50A1EC2F-20C6-98C2-EF0E-556E2C45EFA8}"/>
              </a:ext>
            </a:extLst>
          </p:cNvPr>
          <p:cNvSpPr>
            <a:spLocks noGrp="1"/>
          </p:cNvSpPr>
          <p:nvPr>
            <p:ph type="title"/>
          </p:nvPr>
        </p:nvSpPr>
        <p:spPr>
          <a:xfrm>
            <a:off x="520700" y="270000"/>
            <a:ext cx="11150600" cy="860400"/>
          </a:xfrm>
        </p:spPr>
        <p:txBody>
          <a:bodyPr/>
          <a:lstStyle/>
          <a:p>
            <a:r>
              <a:rPr lang="en-GB" dirty="0"/>
              <a:t>The European experience with Distributed energy resources: </a:t>
            </a:r>
            <a:r>
              <a:rPr lang="en-GB" b="1" dirty="0"/>
              <a:t>Maturity</a:t>
            </a:r>
          </a:p>
        </p:txBody>
      </p:sp>
      <p:sp>
        <p:nvSpPr>
          <p:cNvPr id="2" name="TextBox 1">
            <a:extLst>
              <a:ext uri="{FF2B5EF4-FFF2-40B4-BE49-F238E27FC236}">
                <a16:creationId xmlns:a16="http://schemas.microsoft.com/office/drawing/2014/main" id="{B62711C1-6EBE-5FC9-0652-3604FBA3EEB6}"/>
              </a:ext>
            </a:extLst>
          </p:cNvPr>
          <p:cNvSpPr txBox="1"/>
          <p:nvPr/>
        </p:nvSpPr>
        <p:spPr>
          <a:xfrm>
            <a:off x="518550" y="1785407"/>
            <a:ext cx="4210467" cy="1789065"/>
          </a:xfrm>
          <a:prstGeom prst="rect">
            <a:avLst/>
          </a:prstGeom>
          <a:noFill/>
          <a:ln w="6350">
            <a:solidFill>
              <a:schemeClr val="accent4"/>
            </a:solidFill>
          </a:ln>
        </p:spPr>
        <p:txBody>
          <a:bodyPr wrap="square" lIns="0" tIns="0" rIns="0" bIns="0" rtlCol="0">
            <a:noAutofit/>
          </a:bodyPr>
          <a:lstStyle/>
          <a:p>
            <a:pPr marL="252000" indent="-171450" algn="l">
              <a:lnSpc>
                <a:spcPct val="150000"/>
              </a:lnSpc>
              <a:buClr>
                <a:schemeClr val="accent4"/>
              </a:buClr>
              <a:buFont typeface="Wingdings" panose="05000000000000000000" pitchFamily="2" charset="2"/>
              <a:buChar char="§"/>
            </a:pPr>
            <a:r>
              <a:rPr lang="es-ES" sz="1600" b="1" dirty="0" err="1">
                <a:solidFill>
                  <a:schemeClr val="accent4"/>
                </a:solidFill>
              </a:rPr>
              <a:t>Issue</a:t>
            </a:r>
            <a:r>
              <a:rPr lang="es-ES" sz="1600" b="1" dirty="0">
                <a:solidFill>
                  <a:schemeClr val="accent4"/>
                </a:solidFill>
              </a:rPr>
              <a:t>: </a:t>
            </a:r>
          </a:p>
          <a:p>
            <a:pPr marL="504000" lvl="1" indent="-285750">
              <a:lnSpc>
                <a:spcPct val="150000"/>
              </a:lnSpc>
              <a:buClr>
                <a:schemeClr val="accent4"/>
              </a:buClr>
              <a:buFont typeface="Arial" panose="020B0604020202020204" pitchFamily="34" charset="0"/>
              <a:buChar char="•"/>
            </a:pPr>
            <a:r>
              <a:rPr lang="en-GB" sz="1200" dirty="0"/>
              <a:t>Higher solar penetration reduces the ability to control voltage </a:t>
            </a:r>
          </a:p>
          <a:p>
            <a:pPr marL="504000" lvl="1" indent="-285750">
              <a:lnSpc>
                <a:spcPct val="150000"/>
              </a:lnSpc>
              <a:buClr>
                <a:schemeClr val="accent4"/>
              </a:buClr>
              <a:buFont typeface="Arial" panose="020B0604020202020204" pitchFamily="34" charset="0"/>
              <a:buChar char="•"/>
            </a:pPr>
            <a:r>
              <a:rPr lang="en-GB" sz="1200" dirty="0"/>
              <a:t>Small DER can increase the challenges of system management if they are not visible to the system operator</a:t>
            </a:r>
          </a:p>
        </p:txBody>
      </p:sp>
      <p:sp>
        <p:nvSpPr>
          <p:cNvPr id="16" name="TextBox 15">
            <a:extLst>
              <a:ext uri="{FF2B5EF4-FFF2-40B4-BE49-F238E27FC236}">
                <a16:creationId xmlns:a16="http://schemas.microsoft.com/office/drawing/2014/main" id="{609AE01C-259E-EEFE-5C81-ED50AA9D5D85}"/>
              </a:ext>
            </a:extLst>
          </p:cNvPr>
          <p:cNvSpPr txBox="1"/>
          <p:nvPr/>
        </p:nvSpPr>
        <p:spPr>
          <a:xfrm>
            <a:off x="518550" y="3574473"/>
            <a:ext cx="4210467" cy="2320042"/>
          </a:xfrm>
          <a:prstGeom prst="rect">
            <a:avLst/>
          </a:prstGeom>
          <a:noFill/>
          <a:ln w="6350">
            <a:solidFill>
              <a:schemeClr val="accent4"/>
            </a:solidFill>
          </a:ln>
        </p:spPr>
        <p:txBody>
          <a:bodyPr wrap="square" lIns="0" tIns="0" rIns="0" bIns="0" rtlCol="0">
            <a:noAutofit/>
          </a:bodyPr>
          <a:lstStyle/>
          <a:p>
            <a:pPr marL="252000" indent="-171450" algn="l">
              <a:lnSpc>
                <a:spcPct val="150000"/>
              </a:lnSpc>
              <a:buClr>
                <a:schemeClr val="accent4"/>
              </a:buClr>
              <a:buFont typeface="Wingdings" panose="05000000000000000000" pitchFamily="2" charset="2"/>
              <a:buChar char="§"/>
            </a:pPr>
            <a:r>
              <a:rPr lang="es-ES" sz="1600" b="1" dirty="0" err="1">
                <a:solidFill>
                  <a:schemeClr val="accent4"/>
                </a:solidFill>
              </a:rPr>
              <a:t>Solutions</a:t>
            </a:r>
            <a:r>
              <a:rPr lang="es-ES" sz="1600" b="1" dirty="0">
                <a:solidFill>
                  <a:schemeClr val="accent4"/>
                </a:solidFill>
              </a:rPr>
              <a:t>:</a:t>
            </a:r>
          </a:p>
          <a:p>
            <a:pPr marL="504000" lvl="1" indent="-171450">
              <a:lnSpc>
                <a:spcPct val="150000"/>
              </a:lnSpc>
              <a:buClr>
                <a:schemeClr val="accent4"/>
              </a:buClr>
              <a:buFont typeface="Arial" panose="020B0604020202020204" pitchFamily="34" charset="0"/>
              <a:buChar char="•"/>
            </a:pPr>
            <a:r>
              <a:rPr lang="en-US" sz="1200" b="1" dirty="0"/>
              <a:t>Smart inverters </a:t>
            </a:r>
            <a:r>
              <a:rPr lang="en-US" sz="1200" dirty="0"/>
              <a:t>can provide voltage control – make sure sufficient new solar capacity has them (batteries normally have them)</a:t>
            </a:r>
          </a:p>
          <a:p>
            <a:pPr marL="504000" lvl="1" indent="-171450">
              <a:lnSpc>
                <a:spcPct val="150000"/>
              </a:lnSpc>
              <a:buClr>
                <a:schemeClr val="accent4"/>
              </a:buClr>
              <a:buFont typeface="Arial" panose="020B0604020202020204" pitchFamily="34" charset="0"/>
              <a:buChar char="•"/>
            </a:pPr>
            <a:r>
              <a:rPr lang="en-US" sz="1200" dirty="0"/>
              <a:t>Ensure you have enough </a:t>
            </a:r>
            <a:r>
              <a:rPr lang="en-US" sz="1200" b="1" dirty="0"/>
              <a:t>conventional </a:t>
            </a:r>
            <a:r>
              <a:rPr lang="en-US" sz="1200" dirty="0"/>
              <a:t>(diesel or gas-fired) </a:t>
            </a:r>
            <a:r>
              <a:rPr lang="en-US" sz="1200" b="1" dirty="0"/>
              <a:t>generation capacity </a:t>
            </a:r>
            <a:r>
              <a:rPr lang="en-US" sz="1200" dirty="0"/>
              <a:t>ready to support the electric system</a:t>
            </a:r>
          </a:p>
          <a:p>
            <a:pPr marL="504000" lvl="1" indent="-171450">
              <a:lnSpc>
                <a:spcPct val="150000"/>
              </a:lnSpc>
              <a:buClr>
                <a:schemeClr val="accent4"/>
              </a:buClr>
              <a:buFont typeface="Arial" panose="020B0604020202020204" pitchFamily="34" charset="0"/>
              <a:buChar char="•"/>
            </a:pPr>
            <a:r>
              <a:rPr lang="en-US" sz="1200" dirty="0"/>
              <a:t>Keep track of installed rooftop solar and its production </a:t>
            </a:r>
            <a:endParaRPr lang="es-ES" sz="1200" dirty="0"/>
          </a:p>
        </p:txBody>
      </p:sp>
      <p:sp>
        <p:nvSpPr>
          <p:cNvPr id="7" name="Oval 6">
            <a:extLst>
              <a:ext uri="{FF2B5EF4-FFF2-40B4-BE49-F238E27FC236}">
                <a16:creationId xmlns:a16="http://schemas.microsoft.com/office/drawing/2014/main" id="{B3935C36-6DEC-9680-0649-63AEF1E1EE13}"/>
              </a:ext>
            </a:extLst>
          </p:cNvPr>
          <p:cNvSpPr/>
          <p:nvPr/>
        </p:nvSpPr>
        <p:spPr>
          <a:xfrm>
            <a:off x="355934" y="963485"/>
            <a:ext cx="333829" cy="333829"/>
          </a:xfrm>
          <a:prstGeom prst="ellipse">
            <a:avLst/>
          </a:prstGeom>
          <a:solidFill>
            <a:schemeClr val="bg1"/>
          </a:solidFill>
          <a:ln w="9525" cap="flat" cmpd="sng" algn="ctr">
            <a:solidFill>
              <a:schemeClr val="accent4"/>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4"/>
                </a:solidFill>
              </a:rPr>
              <a:t>3</a:t>
            </a:r>
          </a:p>
        </p:txBody>
      </p:sp>
      <p:pic>
        <p:nvPicPr>
          <p:cNvPr id="10" name="Picture 9">
            <a:extLst>
              <a:ext uri="{FF2B5EF4-FFF2-40B4-BE49-F238E27FC236}">
                <a16:creationId xmlns:a16="http://schemas.microsoft.com/office/drawing/2014/main" id="{14811026-3997-1FD4-9496-4E232FD33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733" y="1897651"/>
            <a:ext cx="6595199" cy="3924573"/>
          </a:xfrm>
          <a:prstGeom prst="rect">
            <a:avLst/>
          </a:prstGeom>
        </p:spPr>
      </p:pic>
    </p:spTree>
    <p:extLst>
      <p:ext uri="{BB962C8B-B14F-4D97-AF65-F5344CB8AC3E}">
        <p14:creationId xmlns:p14="http://schemas.microsoft.com/office/powerpoint/2010/main" val="169731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3C25BD-8B29-981D-4E12-89DE9E4E218A}"/>
              </a:ext>
            </a:extLst>
          </p:cNvPr>
          <p:cNvSpPr txBox="1"/>
          <p:nvPr/>
        </p:nvSpPr>
        <p:spPr>
          <a:xfrm>
            <a:off x="939422" y="1208530"/>
            <a:ext cx="10715625" cy="6407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13" tIns="108000" rIns="108000" bIns="108000" rtlCol="0" anchor="ctr"/>
          <a:lstStyle>
            <a:defPPr>
              <a:defRPr lang="en-US"/>
            </a:defPPr>
            <a:lvl1pPr indent="-457200">
              <a:spcAft>
                <a:spcPts val="200"/>
              </a:spcAft>
              <a:buSzPct val="100000"/>
              <a:defRPr sz="1400">
                <a:solidFill>
                  <a:srgbClr val="37424A"/>
                </a:solidFill>
              </a:defRPr>
            </a:lvl1pPr>
            <a:lvl2pPr marL="180000" lvl="1" indent="-180000" defTabSz="829183">
              <a:spcBef>
                <a:spcPts val="0"/>
              </a:spcBef>
              <a:spcAft>
                <a:spcPts val="200"/>
              </a:spcAft>
              <a:buClr>
                <a:schemeClr val="bg2">
                  <a:lumMod val="100000"/>
                </a:schemeClr>
              </a:buClr>
              <a:buSzPct val="100000"/>
              <a:buFont typeface="Wingdings 2" panose="05020102010507070707" pitchFamily="18" charset="2"/>
              <a:buChar char=""/>
              <a:defRPr sz="1400">
                <a:solidFill>
                  <a:srgbClr val="37424A"/>
                </a:solidFill>
              </a:defRPr>
            </a:lvl2pPr>
            <a:lvl3pPr marL="360363" lvl="2" indent="-180000">
              <a:spcAft>
                <a:spcPts val="200"/>
              </a:spcAft>
              <a:buClr>
                <a:schemeClr val="bg2">
                  <a:lumMod val="100000"/>
                </a:schemeClr>
              </a:buClr>
              <a:buSzPct val="100000"/>
              <a:buFont typeface="Wingdings" panose="05000000000000000000" pitchFamily="2" charset="2"/>
              <a:buChar char=""/>
              <a:defRPr sz="1400">
                <a:solidFill>
                  <a:srgbClr val="37424A"/>
                </a:solidFill>
              </a:defRPr>
            </a:lvl3pPr>
            <a:lvl4pPr marL="540000" lvl="3" indent="-180000">
              <a:spcAft>
                <a:spcPts val="200"/>
              </a:spcAft>
              <a:buClr>
                <a:schemeClr val="bg2">
                  <a:lumMod val="100000"/>
                </a:schemeClr>
              </a:buClr>
              <a:buSzPct val="100000"/>
              <a:buFont typeface="Arial" panose="020B0604020202020204" pitchFamily="34" charset="0"/>
              <a:buChar char="–"/>
              <a:defRPr sz="1400">
                <a:solidFill>
                  <a:srgbClr val="37424A"/>
                </a:solidFill>
              </a:defRPr>
            </a:lvl4pPr>
            <a:lvl5pPr marL="720725" lvl="4" indent="-180000">
              <a:spcAft>
                <a:spcPts val="200"/>
              </a:spcAft>
              <a:buClr>
                <a:schemeClr val="bg2">
                  <a:lumMod val="100000"/>
                </a:schemeClr>
              </a:buClr>
              <a:buSzPct val="100000"/>
              <a:buFont typeface="Arial" panose="020B0604020202020204" pitchFamily="34" charset="0"/>
              <a:buChar char="●"/>
              <a:defRPr sz="1400">
                <a:solidFill>
                  <a:srgbClr val="37424A"/>
                </a:solidFill>
              </a:defRPr>
            </a:lvl5pPr>
            <a:lvl6pPr marL="900000" lvl="5" indent="-180000">
              <a:spcAft>
                <a:spcPts val="200"/>
              </a:spcAft>
              <a:buClr>
                <a:schemeClr val="bg2">
                  <a:lumMod val="100000"/>
                </a:schemeClr>
              </a:buClr>
              <a:buSzPct val="100000"/>
              <a:buFont typeface="Courier New" panose="02070309020205020404" pitchFamily="49" charset="0"/>
              <a:buChar char="o"/>
              <a:defRPr sz="1400">
                <a:solidFill>
                  <a:srgbClr val="37424A"/>
                </a:solidFill>
              </a:defRPr>
            </a:lvl6pPr>
            <a:lvl7pPr marL="900000" lvl="6" indent="-180975">
              <a:spcAft>
                <a:spcPts val="200"/>
              </a:spcAft>
              <a:buClr>
                <a:schemeClr val="bg2">
                  <a:lumMod val="100000"/>
                </a:schemeClr>
              </a:buClr>
              <a:buSzPct val="100000"/>
              <a:buFont typeface="Courier New" panose="02070309020205020404" pitchFamily="49" charset="0"/>
              <a:buChar char="o"/>
              <a:defRPr sz="1400">
                <a:solidFill>
                  <a:srgbClr val="37424A"/>
                </a:solidFill>
              </a:defRPr>
            </a:lvl7pPr>
            <a:lvl8pPr marL="900000" lvl="7" indent="-180975">
              <a:spcAft>
                <a:spcPts val="200"/>
              </a:spcAft>
              <a:buClr>
                <a:schemeClr val="bg2">
                  <a:lumMod val="100000"/>
                </a:schemeClr>
              </a:buClr>
              <a:buSzPct val="100000"/>
              <a:buFont typeface="Courier New" panose="02070309020205020404" pitchFamily="49" charset="0"/>
              <a:buChar char="o"/>
              <a:defRPr sz="1400">
                <a:solidFill>
                  <a:srgbClr val="37424A"/>
                </a:solidFill>
              </a:defRPr>
            </a:lvl8pPr>
            <a:lvl9pPr marL="900000" lvl="8" indent="-180975">
              <a:spcAft>
                <a:spcPts val="200"/>
              </a:spcAft>
              <a:buClr>
                <a:schemeClr val="bg2">
                  <a:lumMod val="100000"/>
                </a:schemeClr>
              </a:buClr>
              <a:buSzPct val="100000"/>
              <a:buFont typeface="Courier New" panose="02070309020205020404" pitchFamily="49" charset="0"/>
              <a:buChar char="o"/>
              <a:defRPr sz="1400">
                <a:solidFill>
                  <a:srgbClr val="37424A"/>
                </a:solidFill>
              </a:defRPr>
            </a:lvl9pPr>
          </a:lstStyle>
          <a:p>
            <a:pPr marL="0" lvl="1" indent="0">
              <a:buNone/>
            </a:pPr>
            <a:r>
              <a:rPr lang="en-GB" dirty="0"/>
              <a:t>Start </a:t>
            </a:r>
            <a:r>
              <a:rPr lang="en-GB"/>
              <a:t>promotion in a </a:t>
            </a:r>
            <a:r>
              <a:rPr lang="en-GB" dirty="0"/>
              <a:t>simple</a:t>
            </a:r>
            <a:r>
              <a:rPr lang="en-GB"/>
              <a:t> way</a:t>
            </a:r>
            <a:r>
              <a:rPr lang="en-GB" dirty="0"/>
              <a:t> — but consider network costs or plan for evolution</a:t>
            </a:r>
            <a:endParaRPr lang="es-ES" b="1" dirty="0"/>
          </a:p>
        </p:txBody>
      </p:sp>
      <p:sp>
        <p:nvSpPr>
          <p:cNvPr id="4" name="TextBox 3">
            <a:extLst>
              <a:ext uri="{FF2B5EF4-FFF2-40B4-BE49-F238E27FC236}">
                <a16:creationId xmlns:a16="http://schemas.microsoft.com/office/drawing/2014/main" id="{45CB6E73-0ABB-2EE7-D282-BB0A6B07A0FF}"/>
              </a:ext>
            </a:extLst>
          </p:cNvPr>
          <p:cNvSpPr txBox="1"/>
          <p:nvPr/>
        </p:nvSpPr>
        <p:spPr>
          <a:xfrm>
            <a:off x="939423" y="2231342"/>
            <a:ext cx="10715625" cy="6407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13" tIns="108000" rIns="108000" bIns="108000" rtlCol="0" anchor="ctr"/>
          <a:lstStyle>
            <a:defPPr>
              <a:defRPr lang="en-US"/>
            </a:defPPr>
            <a:lvl1pPr indent="-457200">
              <a:spcAft>
                <a:spcPts val="200"/>
              </a:spcAft>
              <a:buSzPct val="100000"/>
              <a:defRPr sz="1400">
                <a:solidFill>
                  <a:srgbClr val="37424A"/>
                </a:solidFill>
              </a:defRPr>
            </a:lvl1pPr>
            <a:lvl2pPr marL="180000" lvl="1" indent="-180000" defTabSz="829183">
              <a:spcBef>
                <a:spcPts val="0"/>
              </a:spcBef>
              <a:spcAft>
                <a:spcPts val="200"/>
              </a:spcAft>
              <a:buClr>
                <a:schemeClr val="bg2">
                  <a:lumMod val="100000"/>
                </a:schemeClr>
              </a:buClr>
              <a:buSzPct val="100000"/>
              <a:buFont typeface="Wingdings 2" panose="05020102010507070707" pitchFamily="18" charset="2"/>
              <a:buChar char=""/>
              <a:defRPr sz="1400">
                <a:solidFill>
                  <a:srgbClr val="37424A"/>
                </a:solidFill>
              </a:defRPr>
            </a:lvl2pPr>
            <a:lvl3pPr marL="360363" lvl="2" indent="-180000">
              <a:spcAft>
                <a:spcPts val="200"/>
              </a:spcAft>
              <a:buClr>
                <a:schemeClr val="bg2">
                  <a:lumMod val="100000"/>
                </a:schemeClr>
              </a:buClr>
              <a:buSzPct val="100000"/>
              <a:buFont typeface="Wingdings" panose="05000000000000000000" pitchFamily="2" charset="2"/>
              <a:buChar char=""/>
              <a:defRPr sz="1400">
                <a:solidFill>
                  <a:srgbClr val="37424A"/>
                </a:solidFill>
              </a:defRPr>
            </a:lvl3pPr>
            <a:lvl4pPr marL="540000" lvl="3" indent="-180000">
              <a:spcAft>
                <a:spcPts val="200"/>
              </a:spcAft>
              <a:buClr>
                <a:schemeClr val="bg2">
                  <a:lumMod val="100000"/>
                </a:schemeClr>
              </a:buClr>
              <a:buSzPct val="100000"/>
              <a:buFont typeface="Arial" panose="020B0604020202020204" pitchFamily="34" charset="0"/>
              <a:buChar char="–"/>
              <a:defRPr sz="1400">
                <a:solidFill>
                  <a:srgbClr val="37424A"/>
                </a:solidFill>
              </a:defRPr>
            </a:lvl4pPr>
            <a:lvl5pPr marL="720725" lvl="4" indent="-180000">
              <a:spcAft>
                <a:spcPts val="200"/>
              </a:spcAft>
              <a:buClr>
                <a:schemeClr val="bg2">
                  <a:lumMod val="100000"/>
                </a:schemeClr>
              </a:buClr>
              <a:buSzPct val="100000"/>
              <a:buFont typeface="Arial" panose="020B0604020202020204" pitchFamily="34" charset="0"/>
              <a:buChar char="●"/>
              <a:defRPr sz="1400">
                <a:solidFill>
                  <a:srgbClr val="37424A"/>
                </a:solidFill>
              </a:defRPr>
            </a:lvl5pPr>
            <a:lvl6pPr marL="900000" lvl="5" indent="-180000">
              <a:spcAft>
                <a:spcPts val="200"/>
              </a:spcAft>
              <a:buClr>
                <a:schemeClr val="bg2">
                  <a:lumMod val="100000"/>
                </a:schemeClr>
              </a:buClr>
              <a:buSzPct val="100000"/>
              <a:buFont typeface="Courier New" panose="02070309020205020404" pitchFamily="49" charset="0"/>
              <a:buChar char="o"/>
              <a:defRPr sz="1400">
                <a:solidFill>
                  <a:srgbClr val="37424A"/>
                </a:solidFill>
              </a:defRPr>
            </a:lvl6pPr>
            <a:lvl7pPr marL="900000" lvl="6" indent="-180975">
              <a:spcAft>
                <a:spcPts val="200"/>
              </a:spcAft>
              <a:buClr>
                <a:schemeClr val="bg2">
                  <a:lumMod val="100000"/>
                </a:schemeClr>
              </a:buClr>
              <a:buSzPct val="100000"/>
              <a:buFont typeface="Courier New" panose="02070309020205020404" pitchFamily="49" charset="0"/>
              <a:buChar char="o"/>
              <a:defRPr sz="1400">
                <a:solidFill>
                  <a:srgbClr val="37424A"/>
                </a:solidFill>
              </a:defRPr>
            </a:lvl7pPr>
            <a:lvl8pPr marL="900000" lvl="7" indent="-180975">
              <a:spcAft>
                <a:spcPts val="200"/>
              </a:spcAft>
              <a:buClr>
                <a:schemeClr val="bg2">
                  <a:lumMod val="100000"/>
                </a:schemeClr>
              </a:buClr>
              <a:buSzPct val="100000"/>
              <a:buFont typeface="Courier New" panose="02070309020205020404" pitchFamily="49" charset="0"/>
              <a:buChar char="o"/>
              <a:defRPr sz="1400">
                <a:solidFill>
                  <a:srgbClr val="37424A"/>
                </a:solidFill>
              </a:defRPr>
            </a:lvl8pPr>
            <a:lvl9pPr marL="900000" lvl="8" indent="-180975">
              <a:spcAft>
                <a:spcPts val="200"/>
              </a:spcAft>
              <a:buClr>
                <a:schemeClr val="bg2">
                  <a:lumMod val="100000"/>
                </a:schemeClr>
              </a:buClr>
              <a:buSzPct val="100000"/>
              <a:buFont typeface="Courier New" panose="02070309020205020404" pitchFamily="49" charset="0"/>
              <a:buChar char="o"/>
              <a:defRPr sz="1400">
                <a:solidFill>
                  <a:srgbClr val="37424A"/>
                </a:solidFill>
              </a:defRPr>
            </a:lvl9pPr>
          </a:lstStyle>
          <a:p>
            <a:pPr algn="just"/>
            <a:r>
              <a:rPr lang="en-GB"/>
              <a:t>Plan networks </a:t>
            </a:r>
            <a:r>
              <a:rPr lang="en-GB" dirty="0"/>
              <a:t>to </a:t>
            </a:r>
            <a:r>
              <a:rPr lang="en-GB"/>
              <a:t>avoid congestions</a:t>
            </a:r>
            <a:endParaRPr lang="en-GB" dirty="0"/>
          </a:p>
        </p:txBody>
      </p:sp>
      <p:sp>
        <p:nvSpPr>
          <p:cNvPr id="6" name="TextBox 5">
            <a:extLst>
              <a:ext uri="{FF2B5EF4-FFF2-40B4-BE49-F238E27FC236}">
                <a16:creationId xmlns:a16="http://schemas.microsoft.com/office/drawing/2014/main" id="{6FA4349C-6CE1-A79A-A2C3-A8C6B14992EF}"/>
              </a:ext>
            </a:extLst>
          </p:cNvPr>
          <p:cNvSpPr txBox="1"/>
          <p:nvPr/>
        </p:nvSpPr>
        <p:spPr>
          <a:xfrm>
            <a:off x="520700" y="1208234"/>
            <a:ext cx="774700" cy="640988"/>
          </a:xfrm>
          <a:prstGeom prst="ellipse">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indent="-457200" algn="ctr">
              <a:spcAft>
                <a:spcPts val="200"/>
              </a:spcAft>
              <a:buSzPct val="100000"/>
              <a:defRPr sz="1200">
                <a:solidFill>
                  <a:schemeClr val="tx1">
                    <a:lumMod val="100000"/>
                  </a:schemeClr>
                </a:solidFill>
              </a:defRPr>
            </a:lvl1pPr>
            <a:lvl2pPr marL="180000" lvl="1"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2pPr>
            <a:lvl3pPr marL="180000" lvl="2"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3pPr>
            <a:lvl4pPr marL="180000" lvl="3"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4pPr>
            <a:lvl5pPr marL="180000" lvl="4"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5pPr>
            <a:lvl6pPr marL="180000" lvl="5"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6pPr>
            <a:lvl7pPr marL="360725" lvl="6"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7pPr>
            <a:lvl8pPr marL="540000" lvl="7"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8pPr>
            <a:lvl9pPr marL="540000" lvl="8"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9pPr>
          </a:lstStyle>
          <a:p>
            <a:pPr marL="0" lvl="1" indent="0">
              <a:buNone/>
            </a:pPr>
            <a:endParaRPr lang="es-ES" dirty="0"/>
          </a:p>
        </p:txBody>
      </p:sp>
      <p:pic>
        <p:nvPicPr>
          <p:cNvPr id="7" name="Graphic 6">
            <a:extLst>
              <a:ext uri="{FF2B5EF4-FFF2-40B4-BE49-F238E27FC236}">
                <a16:creationId xmlns:a16="http://schemas.microsoft.com/office/drawing/2014/main" id="{32941837-29EB-FAAF-8412-4942B833B9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7862" y="1300016"/>
            <a:ext cx="559443" cy="462884"/>
          </a:xfrm>
          <a:prstGeom prst="rect">
            <a:avLst/>
          </a:prstGeom>
        </p:spPr>
      </p:pic>
      <p:sp>
        <p:nvSpPr>
          <p:cNvPr id="8" name="TextBox 7">
            <a:extLst>
              <a:ext uri="{FF2B5EF4-FFF2-40B4-BE49-F238E27FC236}">
                <a16:creationId xmlns:a16="http://schemas.microsoft.com/office/drawing/2014/main" id="{D14FBDFD-4609-4DE1-3C35-C1494A9D68D0}"/>
              </a:ext>
            </a:extLst>
          </p:cNvPr>
          <p:cNvSpPr txBox="1"/>
          <p:nvPr/>
        </p:nvSpPr>
        <p:spPr>
          <a:xfrm>
            <a:off x="939422" y="4277557"/>
            <a:ext cx="10715626" cy="6407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13" tIns="108000" rIns="108000" bIns="108000" rtlCol="0" anchor="ctr"/>
          <a:lstStyle>
            <a:defPPr>
              <a:defRPr lang="en-US"/>
            </a:defPPr>
            <a:lvl1pPr indent="-457200">
              <a:spcAft>
                <a:spcPts val="200"/>
              </a:spcAft>
              <a:buSzPct val="100000"/>
              <a:defRPr sz="1400">
                <a:solidFill>
                  <a:srgbClr val="37424A"/>
                </a:solidFill>
              </a:defRPr>
            </a:lvl1pPr>
            <a:lvl2pPr marL="180000" lvl="1" indent="-180000" defTabSz="829183">
              <a:spcBef>
                <a:spcPts val="0"/>
              </a:spcBef>
              <a:spcAft>
                <a:spcPts val="200"/>
              </a:spcAft>
              <a:buClr>
                <a:schemeClr val="bg2">
                  <a:lumMod val="100000"/>
                </a:schemeClr>
              </a:buClr>
              <a:buSzPct val="100000"/>
              <a:buFont typeface="Wingdings 2" panose="05020102010507070707" pitchFamily="18" charset="2"/>
              <a:buChar char=""/>
              <a:defRPr sz="1400">
                <a:solidFill>
                  <a:srgbClr val="37424A"/>
                </a:solidFill>
              </a:defRPr>
            </a:lvl2pPr>
            <a:lvl3pPr marL="360363" lvl="2" indent="-180000">
              <a:spcAft>
                <a:spcPts val="200"/>
              </a:spcAft>
              <a:buClr>
                <a:schemeClr val="bg2">
                  <a:lumMod val="100000"/>
                </a:schemeClr>
              </a:buClr>
              <a:buSzPct val="100000"/>
              <a:buFont typeface="Wingdings" panose="05000000000000000000" pitchFamily="2" charset="2"/>
              <a:buChar char=""/>
              <a:defRPr sz="1400">
                <a:solidFill>
                  <a:srgbClr val="37424A"/>
                </a:solidFill>
              </a:defRPr>
            </a:lvl3pPr>
            <a:lvl4pPr marL="540000" lvl="3" indent="-180000">
              <a:spcAft>
                <a:spcPts val="200"/>
              </a:spcAft>
              <a:buClr>
                <a:schemeClr val="bg2">
                  <a:lumMod val="100000"/>
                </a:schemeClr>
              </a:buClr>
              <a:buSzPct val="100000"/>
              <a:buFont typeface="Arial" panose="020B0604020202020204" pitchFamily="34" charset="0"/>
              <a:buChar char="–"/>
              <a:defRPr sz="1400">
                <a:solidFill>
                  <a:srgbClr val="37424A"/>
                </a:solidFill>
              </a:defRPr>
            </a:lvl4pPr>
            <a:lvl5pPr marL="720725" lvl="4" indent="-180000">
              <a:spcAft>
                <a:spcPts val="200"/>
              </a:spcAft>
              <a:buClr>
                <a:schemeClr val="bg2">
                  <a:lumMod val="100000"/>
                </a:schemeClr>
              </a:buClr>
              <a:buSzPct val="100000"/>
              <a:buFont typeface="Arial" panose="020B0604020202020204" pitchFamily="34" charset="0"/>
              <a:buChar char="●"/>
              <a:defRPr sz="1400">
                <a:solidFill>
                  <a:srgbClr val="37424A"/>
                </a:solidFill>
              </a:defRPr>
            </a:lvl5pPr>
            <a:lvl6pPr marL="900000" lvl="5" indent="-180000">
              <a:spcAft>
                <a:spcPts val="200"/>
              </a:spcAft>
              <a:buClr>
                <a:schemeClr val="bg2">
                  <a:lumMod val="100000"/>
                </a:schemeClr>
              </a:buClr>
              <a:buSzPct val="100000"/>
              <a:buFont typeface="Courier New" panose="02070309020205020404" pitchFamily="49" charset="0"/>
              <a:buChar char="o"/>
              <a:defRPr sz="1400">
                <a:solidFill>
                  <a:srgbClr val="37424A"/>
                </a:solidFill>
              </a:defRPr>
            </a:lvl6pPr>
            <a:lvl7pPr marL="900000" lvl="6" indent="-180975">
              <a:spcAft>
                <a:spcPts val="200"/>
              </a:spcAft>
              <a:buClr>
                <a:schemeClr val="bg2">
                  <a:lumMod val="100000"/>
                </a:schemeClr>
              </a:buClr>
              <a:buSzPct val="100000"/>
              <a:buFont typeface="Courier New" panose="02070309020205020404" pitchFamily="49" charset="0"/>
              <a:buChar char="o"/>
              <a:defRPr sz="1400">
                <a:solidFill>
                  <a:srgbClr val="37424A"/>
                </a:solidFill>
              </a:defRPr>
            </a:lvl7pPr>
            <a:lvl8pPr marL="900000" lvl="7" indent="-180975">
              <a:spcAft>
                <a:spcPts val="200"/>
              </a:spcAft>
              <a:buClr>
                <a:schemeClr val="bg2">
                  <a:lumMod val="100000"/>
                </a:schemeClr>
              </a:buClr>
              <a:buSzPct val="100000"/>
              <a:buFont typeface="Courier New" panose="02070309020205020404" pitchFamily="49" charset="0"/>
              <a:buChar char="o"/>
              <a:defRPr sz="1400">
                <a:solidFill>
                  <a:srgbClr val="37424A"/>
                </a:solidFill>
              </a:defRPr>
            </a:lvl8pPr>
            <a:lvl9pPr marL="900000" lvl="8" indent="-180975">
              <a:spcAft>
                <a:spcPts val="200"/>
              </a:spcAft>
              <a:buClr>
                <a:schemeClr val="bg2">
                  <a:lumMod val="100000"/>
                </a:schemeClr>
              </a:buClr>
              <a:buSzPct val="100000"/>
              <a:buFont typeface="Courier New" panose="02070309020205020404" pitchFamily="49" charset="0"/>
              <a:buChar char="o"/>
              <a:defRPr sz="1400">
                <a:solidFill>
                  <a:srgbClr val="37424A"/>
                </a:solidFill>
              </a:defRPr>
            </a:lvl9pPr>
          </a:lstStyle>
          <a:p>
            <a:pPr algn="just"/>
            <a:r>
              <a:rPr lang="en-GB" dirty="0"/>
              <a:t>Batteries contribute to solving all the issues at the maturity phase</a:t>
            </a:r>
          </a:p>
        </p:txBody>
      </p:sp>
      <p:sp>
        <p:nvSpPr>
          <p:cNvPr id="10" name="TextBox 9">
            <a:extLst>
              <a:ext uri="{FF2B5EF4-FFF2-40B4-BE49-F238E27FC236}">
                <a16:creationId xmlns:a16="http://schemas.microsoft.com/office/drawing/2014/main" id="{F1CE06EA-1ED4-4C12-732B-471A329FA6E2}"/>
              </a:ext>
            </a:extLst>
          </p:cNvPr>
          <p:cNvSpPr txBox="1"/>
          <p:nvPr/>
        </p:nvSpPr>
        <p:spPr>
          <a:xfrm>
            <a:off x="520700" y="4278447"/>
            <a:ext cx="774700" cy="640988"/>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indent="-457200" algn="ctr">
              <a:spcAft>
                <a:spcPts val="200"/>
              </a:spcAft>
              <a:buSzPct val="100000"/>
              <a:defRPr sz="1200">
                <a:solidFill>
                  <a:schemeClr val="tx1">
                    <a:lumMod val="100000"/>
                  </a:schemeClr>
                </a:solidFill>
              </a:defRPr>
            </a:lvl1pPr>
            <a:lvl2pPr marL="180000" lvl="1"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2pPr>
            <a:lvl3pPr marL="180000" lvl="2"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3pPr>
            <a:lvl4pPr marL="180000" lvl="3"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4pPr>
            <a:lvl5pPr marL="180000" lvl="4"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5pPr>
            <a:lvl6pPr marL="180000" lvl="5"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6pPr>
            <a:lvl7pPr marL="360725" lvl="6"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7pPr>
            <a:lvl8pPr marL="540000" lvl="7"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8pPr>
            <a:lvl9pPr marL="540000" lvl="8"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9pPr>
          </a:lstStyle>
          <a:p>
            <a:pPr marL="0" lvl="1" indent="0">
              <a:buNone/>
            </a:pPr>
            <a:endParaRPr lang="es-ES" dirty="0"/>
          </a:p>
        </p:txBody>
      </p:sp>
      <p:sp>
        <p:nvSpPr>
          <p:cNvPr id="13" name="TextBox 12">
            <a:extLst>
              <a:ext uri="{FF2B5EF4-FFF2-40B4-BE49-F238E27FC236}">
                <a16:creationId xmlns:a16="http://schemas.microsoft.com/office/drawing/2014/main" id="{543427D9-30B0-1E88-8F7D-71E3D2CE0029}"/>
              </a:ext>
            </a:extLst>
          </p:cNvPr>
          <p:cNvSpPr txBox="1"/>
          <p:nvPr/>
        </p:nvSpPr>
        <p:spPr>
          <a:xfrm>
            <a:off x="919994" y="3254449"/>
            <a:ext cx="10715625" cy="6407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13" tIns="108000" rIns="108000" bIns="108000" rtlCol="0" anchor="ctr"/>
          <a:lstStyle>
            <a:defPPr>
              <a:defRPr lang="en-US"/>
            </a:defPPr>
            <a:lvl1pPr indent="-457200">
              <a:spcAft>
                <a:spcPts val="200"/>
              </a:spcAft>
              <a:buSzPct val="100000"/>
              <a:defRPr sz="1400">
                <a:solidFill>
                  <a:srgbClr val="37424A"/>
                </a:solidFill>
              </a:defRPr>
            </a:lvl1pPr>
            <a:lvl2pPr marL="180000" lvl="1" indent="-180000" defTabSz="829183">
              <a:spcBef>
                <a:spcPts val="0"/>
              </a:spcBef>
              <a:spcAft>
                <a:spcPts val="200"/>
              </a:spcAft>
              <a:buClr>
                <a:schemeClr val="bg2">
                  <a:lumMod val="100000"/>
                </a:schemeClr>
              </a:buClr>
              <a:buSzPct val="100000"/>
              <a:buFont typeface="Wingdings 2" panose="05020102010507070707" pitchFamily="18" charset="2"/>
              <a:buChar char=""/>
              <a:defRPr sz="1400">
                <a:solidFill>
                  <a:srgbClr val="37424A"/>
                </a:solidFill>
              </a:defRPr>
            </a:lvl2pPr>
            <a:lvl3pPr marL="360363" lvl="2" indent="-180000">
              <a:spcAft>
                <a:spcPts val="200"/>
              </a:spcAft>
              <a:buClr>
                <a:schemeClr val="bg2">
                  <a:lumMod val="100000"/>
                </a:schemeClr>
              </a:buClr>
              <a:buSzPct val="100000"/>
              <a:buFont typeface="Wingdings" panose="05000000000000000000" pitchFamily="2" charset="2"/>
              <a:buChar char=""/>
              <a:defRPr sz="1400">
                <a:solidFill>
                  <a:srgbClr val="37424A"/>
                </a:solidFill>
              </a:defRPr>
            </a:lvl3pPr>
            <a:lvl4pPr marL="540000" lvl="3" indent="-180000">
              <a:spcAft>
                <a:spcPts val="200"/>
              </a:spcAft>
              <a:buClr>
                <a:schemeClr val="bg2">
                  <a:lumMod val="100000"/>
                </a:schemeClr>
              </a:buClr>
              <a:buSzPct val="100000"/>
              <a:buFont typeface="Arial" panose="020B0604020202020204" pitchFamily="34" charset="0"/>
              <a:buChar char="–"/>
              <a:defRPr sz="1400">
                <a:solidFill>
                  <a:srgbClr val="37424A"/>
                </a:solidFill>
              </a:defRPr>
            </a:lvl4pPr>
            <a:lvl5pPr marL="720725" lvl="4" indent="-180000">
              <a:spcAft>
                <a:spcPts val="200"/>
              </a:spcAft>
              <a:buClr>
                <a:schemeClr val="bg2">
                  <a:lumMod val="100000"/>
                </a:schemeClr>
              </a:buClr>
              <a:buSzPct val="100000"/>
              <a:buFont typeface="Arial" panose="020B0604020202020204" pitchFamily="34" charset="0"/>
              <a:buChar char="●"/>
              <a:defRPr sz="1400">
                <a:solidFill>
                  <a:srgbClr val="37424A"/>
                </a:solidFill>
              </a:defRPr>
            </a:lvl5pPr>
            <a:lvl6pPr marL="900000" lvl="5" indent="-180000">
              <a:spcAft>
                <a:spcPts val="200"/>
              </a:spcAft>
              <a:buClr>
                <a:schemeClr val="bg2">
                  <a:lumMod val="100000"/>
                </a:schemeClr>
              </a:buClr>
              <a:buSzPct val="100000"/>
              <a:buFont typeface="Courier New" panose="02070309020205020404" pitchFamily="49" charset="0"/>
              <a:buChar char="o"/>
              <a:defRPr sz="1400">
                <a:solidFill>
                  <a:srgbClr val="37424A"/>
                </a:solidFill>
              </a:defRPr>
            </a:lvl6pPr>
            <a:lvl7pPr marL="900000" lvl="6" indent="-180975">
              <a:spcAft>
                <a:spcPts val="200"/>
              </a:spcAft>
              <a:buClr>
                <a:schemeClr val="bg2">
                  <a:lumMod val="100000"/>
                </a:schemeClr>
              </a:buClr>
              <a:buSzPct val="100000"/>
              <a:buFont typeface="Courier New" panose="02070309020205020404" pitchFamily="49" charset="0"/>
              <a:buChar char="o"/>
              <a:defRPr sz="1400">
                <a:solidFill>
                  <a:srgbClr val="37424A"/>
                </a:solidFill>
              </a:defRPr>
            </a:lvl7pPr>
            <a:lvl8pPr marL="900000" lvl="7" indent="-180975">
              <a:spcAft>
                <a:spcPts val="200"/>
              </a:spcAft>
              <a:buClr>
                <a:schemeClr val="bg2">
                  <a:lumMod val="100000"/>
                </a:schemeClr>
              </a:buClr>
              <a:buSzPct val="100000"/>
              <a:buFont typeface="Courier New" panose="02070309020205020404" pitchFamily="49" charset="0"/>
              <a:buChar char="o"/>
              <a:defRPr sz="1400">
                <a:solidFill>
                  <a:srgbClr val="37424A"/>
                </a:solidFill>
              </a:defRPr>
            </a:lvl8pPr>
            <a:lvl9pPr marL="900000" lvl="8" indent="-180975">
              <a:spcAft>
                <a:spcPts val="200"/>
              </a:spcAft>
              <a:buClr>
                <a:schemeClr val="bg2">
                  <a:lumMod val="100000"/>
                </a:schemeClr>
              </a:buClr>
              <a:buSzPct val="100000"/>
              <a:buFont typeface="Courier New" panose="02070309020205020404" pitchFamily="49" charset="0"/>
              <a:buChar char="o"/>
              <a:defRPr sz="1400">
                <a:solidFill>
                  <a:srgbClr val="37424A"/>
                </a:solidFill>
              </a:defRPr>
            </a:lvl9pPr>
          </a:lstStyle>
          <a:p>
            <a:pPr algn="just"/>
            <a:r>
              <a:rPr lang="en-GB"/>
              <a:t>Use price signals </a:t>
            </a:r>
            <a:r>
              <a:rPr lang="en-GB" dirty="0"/>
              <a:t>to </a:t>
            </a:r>
            <a:r>
              <a:rPr lang="en-GB"/>
              <a:t>balance investments in solar and batteries</a:t>
            </a:r>
            <a:endParaRPr lang="en-GB" dirty="0"/>
          </a:p>
        </p:txBody>
      </p:sp>
      <p:sp>
        <p:nvSpPr>
          <p:cNvPr id="18" name="TextBox 17">
            <a:extLst>
              <a:ext uri="{FF2B5EF4-FFF2-40B4-BE49-F238E27FC236}">
                <a16:creationId xmlns:a16="http://schemas.microsoft.com/office/drawing/2014/main" id="{3BBB1354-039F-B027-71F1-7A09C32F24F5}"/>
              </a:ext>
            </a:extLst>
          </p:cNvPr>
          <p:cNvSpPr txBox="1"/>
          <p:nvPr/>
        </p:nvSpPr>
        <p:spPr>
          <a:xfrm>
            <a:off x="542100" y="2212403"/>
            <a:ext cx="774700" cy="64098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indent="-457200" algn="ctr">
              <a:spcAft>
                <a:spcPts val="200"/>
              </a:spcAft>
              <a:buSzPct val="100000"/>
              <a:defRPr sz="1200">
                <a:solidFill>
                  <a:schemeClr val="tx1">
                    <a:lumMod val="100000"/>
                  </a:schemeClr>
                </a:solidFill>
              </a:defRPr>
            </a:lvl1pPr>
            <a:lvl2pPr marL="180000" lvl="1"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2pPr>
            <a:lvl3pPr marL="180000" lvl="2"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3pPr>
            <a:lvl4pPr marL="180000" lvl="3"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4pPr>
            <a:lvl5pPr marL="180000" lvl="4"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5pPr>
            <a:lvl6pPr marL="180000" lvl="5"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6pPr>
            <a:lvl7pPr marL="360725" lvl="6"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7pPr>
            <a:lvl8pPr marL="540000" lvl="7"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8pPr>
            <a:lvl9pPr marL="540000" lvl="8"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9pPr>
          </a:lstStyle>
          <a:p>
            <a:pPr marL="0" lvl="1" indent="0">
              <a:buNone/>
            </a:pPr>
            <a:endParaRPr lang="es-ES" dirty="0"/>
          </a:p>
        </p:txBody>
      </p:sp>
      <p:sp>
        <p:nvSpPr>
          <p:cNvPr id="26" name="Title 2">
            <a:extLst>
              <a:ext uri="{FF2B5EF4-FFF2-40B4-BE49-F238E27FC236}">
                <a16:creationId xmlns:a16="http://schemas.microsoft.com/office/drawing/2014/main" id="{37DC6036-C9E9-177D-B3A1-4CBE44797EB9}"/>
              </a:ext>
            </a:extLst>
          </p:cNvPr>
          <p:cNvSpPr>
            <a:spLocks noGrp="1"/>
          </p:cNvSpPr>
          <p:nvPr>
            <p:ph type="title"/>
          </p:nvPr>
        </p:nvSpPr>
        <p:spPr>
          <a:xfrm>
            <a:off x="520700" y="270000"/>
            <a:ext cx="11150600" cy="860400"/>
          </a:xfrm>
        </p:spPr>
        <p:txBody>
          <a:bodyPr/>
          <a:lstStyle/>
          <a:p>
            <a:r>
              <a:rPr lang="en-GB" dirty="0"/>
              <a:t>Conclusions</a:t>
            </a:r>
          </a:p>
        </p:txBody>
      </p:sp>
      <p:sp>
        <p:nvSpPr>
          <p:cNvPr id="27" name="TextBox 26">
            <a:extLst>
              <a:ext uri="{FF2B5EF4-FFF2-40B4-BE49-F238E27FC236}">
                <a16:creationId xmlns:a16="http://schemas.microsoft.com/office/drawing/2014/main" id="{0D64B5F2-B4E1-F68F-0FF2-30CF5025B2C1}"/>
              </a:ext>
            </a:extLst>
          </p:cNvPr>
          <p:cNvSpPr txBox="1"/>
          <p:nvPr/>
        </p:nvSpPr>
        <p:spPr>
          <a:xfrm>
            <a:off x="960822" y="5287756"/>
            <a:ext cx="10715626" cy="6407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13" tIns="108000" rIns="108000" bIns="108000" rtlCol="0" anchor="ctr"/>
          <a:lstStyle>
            <a:defPPr>
              <a:defRPr lang="en-US"/>
            </a:defPPr>
            <a:lvl1pPr indent="-457200">
              <a:spcAft>
                <a:spcPts val="200"/>
              </a:spcAft>
              <a:buSzPct val="100000"/>
              <a:defRPr sz="1400">
                <a:solidFill>
                  <a:srgbClr val="37424A"/>
                </a:solidFill>
              </a:defRPr>
            </a:lvl1pPr>
            <a:lvl2pPr marL="180000" lvl="1" indent="-180000" defTabSz="829183">
              <a:spcBef>
                <a:spcPts val="0"/>
              </a:spcBef>
              <a:spcAft>
                <a:spcPts val="200"/>
              </a:spcAft>
              <a:buClr>
                <a:schemeClr val="bg2">
                  <a:lumMod val="100000"/>
                </a:schemeClr>
              </a:buClr>
              <a:buSzPct val="100000"/>
              <a:buFont typeface="Wingdings 2" panose="05020102010507070707" pitchFamily="18" charset="2"/>
              <a:buChar char=""/>
              <a:defRPr sz="1400">
                <a:solidFill>
                  <a:srgbClr val="37424A"/>
                </a:solidFill>
              </a:defRPr>
            </a:lvl2pPr>
            <a:lvl3pPr marL="360363" lvl="2" indent="-180000">
              <a:spcAft>
                <a:spcPts val="200"/>
              </a:spcAft>
              <a:buClr>
                <a:schemeClr val="bg2">
                  <a:lumMod val="100000"/>
                </a:schemeClr>
              </a:buClr>
              <a:buSzPct val="100000"/>
              <a:buFont typeface="Wingdings" panose="05000000000000000000" pitchFamily="2" charset="2"/>
              <a:buChar char=""/>
              <a:defRPr sz="1400">
                <a:solidFill>
                  <a:srgbClr val="37424A"/>
                </a:solidFill>
              </a:defRPr>
            </a:lvl3pPr>
            <a:lvl4pPr marL="540000" lvl="3" indent="-180000">
              <a:spcAft>
                <a:spcPts val="200"/>
              </a:spcAft>
              <a:buClr>
                <a:schemeClr val="bg2">
                  <a:lumMod val="100000"/>
                </a:schemeClr>
              </a:buClr>
              <a:buSzPct val="100000"/>
              <a:buFont typeface="Arial" panose="020B0604020202020204" pitchFamily="34" charset="0"/>
              <a:buChar char="–"/>
              <a:defRPr sz="1400">
                <a:solidFill>
                  <a:srgbClr val="37424A"/>
                </a:solidFill>
              </a:defRPr>
            </a:lvl4pPr>
            <a:lvl5pPr marL="720725" lvl="4" indent="-180000">
              <a:spcAft>
                <a:spcPts val="200"/>
              </a:spcAft>
              <a:buClr>
                <a:schemeClr val="bg2">
                  <a:lumMod val="100000"/>
                </a:schemeClr>
              </a:buClr>
              <a:buSzPct val="100000"/>
              <a:buFont typeface="Arial" panose="020B0604020202020204" pitchFamily="34" charset="0"/>
              <a:buChar char="●"/>
              <a:defRPr sz="1400">
                <a:solidFill>
                  <a:srgbClr val="37424A"/>
                </a:solidFill>
              </a:defRPr>
            </a:lvl5pPr>
            <a:lvl6pPr marL="900000" lvl="5" indent="-180000">
              <a:spcAft>
                <a:spcPts val="200"/>
              </a:spcAft>
              <a:buClr>
                <a:schemeClr val="bg2">
                  <a:lumMod val="100000"/>
                </a:schemeClr>
              </a:buClr>
              <a:buSzPct val="100000"/>
              <a:buFont typeface="Courier New" panose="02070309020205020404" pitchFamily="49" charset="0"/>
              <a:buChar char="o"/>
              <a:defRPr sz="1400">
                <a:solidFill>
                  <a:srgbClr val="37424A"/>
                </a:solidFill>
              </a:defRPr>
            </a:lvl6pPr>
            <a:lvl7pPr marL="900000" lvl="6" indent="-180975">
              <a:spcAft>
                <a:spcPts val="200"/>
              </a:spcAft>
              <a:buClr>
                <a:schemeClr val="bg2">
                  <a:lumMod val="100000"/>
                </a:schemeClr>
              </a:buClr>
              <a:buSzPct val="100000"/>
              <a:buFont typeface="Courier New" panose="02070309020205020404" pitchFamily="49" charset="0"/>
              <a:buChar char="o"/>
              <a:defRPr sz="1400">
                <a:solidFill>
                  <a:srgbClr val="37424A"/>
                </a:solidFill>
              </a:defRPr>
            </a:lvl7pPr>
            <a:lvl8pPr marL="900000" lvl="7" indent="-180975">
              <a:spcAft>
                <a:spcPts val="200"/>
              </a:spcAft>
              <a:buClr>
                <a:schemeClr val="bg2">
                  <a:lumMod val="100000"/>
                </a:schemeClr>
              </a:buClr>
              <a:buSzPct val="100000"/>
              <a:buFont typeface="Courier New" panose="02070309020205020404" pitchFamily="49" charset="0"/>
              <a:buChar char="o"/>
              <a:defRPr sz="1400">
                <a:solidFill>
                  <a:srgbClr val="37424A"/>
                </a:solidFill>
              </a:defRPr>
            </a:lvl8pPr>
            <a:lvl9pPr marL="900000" lvl="8" indent="-180975">
              <a:spcAft>
                <a:spcPts val="200"/>
              </a:spcAft>
              <a:buClr>
                <a:schemeClr val="bg2">
                  <a:lumMod val="100000"/>
                </a:schemeClr>
              </a:buClr>
              <a:buSzPct val="100000"/>
              <a:buFont typeface="Courier New" panose="02070309020205020404" pitchFamily="49" charset="0"/>
              <a:buChar char="o"/>
              <a:defRPr sz="1400">
                <a:solidFill>
                  <a:srgbClr val="37424A"/>
                </a:solidFill>
              </a:defRPr>
            </a:lvl9pPr>
          </a:lstStyle>
          <a:p>
            <a:pPr algn="just"/>
            <a:r>
              <a:rPr lang="en-GB" dirty="0"/>
              <a:t>Don’t forget fairness!</a:t>
            </a:r>
            <a:endParaRPr lang="en-US" dirty="0"/>
          </a:p>
        </p:txBody>
      </p:sp>
      <p:grpSp>
        <p:nvGrpSpPr>
          <p:cNvPr id="28" name="Group 27">
            <a:extLst>
              <a:ext uri="{FF2B5EF4-FFF2-40B4-BE49-F238E27FC236}">
                <a16:creationId xmlns:a16="http://schemas.microsoft.com/office/drawing/2014/main" id="{3A0F7BD5-88B0-14AC-813D-32063B4524E4}"/>
              </a:ext>
            </a:extLst>
          </p:cNvPr>
          <p:cNvGrpSpPr/>
          <p:nvPr/>
        </p:nvGrpSpPr>
        <p:grpSpPr>
          <a:xfrm>
            <a:off x="542100" y="5288646"/>
            <a:ext cx="774700" cy="640988"/>
            <a:chOff x="678971" y="4291640"/>
            <a:chExt cx="723273" cy="723273"/>
          </a:xfrm>
          <a:solidFill>
            <a:schemeClr val="accent6"/>
          </a:solidFill>
        </p:grpSpPr>
        <p:sp>
          <p:nvSpPr>
            <p:cNvPr id="29" name="TextBox 28">
              <a:extLst>
                <a:ext uri="{FF2B5EF4-FFF2-40B4-BE49-F238E27FC236}">
                  <a16:creationId xmlns:a16="http://schemas.microsoft.com/office/drawing/2014/main" id="{B0976266-D7BA-CCD6-5301-34339C71AADD}"/>
                </a:ext>
              </a:extLst>
            </p:cNvPr>
            <p:cNvSpPr txBox="1"/>
            <p:nvPr/>
          </p:nvSpPr>
          <p:spPr>
            <a:xfrm>
              <a:off x="678971" y="4291640"/>
              <a:ext cx="723273" cy="723273"/>
            </a:xfrm>
            <a:prstGeom prst="ellipse">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indent="-457200" algn="ctr">
                <a:spcAft>
                  <a:spcPts val="200"/>
                </a:spcAft>
                <a:buSzPct val="100000"/>
                <a:defRPr sz="1200">
                  <a:solidFill>
                    <a:schemeClr val="tx1">
                      <a:lumMod val="100000"/>
                    </a:schemeClr>
                  </a:solidFill>
                </a:defRPr>
              </a:lvl1pPr>
              <a:lvl2pPr marL="180000" lvl="1"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2pPr>
              <a:lvl3pPr marL="180000" lvl="2"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3pPr>
              <a:lvl4pPr marL="180000" lvl="3"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4pPr>
              <a:lvl5pPr marL="180000" lvl="4"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5pPr>
              <a:lvl6pPr marL="180000" lvl="5"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6pPr>
              <a:lvl7pPr marL="360725" lvl="6"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7pPr>
              <a:lvl8pPr marL="540000" lvl="7"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8pPr>
              <a:lvl9pPr marL="540000" lvl="8"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9pPr>
            </a:lstStyle>
            <a:p>
              <a:pPr marL="0" lvl="1" indent="0">
                <a:buNone/>
              </a:pPr>
              <a:endParaRPr lang="es-ES" dirty="0"/>
            </a:p>
          </p:txBody>
        </p:sp>
        <p:pic>
          <p:nvPicPr>
            <p:cNvPr id="30" name="Graphic 29">
              <a:extLst>
                <a:ext uri="{FF2B5EF4-FFF2-40B4-BE49-F238E27FC236}">
                  <a16:creationId xmlns:a16="http://schemas.microsoft.com/office/drawing/2014/main" id="{ABD9AD81-26E3-FEF5-697E-8784CEF2CB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0179" y="4402848"/>
              <a:ext cx="500856" cy="500856"/>
            </a:xfrm>
            <a:prstGeom prst="rect">
              <a:avLst/>
            </a:prstGeom>
          </p:spPr>
        </p:pic>
      </p:grpSp>
      <p:pic>
        <p:nvPicPr>
          <p:cNvPr id="32" name="charger charging station tesla electric energy battery">
            <a:extLst>
              <a:ext uri="{FF2B5EF4-FFF2-40B4-BE49-F238E27FC236}">
                <a16:creationId xmlns:a16="http://schemas.microsoft.com/office/drawing/2014/main" id="{E53CDE85-AE62-025D-D329-12AF9A6D6F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8324" y="4332582"/>
            <a:ext cx="428505" cy="484072"/>
          </a:xfrm>
          <a:prstGeom prst="rect">
            <a:avLst/>
          </a:prstGeom>
        </p:spPr>
      </p:pic>
      <p:sp>
        <p:nvSpPr>
          <p:cNvPr id="33" name="Icon">
            <a:extLst>
              <a:ext uri="{FF2B5EF4-FFF2-40B4-BE49-F238E27FC236}">
                <a16:creationId xmlns:a16="http://schemas.microsoft.com/office/drawing/2014/main" id="{22E1E09A-4793-D51E-CEFD-3B11484B16A2}"/>
              </a:ext>
            </a:extLst>
          </p:cNvPr>
          <p:cNvSpPr>
            <a:spLocks noChangeAspect="1" noEditPoints="1"/>
          </p:cNvSpPr>
          <p:nvPr/>
        </p:nvSpPr>
        <p:spPr bwMode="auto">
          <a:xfrm>
            <a:off x="702727" y="5480403"/>
            <a:ext cx="429709" cy="266266"/>
          </a:xfrm>
          <a:custGeom>
            <a:avLst/>
            <a:gdLst>
              <a:gd name="T0" fmla="*/ 136 w 425"/>
              <a:gd name="T1" fmla="*/ 64 h 232"/>
              <a:gd name="T2" fmla="*/ 85 w 425"/>
              <a:gd name="T3" fmla="*/ 139 h 232"/>
              <a:gd name="T4" fmla="*/ 99 w 425"/>
              <a:gd name="T5" fmla="*/ 139 h 232"/>
              <a:gd name="T6" fmla="*/ 103 w 425"/>
              <a:gd name="T7" fmla="*/ 222 h 232"/>
              <a:gd name="T8" fmla="*/ 122 w 425"/>
              <a:gd name="T9" fmla="*/ 145 h 232"/>
              <a:gd name="T10" fmla="*/ 135 w 425"/>
              <a:gd name="T11" fmla="*/ 231 h 232"/>
              <a:gd name="T12" fmla="*/ 148 w 425"/>
              <a:gd name="T13" fmla="*/ 91 h 232"/>
              <a:gd name="T14" fmla="*/ 162 w 425"/>
              <a:gd name="T15" fmla="*/ 139 h 232"/>
              <a:gd name="T16" fmla="*/ 107 w 425"/>
              <a:gd name="T17" fmla="*/ 44 h 232"/>
              <a:gd name="T18" fmla="*/ 353 w 425"/>
              <a:gd name="T19" fmla="*/ 83 h 232"/>
              <a:gd name="T20" fmla="*/ 277 w 425"/>
              <a:gd name="T21" fmla="*/ 83 h 232"/>
              <a:gd name="T22" fmla="*/ 283 w 425"/>
              <a:gd name="T23" fmla="*/ 145 h 232"/>
              <a:gd name="T24" fmla="*/ 294 w 425"/>
              <a:gd name="T25" fmla="*/ 91 h 232"/>
              <a:gd name="T26" fmla="*/ 313 w 425"/>
              <a:gd name="T27" fmla="*/ 222 h 232"/>
              <a:gd name="T28" fmla="*/ 317 w 425"/>
              <a:gd name="T29" fmla="*/ 222 h 232"/>
              <a:gd name="T30" fmla="*/ 336 w 425"/>
              <a:gd name="T31" fmla="*/ 222 h 232"/>
              <a:gd name="T32" fmla="*/ 339 w 425"/>
              <a:gd name="T33" fmla="*/ 139 h 232"/>
              <a:gd name="T34" fmla="*/ 331 w 425"/>
              <a:gd name="T35" fmla="*/ 44 h 232"/>
              <a:gd name="T36" fmla="*/ 331 w 425"/>
              <a:gd name="T37" fmla="*/ 44 h 232"/>
              <a:gd name="T38" fmla="*/ 254 w 425"/>
              <a:gd name="T39" fmla="*/ 57 h 232"/>
              <a:gd name="T40" fmla="*/ 208 w 425"/>
              <a:gd name="T41" fmla="*/ 43 h 232"/>
              <a:gd name="T42" fmla="*/ 184 w 425"/>
              <a:gd name="T43" fmla="*/ 59 h 232"/>
              <a:gd name="T44" fmla="*/ 182 w 425"/>
              <a:gd name="T45" fmla="*/ 121 h 232"/>
              <a:gd name="T46" fmla="*/ 176 w 425"/>
              <a:gd name="T47" fmla="*/ 156 h 232"/>
              <a:gd name="T48" fmla="*/ 208 w 425"/>
              <a:gd name="T49" fmla="*/ 232 h 232"/>
              <a:gd name="T50" fmla="*/ 219 w 425"/>
              <a:gd name="T51" fmla="*/ 156 h 232"/>
              <a:gd name="T52" fmla="*/ 222 w 425"/>
              <a:gd name="T53" fmla="*/ 223 h 232"/>
              <a:gd name="T54" fmla="*/ 240 w 425"/>
              <a:gd name="T55" fmla="*/ 156 h 232"/>
              <a:gd name="T56" fmla="*/ 257 w 425"/>
              <a:gd name="T57" fmla="*/ 121 h 232"/>
              <a:gd name="T58" fmla="*/ 238 w 425"/>
              <a:gd name="T59" fmla="*/ 19 h 232"/>
              <a:gd name="T60" fmla="*/ 238 w 425"/>
              <a:gd name="T61" fmla="*/ 19 h 232"/>
              <a:gd name="T62" fmla="*/ 68 w 425"/>
              <a:gd name="T63" fmla="*/ 99 h 232"/>
              <a:gd name="T64" fmla="*/ 33 w 425"/>
              <a:gd name="T65" fmla="*/ 88 h 232"/>
              <a:gd name="T66" fmla="*/ 14 w 425"/>
              <a:gd name="T67" fmla="*/ 100 h 232"/>
              <a:gd name="T68" fmla="*/ 12 w 425"/>
              <a:gd name="T69" fmla="*/ 147 h 232"/>
              <a:gd name="T70" fmla="*/ 8 w 425"/>
              <a:gd name="T71" fmla="*/ 174 h 232"/>
              <a:gd name="T72" fmla="*/ 32 w 425"/>
              <a:gd name="T73" fmla="*/ 232 h 232"/>
              <a:gd name="T74" fmla="*/ 41 w 425"/>
              <a:gd name="T75" fmla="*/ 174 h 232"/>
              <a:gd name="T76" fmla="*/ 43 w 425"/>
              <a:gd name="T77" fmla="*/ 225 h 232"/>
              <a:gd name="T78" fmla="*/ 57 w 425"/>
              <a:gd name="T79" fmla="*/ 174 h 232"/>
              <a:gd name="T80" fmla="*/ 70 w 425"/>
              <a:gd name="T81" fmla="*/ 147 h 232"/>
              <a:gd name="T82" fmla="*/ 56 w 425"/>
              <a:gd name="T83" fmla="*/ 70 h 232"/>
              <a:gd name="T84" fmla="*/ 56 w 425"/>
              <a:gd name="T85" fmla="*/ 70 h 232"/>
              <a:gd name="T86" fmla="*/ 402 w 425"/>
              <a:gd name="T87" fmla="*/ 87 h 232"/>
              <a:gd name="T88" fmla="*/ 359 w 425"/>
              <a:gd name="T89" fmla="*/ 152 h 232"/>
              <a:gd name="T90" fmla="*/ 371 w 425"/>
              <a:gd name="T91" fmla="*/ 152 h 232"/>
              <a:gd name="T92" fmla="*/ 375 w 425"/>
              <a:gd name="T93" fmla="*/ 223 h 232"/>
              <a:gd name="T94" fmla="*/ 390 w 425"/>
              <a:gd name="T95" fmla="*/ 157 h 232"/>
              <a:gd name="T96" fmla="*/ 402 w 425"/>
              <a:gd name="T97" fmla="*/ 231 h 232"/>
              <a:gd name="T98" fmla="*/ 413 w 425"/>
              <a:gd name="T99" fmla="*/ 111 h 232"/>
              <a:gd name="T100" fmla="*/ 425 w 425"/>
              <a:gd name="T101" fmla="*/ 152 h 232"/>
              <a:gd name="T102" fmla="*/ 378 w 425"/>
              <a:gd name="T103" fmla="*/ 7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 h="232">
                <a:moveTo>
                  <a:pt x="162" y="139"/>
                </a:moveTo>
                <a:cubicBezTo>
                  <a:pt x="162" y="83"/>
                  <a:pt x="162" y="83"/>
                  <a:pt x="162" y="83"/>
                </a:cubicBezTo>
                <a:cubicBezTo>
                  <a:pt x="162" y="83"/>
                  <a:pt x="162" y="83"/>
                  <a:pt x="162" y="83"/>
                </a:cubicBezTo>
                <a:cubicBezTo>
                  <a:pt x="161" y="77"/>
                  <a:pt x="156" y="64"/>
                  <a:pt x="136" y="64"/>
                </a:cubicBezTo>
                <a:cubicBezTo>
                  <a:pt x="112" y="64"/>
                  <a:pt x="112" y="64"/>
                  <a:pt x="112" y="64"/>
                </a:cubicBezTo>
                <a:cubicBezTo>
                  <a:pt x="112" y="64"/>
                  <a:pt x="88" y="64"/>
                  <a:pt x="86" y="83"/>
                </a:cubicBezTo>
                <a:cubicBezTo>
                  <a:pt x="85" y="83"/>
                  <a:pt x="85" y="83"/>
                  <a:pt x="85" y="83"/>
                </a:cubicBezTo>
                <a:cubicBezTo>
                  <a:pt x="85" y="139"/>
                  <a:pt x="85" y="139"/>
                  <a:pt x="85" y="139"/>
                </a:cubicBezTo>
                <a:cubicBezTo>
                  <a:pt x="85" y="139"/>
                  <a:pt x="85" y="139"/>
                  <a:pt x="85" y="139"/>
                </a:cubicBezTo>
                <a:cubicBezTo>
                  <a:pt x="86" y="142"/>
                  <a:pt x="89" y="145"/>
                  <a:pt x="92" y="145"/>
                </a:cubicBezTo>
                <a:cubicBezTo>
                  <a:pt x="96" y="145"/>
                  <a:pt x="99" y="142"/>
                  <a:pt x="99" y="139"/>
                </a:cubicBezTo>
                <a:cubicBezTo>
                  <a:pt x="99" y="139"/>
                  <a:pt x="99" y="139"/>
                  <a:pt x="99" y="139"/>
                </a:cubicBezTo>
                <a:cubicBezTo>
                  <a:pt x="99" y="91"/>
                  <a:pt x="99" y="91"/>
                  <a:pt x="99" y="91"/>
                </a:cubicBezTo>
                <a:cubicBezTo>
                  <a:pt x="103" y="91"/>
                  <a:pt x="103" y="91"/>
                  <a:pt x="103" y="91"/>
                </a:cubicBezTo>
                <a:cubicBezTo>
                  <a:pt x="103" y="222"/>
                  <a:pt x="103" y="222"/>
                  <a:pt x="103" y="222"/>
                </a:cubicBezTo>
                <a:cubicBezTo>
                  <a:pt x="103" y="222"/>
                  <a:pt x="103" y="222"/>
                  <a:pt x="103" y="222"/>
                </a:cubicBezTo>
                <a:cubicBezTo>
                  <a:pt x="104" y="227"/>
                  <a:pt x="108" y="231"/>
                  <a:pt x="113" y="231"/>
                </a:cubicBezTo>
                <a:cubicBezTo>
                  <a:pt x="118" y="231"/>
                  <a:pt x="122" y="227"/>
                  <a:pt x="122" y="222"/>
                </a:cubicBezTo>
                <a:cubicBezTo>
                  <a:pt x="122" y="222"/>
                  <a:pt x="122" y="222"/>
                  <a:pt x="122" y="222"/>
                </a:cubicBezTo>
                <a:cubicBezTo>
                  <a:pt x="122" y="145"/>
                  <a:pt x="122" y="145"/>
                  <a:pt x="122" y="145"/>
                </a:cubicBezTo>
                <a:cubicBezTo>
                  <a:pt x="126" y="145"/>
                  <a:pt x="126" y="145"/>
                  <a:pt x="126" y="145"/>
                </a:cubicBezTo>
                <a:cubicBezTo>
                  <a:pt x="126" y="222"/>
                  <a:pt x="126" y="222"/>
                  <a:pt x="126" y="222"/>
                </a:cubicBezTo>
                <a:cubicBezTo>
                  <a:pt x="126" y="222"/>
                  <a:pt x="126" y="222"/>
                  <a:pt x="126" y="222"/>
                </a:cubicBezTo>
                <a:cubicBezTo>
                  <a:pt x="126" y="227"/>
                  <a:pt x="130" y="231"/>
                  <a:pt x="135" y="231"/>
                </a:cubicBezTo>
                <a:cubicBezTo>
                  <a:pt x="140" y="231"/>
                  <a:pt x="144" y="227"/>
                  <a:pt x="145" y="222"/>
                </a:cubicBezTo>
                <a:cubicBezTo>
                  <a:pt x="145" y="222"/>
                  <a:pt x="145" y="222"/>
                  <a:pt x="145" y="222"/>
                </a:cubicBezTo>
                <a:cubicBezTo>
                  <a:pt x="145" y="91"/>
                  <a:pt x="145" y="91"/>
                  <a:pt x="145" y="91"/>
                </a:cubicBezTo>
                <a:cubicBezTo>
                  <a:pt x="148" y="91"/>
                  <a:pt x="148" y="91"/>
                  <a:pt x="148" y="91"/>
                </a:cubicBezTo>
                <a:cubicBezTo>
                  <a:pt x="148" y="139"/>
                  <a:pt x="148" y="139"/>
                  <a:pt x="148" y="139"/>
                </a:cubicBezTo>
                <a:cubicBezTo>
                  <a:pt x="148" y="139"/>
                  <a:pt x="148" y="139"/>
                  <a:pt x="148" y="139"/>
                </a:cubicBezTo>
                <a:cubicBezTo>
                  <a:pt x="148" y="142"/>
                  <a:pt x="151" y="145"/>
                  <a:pt x="155" y="145"/>
                </a:cubicBezTo>
                <a:cubicBezTo>
                  <a:pt x="159" y="145"/>
                  <a:pt x="162" y="142"/>
                  <a:pt x="162" y="139"/>
                </a:cubicBezTo>
                <a:cubicBezTo>
                  <a:pt x="162" y="139"/>
                  <a:pt x="162" y="139"/>
                  <a:pt x="162" y="139"/>
                </a:cubicBezTo>
                <a:close/>
                <a:moveTo>
                  <a:pt x="140" y="44"/>
                </a:moveTo>
                <a:cubicBezTo>
                  <a:pt x="140" y="35"/>
                  <a:pt x="133" y="27"/>
                  <a:pt x="124" y="27"/>
                </a:cubicBezTo>
                <a:cubicBezTo>
                  <a:pt x="114" y="27"/>
                  <a:pt x="107" y="35"/>
                  <a:pt x="107" y="44"/>
                </a:cubicBezTo>
                <a:cubicBezTo>
                  <a:pt x="107" y="53"/>
                  <a:pt x="114" y="61"/>
                  <a:pt x="124" y="61"/>
                </a:cubicBezTo>
                <a:cubicBezTo>
                  <a:pt x="133" y="61"/>
                  <a:pt x="140" y="53"/>
                  <a:pt x="140" y="44"/>
                </a:cubicBezTo>
                <a:close/>
                <a:moveTo>
                  <a:pt x="353" y="139"/>
                </a:moveTo>
                <a:cubicBezTo>
                  <a:pt x="353" y="83"/>
                  <a:pt x="353" y="83"/>
                  <a:pt x="353" y="83"/>
                </a:cubicBezTo>
                <a:cubicBezTo>
                  <a:pt x="353" y="83"/>
                  <a:pt x="353" y="83"/>
                  <a:pt x="353" y="83"/>
                </a:cubicBezTo>
                <a:cubicBezTo>
                  <a:pt x="352" y="77"/>
                  <a:pt x="347" y="64"/>
                  <a:pt x="327" y="64"/>
                </a:cubicBezTo>
                <a:cubicBezTo>
                  <a:pt x="303" y="64"/>
                  <a:pt x="303" y="64"/>
                  <a:pt x="303" y="64"/>
                </a:cubicBezTo>
                <a:cubicBezTo>
                  <a:pt x="303" y="64"/>
                  <a:pt x="279" y="64"/>
                  <a:pt x="277" y="83"/>
                </a:cubicBezTo>
                <a:cubicBezTo>
                  <a:pt x="276" y="83"/>
                  <a:pt x="276" y="83"/>
                  <a:pt x="276" y="83"/>
                </a:cubicBezTo>
                <a:cubicBezTo>
                  <a:pt x="276" y="139"/>
                  <a:pt x="276" y="139"/>
                  <a:pt x="276" y="139"/>
                </a:cubicBezTo>
                <a:cubicBezTo>
                  <a:pt x="276" y="139"/>
                  <a:pt x="276" y="139"/>
                  <a:pt x="276" y="139"/>
                </a:cubicBezTo>
                <a:cubicBezTo>
                  <a:pt x="277" y="142"/>
                  <a:pt x="280" y="145"/>
                  <a:pt x="283" y="145"/>
                </a:cubicBezTo>
                <a:cubicBezTo>
                  <a:pt x="287" y="145"/>
                  <a:pt x="290" y="142"/>
                  <a:pt x="291" y="139"/>
                </a:cubicBezTo>
                <a:cubicBezTo>
                  <a:pt x="291" y="139"/>
                  <a:pt x="291" y="139"/>
                  <a:pt x="291" y="139"/>
                </a:cubicBezTo>
                <a:cubicBezTo>
                  <a:pt x="291" y="91"/>
                  <a:pt x="291" y="91"/>
                  <a:pt x="291" y="91"/>
                </a:cubicBezTo>
                <a:cubicBezTo>
                  <a:pt x="294" y="91"/>
                  <a:pt x="294" y="91"/>
                  <a:pt x="294" y="91"/>
                </a:cubicBezTo>
                <a:cubicBezTo>
                  <a:pt x="294" y="222"/>
                  <a:pt x="294" y="222"/>
                  <a:pt x="294" y="222"/>
                </a:cubicBezTo>
                <a:cubicBezTo>
                  <a:pt x="294" y="222"/>
                  <a:pt x="294" y="222"/>
                  <a:pt x="294" y="222"/>
                </a:cubicBezTo>
                <a:cubicBezTo>
                  <a:pt x="295" y="227"/>
                  <a:pt x="299" y="231"/>
                  <a:pt x="304" y="231"/>
                </a:cubicBezTo>
                <a:cubicBezTo>
                  <a:pt x="309" y="231"/>
                  <a:pt x="313" y="227"/>
                  <a:pt x="313" y="222"/>
                </a:cubicBezTo>
                <a:cubicBezTo>
                  <a:pt x="313" y="222"/>
                  <a:pt x="313" y="222"/>
                  <a:pt x="313" y="222"/>
                </a:cubicBezTo>
                <a:cubicBezTo>
                  <a:pt x="313" y="145"/>
                  <a:pt x="313" y="145"/>
                  <a:pt x="313" y="145"/>
                </a:cubicBezTo>
                <a:cubicBezTo>
                  <a:pt x="317" y="145"/>
                  <a:pt x="317" y="145"/>
                  <a:pt x="317" y="145"/>
                </a:cubicBezTo>
                <a:cubicBezTo>
                  <a:pt x="317" y="222"/>
                  <a:pt x="317" y="222"/>
                  <a:pt x="317" y="222"/>
                </a:cubicBezTo>
                <a:cubicBezTo>
                  <a:pt x="317" y="222"/>
                  <a:pt x="317" y="222"/>
                  <a:pt x="317" y="222"/>
                </a:cubicBezTo>
                <a:cubicBezTo>
                  <a:pt x="317" y="227"/>
                  <a:pt x="321" y="231"/>
                  <a:pt x="326" y="231"/>
                </a:cubicBezTo>
                <a:cubicBezTo>
                  <a:pt x="331" y="231"/>
                  <a:pt x="335" y="227"/>
                  <a:pt x="336" y="222"/>
                </a:cubicBezTo>
                <a:cubicBezTo>
                  <a:pt x="336" y="222"/>
                  <a:pt x="336" y="222"/>
                  <a:pt x="336" y="222"/>
                </a:cubicBezTo>
                <a:cubicBezTo>
                  <a:pt x="336" y="91"/>
                  <a:pt x="336" y="91"/>
                  <a:pt x="336" y="91"/>
                </a:cubicBezTo>
                <a:cubicBezTo>
                  <a:pt x="339" y="91"/>
                  <a:pt x="339" y="91"/>
                  <a:pt x="339" y="91"/>
                </a:cubicBezTo>
                <a:cubicBezTo>
                  <a:pt x="339" y="139"/>
                  <a:pt x="339" y="139"/>
                  <a:pt x="339" y="139"/>
                </a:cubicBezTo>
                <a:cubicBezTo>
                  <a:pt x="339" y="139"/>
                  <a:pt x="339" y="139"/>
                  <a:pt x="339" y="139"/>
                </a:cubicBezTo>
                <a:cubicBezTo>
                  <a:pt x="339" y="142"/>
                  <a:pt x="343" y="145"/>
                  <a:pt x="346" y="145"/>
                </a:cubicBezTo>
                <a:cubicBezTo>
                  <a:pt x="350" y="145"/>
                  <a:pt x="353" y="142"/>
                  <a:pt x="353" y="139"/>
                </a:cubicBezTo>
                <a:cubicBezTo>
                  <a:pt x="353" y="139"/>
                  <a:pt x="353" y="139"/>
                  <a:pt x="353" y="139"/>
                </a:cubicBezTo>
                <a:close/>
                <a:moveTo>
                  <a:pt x="331" y="44"/>
                </a:moveTo>
                <a:cubicBezTo>
                  <a:pt x="331" y="35"/>
                  <a:pt x="324" y="27"/>
                  <a:pt x="315" y="27"/>
                </a:cubicBezTo>
                <a:cubicBezTo>
                  <a:pt x="305" y="27"/>
                  <a:pt x="298" y="35"/>
                  <a:pt x="298" y="44"/>
                </a:cubicBezTo>
                <a:cubicBezTo>
                  <a:pt x="298" y="53"/>
                  <a:pt x="305" y="61"/>
                  <a:pt x="315" y="61"/>
                </a:cubicBezTo>
                <a:cubicBezTo>
                  <a:pt x="324" y="61"/>
                  <a:pt x="331" y="53"/>
                  <a:pt x="331" y="44"/>
                </a:cubicBezTo>
                <a:close/>
                <a:moveTo>
                  <a:pt x="272" y="116"/>
                </a:moveTo>
                <a:cubicBezTo>
                  <a:pt x="272" y="116"/>
                  <a:pt x="272" y="116"/>
                  <a:pt x="272" y="116"/>
                </a:cubicBezTo>
                <a:cubicBezTo>
                  <a:pt x="255" y="60"/>
                  <a:pt x="255" y="60"/>
                  <a:pt x="255" y="60"/>
                </a:cubicBezTo>
                <a:cubicBezTo>
                  <a:pt x="255" y="59"/>
                  <a:pt x="255" y="58"/>
                  <a:pt x="254" y="57"/>
                </a:cubicBezTo>
                <a:cubicBezTo>
                  <a:pt x="254" y="56"/>
                  <a:pt x="254" y="56"/>
                  <a:pt x="254" y="56"/>
                </a:cubicBezTo>
                <a:cubicBezTo>
                  <a:pt x="254" y="56"/>
                  <a:pt x="254" y="56"/>
                  <a:pt x="254" y="56"/>
                </a:cubicBezTo>
                <a:cubicBezTo>
                  <a:pt x="251" y="50"/>
                  <a:pt x="245" y="43"/>
                  <a:pt x="231" y="43"/>
                </a:cubicBezTo>
                <a:cubicBezTo>
                  <a:pt x="208" y="43"/>
                  <a:pt x="208" y="43"/>
                  <a:pt x="208" y="43"/>
                </a:cubicBezTo>
                <a:cubicBezTo>
                  <a:pt x="208" y="43"/>
                  <a:pt x="190" y="43"/>
                  <a:pt x="185" y="56"/>
                </a:cubicBezTo>
                <a:cubicBezTo>
                  <a:pt x="185" y="56"/>
                  <a:pt x="185" y="56"/>
                  <a:pt x="185" y="56"/>
                </a:cubicBezTo>
                <a:cubicBezTo>
                  <a:pt x="185" y="56"/>
                  <a:pt x="185" y="56"/>
                  <a:pt x="185" y="56"/>
                </a:cubicBezTo>
                <a:cubicBezTo>
                  <a:pt x="184" y="57"/>
                  <a:pt x="184" y="58"/>
                  <a:pt x="184" y="59"/>
                </a:cubicBezTo>
                <a:cubicBezTo>
                  <a:pt x="166" y="116"/>
                  <a:pt x="166" y="116"/>
                  <a:pt x="166" y="116"/>
                </a:cubicBezTo>
                <a:cubicBezTo>
                  <a:pt x="166" y="116"/>
                  <a:pt x="166" y="116"/>
                  <a:pt x="166" y="116"/>
                </a:cubicBezTo>
                <a:cubicBezTo>
                  <a:pt x="165" y="120"/>
                  <a:pt x="168" y="124"/>
                  <a:pt x="172" y="126"/>
                </a:cubicBezTo>
                <a:cubicBezTo>
                  <a:pt x="176" y="127"/>
                  <a:pt x="180" y="125"/>
                  <a:pt x="182" y="121"/>
                </a:cubicBezTo>
                <a:cubicBezTo>
                  <a:pt x="182" y="121"/>
                  <a:pt x="182" y="121"/>
                  <a:pt x="182" y="121"/>
                </a:cubicBezTo>
                <a:cubicBezTo>
                  <a:pt x="197" y="70"/>
                  <a:pt x="197" y="70"/>
                  <a:pt x="197" y="70"/>
                </a:cubicBezTo>
                <a:cubicBezTo>
                  <a:pt x="201" y="70"/>
                  <a:pt x="201" y="70"/>
                  <a:pt x="201" y="70"/>
                </a:cubicBezTo>
                <a:cubicBezTo>
                  <a:pt x="176" y="156"/>
                  <a:pt x="176" y="156"/>
                  <a:pt x="176" y="156"/>
                </a:cubicBezTo>
                <a:cubicBezTo>
                  <a:pt x="199" y="156"/>
                  <a:pt x="199" y="156"/>
                  <a:pt x="199" y="156"/>
                </a:cubicBezTo>
                <a:cubicBezTo>
                  <a:pt x="199" y="223"/>
                  <a:pt x="199" y="223"/>
                  <a:pt x="199" y="223"/>
                </a:cubicBezTo>
                <a:cubicBezTo>
                  <a:pt x="199" y="223"/>
                  <a:pt x="199" y="223"/>
                  <a:pt x="199" y="223"/>
                </a:cubicBezTo>
                <a:cubicBezTo>
                  <a:pt x="199" y="228"/>
                  <a:pt x="203" y="232"/>
                  <a:pt x="208" y="232"/>
                </a:cubicBezTo>
                <a:cubicBezTo>
                  <a:pt x="213" y="232"/>
                  <a:pt x="217" y="228"/>
                  <a:pt x="217" y="223"/>
                </a:cubicBezTo>
                <a:cubicBezTo>
                  <a:pt x="217" y="223"/>
                  <a:pt x="217" y="223"/>
                  <a:pt x="217" y="223"/>
                </a:cubicBezTo>
                <a:cubicBezTo>
                  <a:pt x="217" y="156"/>
                  <a:pt x="217" y="156"/>
                  <a:pt x="217" y="156"/>
                </a:cubicBezTo>
                <a:cubicBezTo>
                  <a:pt x="219" y="156"/>
                  <a:pt x="219" y="156"/>
                  <a:pt x="219" y="156"/>
                </a:cubicBezTo>
                <a:cubicBezTo>
                  <a:pt x="220" y="156"/>
                  <a:pt x="220" y="156"/>
                  <a:pt x="220" y="156"/>
                </a:cubicBezTo>
                <a:cubicBezTo>
                  <a:pt x="222" y="156"/>
                  <a:pt x="222" y="156"/>
                  <a:pt x="222" y="156"/>
                </a:cubicBezTo>
                <a:cubicBezTo>
                  <a:pt x="222" y="223"/>
                  <a:pt x="222" y="223"/>
                  <a:pt x="222" y="223"/>
                </a:cubicBezTo>
                <a:cubicBezTo>
                  <a:pt x="222" y="223"/>
                  <a:pt x="222" y="223"/>
                  <a:pt x="222" y="223"/>
                </a:cubicBezTo>
                <a:cubicBezTo>
                  <a:pt x="222" y="228"/>
                  <a:pt x="226" y="232"/>
                  <a:pt x="231" y="232"/>
                </a:cubicBezTo>
                <a:cubicBezTo>
                  <a:pt x="236" y="232"/>
                  <a:pt x="240" y="228"/>
                  <a:pt x="240" y="223"/>
                </a:cubicBezTo>
                <a:cubicBezTo>
                  <a:pt x="240" y="223"/>
                  <a:pt x="240" y="223"/>
                  <a:pt x="240" y="223"/>
                </a:cubicBezTo>
                <a:cubicBezTo>
                  <a:pt x="240" y="156"/>
                  <a:pt x="240" y="156"/>
                  <a:pt x="240" y="156"/>
                </a:cubicBezTo>
                <a:cubicBezTo>
                  <a:pt x="263" y="156"/>
                  <a:pt x="263" y="156"/>
                  <a:pt x="263" y="156"/>
                </a:cubicBezTo>
                <a:cubicBezTo>
                  <a:pt x="238" y="70"/>
                  <a:pt x="238" y="70"/>
                  <a:pt x="238" y="70"/>
                </a:cubicBezTo>
                <a:cubicBezTo>
                  <a:pt x="242" y="70"/>
                  <a:pt x="242" y="70"/>
                  <a:pt x="242" y="70"/>
                </a:cubicBezTo>
                <a:cubicBezTo>
                  <a:pt x="257" y="121"/>
                  <a:pt x="257" y="121"/>
                  <a:pt x="257" y="121"/>
                </a:cubicBezTo>
                <a:cubicBezTo>
                  <a:pt x="257" y="121"/>
                  <a:pt x="257" y="121"/>
                  <a:pt x="257" y="121"/>
                </a:cubicBezTo>
                <a:cubicBezTo>
                  <a:pt x="259" y="125"/>
                  <a:pt x="263" y="127"/>
                  <a:pt x="267" y="126"/>
                </a:cubicBezTo>
                <a:cubicBezTo>
                  <a:pt x="271" y="124"/>
                  <a:pt x="274" y="120"/>
                  <a:pt x="272" y="116"/>
                </a:cubicBezTo>
                <a:close/>
                <a:moveTo>
                  <a:pt x="238" y="19"/>
                </a:moveTo>
                <a:cubicBezTo>
                  <a:pt x="238" y="9"/>
                  <a:pt x="230" y="0"/>
                  <a:pt x="219" y="0"/>
                </a:cubicBezTo>
                <a:cubicBezTo>
                  <a:pt x="209" y="0"/>
                  <a:pt x="200" y="9"/>
                  <a:pt x="200" y="19"/>
                </a:cubicBezTo>
                <a:cubicBezTo>
                  <a:pt x="200" y="30"/>
                  <a:pt x="209" y="38"/>
                  <a:pt x="219" y="38"/>
                </a:cubicBezTo>
                <a:cubicBezTo>
                  <a:pt x="230" y="38"/>
                  <a:pt x="238" y="30"/>
                  <a:pt x="238" y="19"/>
                </a:cubicBezTo>
                <a:close/>
                <a:moveTo>
                  <a:pt x="81" y="143"/>
                </a:moveTo>
                <a:cubicBezTo>
                  <a:pt x="81" y="143"/>
                  <a:pt x="81" y="143"/>
                  <a:pt x="81" y="143"/>
                </a:cubicBezTo>
                <a:cubicBezTo>
                  <a:pt x="68" y="101"/>
                  <a:pt x="68" y="101"/>
                  <a:pt x="68" y="101"/>
                </a:cubicBezTo>
                <a:cubicBezTo>
                  <a:pt x="68" y="100"/>
                  <a:pt x="68" y="99"/>
                  <a:pt x="68" y="99"/>
                </a:cubicBezTo>
                <a:cubicBezTo>
                  <a:pt x="67" y="98"/>
                  <a:pt x="67" y="98"/>
                  <a:pt x="67" y="98"/>
                </a:cubicBezTo>
                <a:cubicBezTo>
                  <a:pt x="67" y="98"/>
                  <a:pt x="67" y="98"/>
                  <a:pt x="67" y="98"/>
                </a:cubicBezTo>
                <a:cubicBezTo>
                  <a:pt x="65" y="93"/>
                  <a:pt x="61" y="88"/>
                  <a:pt x="50" y="88"/>
                </a:cubicBezTo>
                <a:cubicBezTo>
                  <a:pt x="33" y="88"/>
                  <a:pt x="33" y="88"/>
                  <a:pt x="33" y="88"/>
                </a:cubicBezTo>
                <a:cubicBezTo>
                  <a:pt x="33" y="88"/>
                  <a:pt x="19" y="88"/>
                  <a:pt x="15" y="98"/>
                </a:cubicBezTo>
                <a:cubicBezTo>
                  <a:pt x="15" y="98"/>
                  <a:pt x="15" y="98"/>
                  <a:pt x="15" y="98"/>
                </a:cubicBezTo>
                <a:cubicBezTo>
                  <a:pt x="15" y="98"/>
                  <a:pt x="15" y="98"/>
                  <a:pt x="15" y="98"/>
                </a:cubicBezTo>
                <a:cubicBezTo>
                  <a:pt x="14" y="99"/>
                  <a:pt x="14" y="100"/>
                  <a:pt x="14" y="100"/>
                </a:cubicBezTo>
                <a:cubicBezTo>
                  <a:pt x="1" y="143"/>
                  <a:pt x="1" y="143"/>
                  <a:pt x="1" y="143"/>
                </a:cubicBezTo>
                <a:cubicBezTo>
                  <a:pt x="1" y="143"/>
                  <a:pt x="1" y="143"/>
                  <a:pt x="1" y="143"/>
                </a:cubicBezTo>
                <a:cubicBezTo>
                  <a:pt x="0" y="147"/>
                  <a:pt x="2" y="150"/>
                  <a:pt x="5" y="151"/>
                </a:cubicBezTo>
                <a:cubicBezTo>
                  <a:pt x="8" y="152"/>
                  <a:pt x="11" y="150"/>
                  <a:pt x="12" y="147"/>
                </a:cubicBezTo>
                <a:cubicBezTo>
                  <a:pt x="12" y="147"/>
                  <a:pt x="12" y="147"/>
                  <a:pt x="12" y="147"/>
                </a:cubicBezTo>
                <a:cubicBezTo>
                  <a:pt x="24" y="108"/>
                  <a:pt x="24" y="108"/>
                  <a:pt x="24" y="108"/>
                </a:cubicBezTo>
                <a:cubicBezTo>
                  <a:pt x="27" y="108"/>
                  <a:pt x="27" y="108"/>
                  <a:pt x="27" y="108"/>
                </a:cubicBezTo>
                <a:cubicBezTo>
                  <a:pt x="8" y="174"/>
                  <a:pt x="8" y="174"/>
                  <a:pt x="8" y="174"/>
                </a:cubicBezTo>
                <a:cubicBezTo>
                  <a:pt x="25" y="174"/>
                  <a:pt x="25" y="174"/>
                  <a:pt x="25" y="174"/>
                </a:cubicBezTo>
                <a:cubicBezTo>
                  <a:pt x="25" y="225"/>
                  <a:pt x="25" y="225"/>
                  <a:pt x="25" y="225"/>
                </a:cubicBezTo>
                <a:cubicBezTo>
                  <a:pt x="26" y="225"/>
                  <a:pt x="26" y="225"/>
                  <a:pt x="26" y="225"/>
                </a:cubicBezTo>
                <a:cubicBezTo>
                  <a:pt x="26" y="229"/>
                  <a:pt x="29" y="232"/>
                  <a:pt x="32" y="232"/>
                </a:cubicBezTo>
                <a:cubicBezTo>
                  <a:pt x="36" y="232"/>
                  <a:pt x="39" y="229"/>
                  <a:pt x="39" y="225"/>
                </a:cubicBezTo>
                <a:cubicBezTo>
                  <a:pt x="39" y="225"/>
                  <a:pt x="39" y="225"/>
                  <a:pt x="39" y="225"/>
                </a:cubicBezTo>
                <a:cubicBezTo>
                  <a:pt x="39" y="174"/>
                  <a:pt x="39" y="174"/>
                  <a:pt x="39" y="174"/>
                </a:cubicBezTo>
                <a:cubicBezTo>
                  <a:pt x="41" y="174"/>
                  <a:pt x="41" y="174"/>
                  <a:pt x="41" y="174"/>
                </a:cubicBezTo>
                <a:cubicBezTo>
                  <a:pt x="41" y="174"/>
                  <a:pt x="41" y="174"/>
                  <a:pt x="41" y="174"/>
                </a:cubicBezTo>
                <a:cubicBezTo>
                  <a:pt x="43" y="174"/>
                  <a:pt x="43" y="174"/>
                  <a:pt x="43" y="174"/>
                </a:cubicBezTo>
                <a:cubicBezTo>
                  <a:pt x="43" y="225"/>
                  <a:pt x="43" y="225"/>
                  <a:pt x="43" y="225"/>
                </a:cubicBezTo>
                <a:cubicBezTo>
                  <a:pt x="43" y="225"/>
                  <a:pt x="43" y="225"/>
                  <a:pt x="43" y="225"/>
                </a:cubicBezTo>
                <a:cubicBezTo>
                  <a:pt x="43" y="229"/>
                  <a:pt x="46" y="232"/>
                  <a:pt x="50" y="232"/>
                </a:cubicBezTo>
                <a:cubicBezTo>
                  <a:pt x="54" y="232"/>
                  <a:pt x="57" y="229"/>
                  <a:pt x="57" y="225"/>
                </a:cubicBezTo>
                <a:cubicBezTo>
                  <a:pt x="57" y="225"/>
                  <a:pt x="57" y="225"/>
                  <a:pt x="57" y="225"/>
                </a:cubicBezTo>
                <a:cubicBezTo>
                  <a:pt x="57" y="174"/>
                  <a:pt x="57" y="174"/>
                  <a:pt x="57" y="174"/>
                </a:cubicBezTo>
                <a:cubicBezTo>
                  <a:pt x="75" y="174"/>
                  <a:pt x="75" y="174"/>
                  <a:pt x="75" y="174"/>
                </a:cubicBezTo>
                <a:cubicBezTo>
                  <a:pt x="55" y="108"/>
                  <a:pt x="55" y="108"/>
                  <a:pt x="55" y="108"/>
                </a:cubicBezTo>
                <a:cubicBezTo>
                  <a:pt x="58" y="108"/>
                  <a:pt x="58" y="108"/>
                  <a:pt x="58" y="108"/>
                </a:cubicBezTo>
                <a:cubicBezTo>
                  <a:pt x="70" y="147"/>
                  <a:pt x="70" y="147"/>
                  <a:pt x="70" y="147"/>
                </a:cubicBezTo>
                <a:cubicBezTo>
                  <a:pt x="70" y="147"/>
                  <a:pt x="70" y="147"/>
                  <a:pt x="70" y="147"/>
                </a:cubicBezTo>
                <a:cubicBezTo>
                  <a:pt x="71" y="150"/>
                  <a:pt x="74" y="152"/>
                  <a:pt x="77" y="151"/>
                </a:cubicBezTo>
                <a:cubicBezTo>
                  <a:pt x="81" y="150"/>
                  <a:pt x="82" y="147"/>
                  <a:pt x="81" y="143"/>
                </a:cubicBezTo>
                <a:close/>
                <a:moveTo>
                  <a:pt x="56" y="70"/>
                </a:moveTo>
                <a:cubicBezTo>
                  <a:pt x="56" y="62"/>
                  <a:pt x="49" y="56"/>
                  <a:pt x="41" y="56"/>
                </a:cubicBezTo>
                <a:cubicBezTo>
                  <a:pt x="33" y="56"/>
                  <a:pt x="27" y="62"/>
                  <a:pt x="27" y="70"/>
                </a:cubicBezTo>
                <a:cubicBezTo>
                  <a:pt x="27" y="78"/>
                  <a:pt x="33" y="85"/>
                  <a:pt x="41" y="85"/>
                </a:cubicBezTo>
                <a:cubicBezTo>
                  <a:pt x="49" y="85"/>
                  <a:pt x="56" y="78"/>
                  <a:pt x="56" y="70"/>
                </a:cubicBezTo>
                <a:close/>
                <a:moveTo>
                  <a:pt x="425" y="152"/>
                </a:moveTo>
                <a:cubicBezTo>
                  <a:pt x="425" y="104"/>
                  <a:pt x="425" y="104"/>
                  <a:pt x="425" y="104"/>
                </a:cubicBezTo>
                <a:cubicBezTo>
                  <a:pt x="425" y="104"/>
                  <a:pt x="425" y="104"/>
                  <a:pt x="425" y="104"/>
                </a:cubicBezTo>
                <a:cubicBezTo>
                  <a:pt x="424" y="99"/>
                  <a:pt x="420" y="87"/>
                  <a:pt x="402" y="87"/>
                </a:cubicBezTo>
                <a:cubicBezTo>
                  <a:pt x="382" y="87"/>
                  <a:pt x="382" y="87"/>
                  <a:pt x="382" y="87"/>
                </a:cubicBezTo>
                <a:cubicBezTo>
                  <a:pt x="382" y="87"/>
                  <a:pt x="361" y="87"/>
                  <a:pt x="359" y="104"/>
                </a:cubicBezTo>
                <a:cubicBezTo>
                  <a:pt x="359" y="104"/>
                  <a:pt x="359" y="104"/>
                  <a:pt x="359" y="104"/>
                </a:cubicBezTo>
                <a:cubicBezTo>
                  <a:pt x="359" y="152"/>
                  <a:pt x="359" y="152"/>
                  <a:pt x="359" y="152"/>
                </a:cubicBezTo>
                <a:cubicBezTo>
                  <a:pt x="359" y="152"/>
                  <a:pt x="359" y="152"/>
                  <a:pt x="359" y="152"/>
                </a:cubicBezTo>
                <a:cubicBezTo>
                  <a:pt x="359" y="155"/>
                  <a:pt x="362" y="157"/>
                  <a:pt x="365" y="157"/>
                </a:cubicBezTo>
                <a:cubicBezTo>
                  <a:pt x="368" y="157"/>
                  <a:pt x="371" y="155"/>
                  <a:pt x="371" y="152"/>
                </a:cubicBezTo>
                <a:cubicBezTo>
                  <a:pt x="371" y="152"/>
                  <a:pt x="371" y="152"/>
                  <a:pt x="371" y="152"/>
                </a:cubicBezTo>
                <a:cubicBezTo>
                  <a:pt x="371" y="111"/>
                  <a:pt x="371" y="111"/>
                  <a:pt x="371" y="111"/>
                </a:cubicBezTo>
                <a:cubicBezTo>
                  <a:pt x="375" y="111"/>
                  <a:pt x="375" y="111"/>
                  <a:pt x="375" y="111"/>
                </a:cubicBezTo>
                <a:cubicBezTo>
                  <a:pt x="375" y="223"/>
                  <a:pt x="375" y="223"/>
                  <a:pt x="375" y="223"/>
                </a:cubicBezTo>
                <a:cubicBezTo>
                  <a:pt x="375" y="223"/>
                  <a:pt x="375" y="223"/>
                  <a:pt x="375" y="223"/>
                </a:cubicBezTo>
                <a:cubicBezTo>
                  <a:pt x="375" y="228"/>
                  <a:pt x="378" y="231"/>
                  <a:pt x="383" y="231"/>
                </a:cubicBezTo>
                <a:cubicBezTo>
                  <a:pt x="387" y="231"/>
                  <a:pt x="390" y="228"/>
                  <a:pt x="390" y="223"/>
                </a:cubicBezTo>
                <a:cubicBezTo>
                  <a:pt x="390" y="223"/>
                  <a:pt x="390" y="223"/>
                  <a:pt x="390" y="223"/>
                </a:cubicBezTo>
                <a:cubicBezTo>
                  <a:pt x="390" y="157"/>
                  <a:pt x="390" y="157"/>
                  <a:pt x="390" y="157"/>
                </a:cubicBezTo>
                <a:cubicBezTo>
                  <a:pt x="394" y="157"/>
                  <a:pt x="394" y="157"/>
                  <a:pt x="394" y="157"/>
                </a:cubicBezTo>
                <a:cubicBezTo>
                  <a:pt x="394" y="223"/>
                  <a:pt x="394" y="223"/>
                  <a:pt x="394" y="223"/>
                </a:cubicBezTo>
                <a:cubicBezTo>
                  <a:pt x="394" y="223"/>
                  <a:pt x="394" y="223"/>
                  <a:pt x="394" y="223"/>
                </a:cubicBezTo>
                <a:cubicBezTo>
                  <a:pt x="394" y="228"/>
                  <a:pt x="398" y="231"/>
                  <a:pt x="402" y="231"/>
                </a:cubicBezTo>
                <a:cubicBezTo>
                  <a:pt x="406" y="231"/>
                  <a:pt x="410" y="228"/>
                  <a:pt x="410" y="223"/>
                </a:cubicBezTo>
                <a:cubicBezTo>
                  <a:pt x="410" y="223"/>
                  <a:pt x="410" y="223"/>
                  <a:pt x="410" y="223"/>
                </a:cubicBezTo>
                <a:cubicBezTo>
                  <a:pt x="410" y="111"/>
                  <a:pt x="410" y="111"/>
                  <a:pt x="410" y="111"/>
                </a:cubicBezTo>
                <a:cubicBezTo>
                  <a:pt x="413" y="111"/>
                  <a:pt x="413" y="111"/>
                  <a:pt x="413" y="111"/>
                </a:cubicBezTo>
                <a:cubicBezTo>
                  <a:pt x="413" y="152"/>
                  <a:pt x="413" y="152"/>
                  <a:pt x="413" y="152"/>
                </a:cubicBezTo>
                <a:cubicBezTo>
                  <a:pt x="413" y="152"/>
                  <a:pt x="413" y="152"/>
                  <a:pt x="413" y="152"/>
                </a:cubicBezTo>
                <a:cubicBezTo>
                  <a:pt x="413" y="155"/>
                  <a:pt x="416" y="157"/>
                  <a:pt x="419" y="157"/>
                </a:cubicBezTo>
                <a:cubicBezTo>
                  <a:pt x="422" y="157"/>
                  <a:pt x="425" y="155"/>
                  <a:pt x="425" y="152"/>
                </a:cubicBezTo>
                <a:cubicBezTo>
                  <a:pt x="425" y="152"/>
                  <a:pt x="425" y="152"/>
                  <a:pt x="425" y="152"/>
                </a:cubicBezTo>
                <a:close/>
                <a:moveTo>
                  <a:pt x="406" y="70"/>
                </a:moveTo>
                <a:cubicBezTo>
                  <a:pt x="406" y="62"/>
                  <a:pt x="400" y="56"/>
                  <a:pt x="392" y="56"/>
                </a:cubicBezTo>
                <a:cubicBezTo>
                  <a:pt x="384" y="56"/>
                  <a:pt x="378" y="62"/>
                  <a:pt x="378" y="70"/>
                </a:cubicBezTo>
                <a:cubicBezTo>
                  <a:pt x="378" y="78"/>
                  <a:pt x="384" y="85"/>
                  <a:pt x="392" y="85"/>
                </a:cubicBezTo>
                <a:cubicBezTo>
                  <a:pt x="400" y="85"/>
                  <a:pt x="406" y="78"/>
                  <a:pt x="40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noProof="0" dirty="0"/>
          </a:p>
        </p:txBody>
      </p:sp>
      <p:sp>
        <p:nvSpPr>
          <p:cNvPr id="34" name="TextBox 33">
            <a:extLst>
              <a:ext uri="{FF2B5EF4-FFF2-40B4-BE49-F238E27FC236}">
                <a16:creationId xmlns:a16="http://schemas.microsoft.com/office/drawing/2014/main" id="{ADFC69D8-A945-5C5C-B765-AB806035C109}"/>
              </a:ext>
            </a:extLst>
          </p:cNvPr>
          <p:cNvSpPr txBox="1"/>
          <p:nvPr/>
        </p:nvSpPr>
        <p:spPr>
          <a:xfrm>
            <a:off x="536050" y="3266797"/>
            <a:ext cx="774700" cy="640988"/>
          </a:xfrm>
          <a:prstGeom prst="ellipse">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US"/>
            </a:defPPr>
            <a:lvl1pPr indent="-457200" algn="ctr">
              <a:spcAft>
                <a:spcPts val="200"/>
              </a:spcAft>
              <a:buSzPct val="100000"/>
              <a:defRPr sz="1200">
                <a:solidFill>
                  <a:schemeClr val="tx1">
                    <a:lumMod val="100000"/>
                  </a:schemeClr>
                </a:solidFill>
              </a:defRPr>
            </a:lvl1pPr>
            <a:lvl2pPr marL="180000" lvl="1"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2pPr>
            <a:lvl3pPr marL="180000" lvl="2"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3pPr>
            <a:lvl4pPr marL="180000" lvl="3"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4pPr>
            <a:lvl5pPr marL="180000" lvl="4"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5pPr>
            <a:lvl6pPr marL="180000" lvl="5"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6pPr>
            <a:lvl7pPr marL="360725" lvl="6"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7pPr>
            <a:lvl8pPr marL="540000" lvl="7"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8pPr>
            <a:lvl9pPr marL="540000" lvl="8" indent="-180000" algn="ctr">
              <a:spcAft>
                <a:spcPts val="200"/>
              </a:spcAft>
              <a:buClr>
                <a:schemeClr val="bg2">
                  <a:lumMod val="100000"/>
                </a:schemeClr>
              </a:buClr>
              <a:buSzPct val="100000"/>
              <a:buFont typeface="Wingdings 2" panose="05020102010507070707" pitchFamily="18" charset="2"/>
              <a:buChar char=""/>
              <a:defRPr sz="1200">
                <a:solidFill>
                  <a:schemeClr val="tx1">
                    <a:lumMod val="100000"/>
                  </a:schemeClr>
                </a:solidFill>
              </a:defRPr>
            </a:lvl9pPr>
          </a:lstStyle>
          <a:p>
            <a:pPr marL="0" lvl="1" indent="0">
              <a:buNone/>
            </a:pPr>
            <a:endParaRPr lang="es-ES" dirty="0"/>
          </a:p>
        </p:txBody>
      </p:sp>
      <p:pic>
        <p:nvPicPr>
          <p:cNvPr id="37" name="electricity mast pole power pylon transmission utility">
            <a:extLst>
              <a:ext uri="{FF2B5EF4-FFF2-40B4-BE49-F238E27FC236}">
                <a16:creationId xmlns:a16="http://schemas.microsoft.com/office/drawing/2014/main" id="{3FBE199D-798F-8B30-3973-49E05A49F3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5198" y="2290861"/>
            <a:ext cx="428505" cy="484072"/>
          </a:xfrm>
          <a:prstGeom prst="rect">
            <a:avLst/>
          </a:prstGeom>
        </p:spPr>
      </p:pic>
      <p:pic>
        <p:nvPicPr>
          <p:cNvPr id="31" name="Price Tag">
            <a:extLst>
              <a:ext uri="{FF2B5EF4-FFF2-40B4-BE49-F238E27FC236}">
                <a16:creationId xmlns:a16="http://schemas.microsoft.com/office/drawing/2014/main" id="{410689B6-0ED8-E461-3DC4-D0DABA44D54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6673" y="3365676"/>
            <a:ext cx="393455" cy="443231"/>
          </a:xfrm>
          <a:prstGeom prst="rect">
            <a:avLst/>
          </a:prstGeom>
        </p:spPr>
      </p:pic>
    </p:spTree>
    <p:extLst>
      <p:ext uri="{BB962C8B-B14F-4D97-AF65-F5344CB8AC3E}">
        <p14:creationId xmlns:p14="http://schemas.microsoft.com/office/powerpoint/2010/main" val="134372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9D52CCA-5D54-16A2-CC9B-CCE049E5B600}"/>
              </a:ext>
            </a:extLst>
          </p:cNvPr>
          <p:cNvSpPr txBox="1">
            <a:spLocks/>
          </p:cNvSpPr>
          <p:nvPr>
            <p:custDataLst>
              <p:tags r:id="rId1"/>
            </p:custDataLst>
          </p:nvPr>
        </p:nvSpPr>
        <p:spPr>
          <a:xfrm>
            <a:off x="3607619" y="3818903"/>
            <a:ext cx="4976761" cy="1444338"/>
          </a:xfrm>
          <a:prstGeom prst="rect">
            <a:avLst/>
          </a:prstGeom>
          <a:solidFill>
            <a:schemeClr val="bg2"/>
          </a:solidFill>
          <a:ln>
            <a:solidFill>
              <a:schemeClr val="bg2"/>
            </a:solidFill>
          </a:ln>
        </p:spPr>
        <p:txBody>
          <a:bodyPr/>
          <a:lstStyle>
            <a:lvl1pPr marL="0" indent="0" algn="l" defTabSz="914400" rtl="0" eaLnBrk="1" latinLnBrk="0" hangingPunct="1">
              <a:lnSpc>
                <a:spcPct val="125000"/>
              </a:lnSpc>
              <a:spcBef>
                <a:spcPts val="0"/>
              </a:spcBef>
              <a:spcAft>
                <a:spcPts val="800"/>
              </a:spcAft>
              <a:buFont typeface="Segoe UI" panose="020B0502040204020203" pitchFamily="34" charset="0"/>
              <a:buChar char="​"/>
              <a:defRPr sz="1600" kern="1200" cap="none" baseline="0">
                <a:solidFill>
                  <a:schemeClr val="bg2"/>
                </a:solidFill>
                <a:latin typeface="+mj-lt"/>
                <a:ea typeface="+mn-ea"/>
                <a:cs typeface="+mn-cs"/>
              </a:defRPr>
            </a:lvl1pPr>
            <a:lvl2pPr marL="0" indent="0" algn="l" defTabSz="914400" rtl="0" eaLnBrk="1" latinLnBrk="0" hangingPunct="1">
              <a:lnSpc>
                <a:spcPct val="100000"/>
              </a:lnSpc>
              <a:spcBef>
                <a:spcPts val="0"/>
              </a:spcBef>
              <a:spcAft>
                <a:spcPts val="200"/>
              </a:spcAft>
              <a:buFont typeface="Segoe UI" panose="020B0502040204020203" pitchFamily="34" charset="0"/>
              <a:buChar char="​"/>
              <a:defRPr sz="1200" kern="1200">
                <a:solidFill>
                  <a:srgbClr val="2D2926"/>
                </a:solidFill>
                <a:latin typeface="+mn-lt"/>
                <a:ea typeface="+mn-ea"/>
                <a:cs typeface="+mn-cs"/>
              </a:defRPr>
            </a:lvl2pPr>
            <a:lvl3pPr marL="180000" indent="-180000" algn="l" defTabSz="914400" rtl="0" eaLnBrk="1" latinLnBrk="0" hangingPunct="1">
              <a:lnSpc>
                <a:spcPct val="100000"/>
              </a:lnSpc>
              <a:spcBef>
                <a:spcPts val="0"/>
              </a:spcBef>
              <a:spcAft>
                <a:spcPts val="200"/>
              </a:spcAft>
              <a:buClr>
                <a:schemeClr val="bg2"/>
              </a:buClr>
              <a:buFont typeface="Wingdings 2" panose="05020102010507070707" pitchFamily="18" charset="2"/>
              <a:buChar char=""/>
              <a:defRPr sz="1200" kern="1200">
                <a:solidFill>
                  <a:srgbClr val="2D2926"/>
                </a:solidFill>
                <a:latin typeface="+mn-lt"/>
                <a:ea typeface="+mn-ea"/>
                <a:cs typeface="+mn-cs"/>
              </a:defRPr>
            </a:lvl3pPr>
            <a:lvl4pPr marL="360363" indent="-180000" algn="l" defTabSz="914400" rtl="0" eaLnBrk="1" latinLnBrk="0" hangingPunct="1">
              <a:lnSpc>
                <a:spcPct val="100000"/>
              </a:lnSpc>
              <a:spcBef>
                <a:spcPts val="0"/>
              </a:spcBef>
              <a:spcAft>
                <a:spcPts val="200"/>
              </a:spcAft>
              <a:buClr>
                <a:schemeClr val="bg2"/>
              </a:buClr>
              <a:buFont typeface="Wingdings" panose="05000000000000000000" pitchFamily="2" charset="2"/>
              <a:buChar char=""/>
              <a:defRPr sz="1200" kern="1200">
                <a:solidFill>
                  <a:srgbClr val="2D2926"/>
                </a:solidFill>
                <a:latin typeface="+mn-lt"/>
                <a:ea typeface="+mn-ea"/>
                <a:cs typeface="+mn-cs"/>
              </a:defRPr>
            </a:lvl4pPr>
            <a:lvl5pPr marL="540000" indent="-180000" algn="l" defTabSz="914400" rtl="0" eaLnBrk="1" latinLnBrk="0" hangingPunct="1">
              <a:lnSpc>
                <a:spcPct val="100000"/>
              </a:lnSpc>
              <a:spcBef>
                <a:spcPts val="0"/>
              </a:spcBef>
              <a:spcAft>
                <a:spcPts val="200"/>
              </a:spcAft>
              <a:buClr>
                <a:schemeClr val="bg2"/>
              </a:buClr>
              <a:buFont typeface="Arial" panose="020B0604020202020204" pitchFamily="34" charset="0"/>
              <a:buChar char="–"/>
              <a:defRPr sz="1200" kern="1200">
                <a:solidFill>
                  <a:srgbClr val="2D2926"/>
                </a:solidFill>
                <a:latin typeface="+mn-lt"/>
                <a:ea typeface="+mn-ea"/>
                <a:cs typeface="+mn-cs"/>
              </a:defRPr>
            </a:lvl5pPr>
            <a:lvl6pPr marL="720725" indent="-180000" algn="l" defTabSz="914400" rtl="0" eaLnBrk="1" latinLnBrk="0" hangingPunct="1">
              <a:lnSpc>
                <a:spcPct val="100000"/>
              </a:lnSpc>
              <a:spcBef>
                <a:spcPts val="0"/>
              </a:spcBef>
              <a:spcAft>
                <a:spcPts val="200"/>
              </a:spcAft>
              <a:buClr>
                <a:schemeClr val="bg2"/>
              </a:buClr>
              <a:buFont typeface="Arial" panose="020B0604020202020204" pitchFamily="34" charset="0"/>
              <a:buChar char="●"/>
              <a:defRPr sz="1200" kern="1200">
                <a:solidFill>
                  <a:srgbClr val="000000"/>
                </a:solidFill>
                <a:latin typeface="+mn-lt"/>
                <a:ea typeface="+mn-ea"/>
                <a:cs typeface="+mn-cs"/>
              </a:defRPr>
            </a:lvl6pPr>
            <a:lvl7pPr marL="900000" indent="-180000" algn="l" defTabSz="914400" rtl="0" eaLnBrk="1" latinLnBrk="0" hangingPunct="1">
              <a:lnSpc>
                <a:spcPct val="100000"/>
              </a:lnSpc>
              <a:spcBef>
                <a:spcPts val="0"/>
              </a:spcBef>
              <a:spcAft>
                <a:spcPts val="200"/>
              </a:spcAft>
              <a:buClr>
                <a:schemeClr val="bg2"/>
              </a:buClr>
              <a:buFont typeface="Courier New" panose="02070309020205020404" pitchFamily="49" charset="0"/>
              <a:buChar char="o"/>
              <a:defRPr sz="1200" kern="1200">
                <a:solidFill>
                  <a:srgbClr val="000000"/>
                </a:solidFill>
                <a:latin typeface="+mn-lt"/>
                <a:ea typeface="+mn-ea"/>
                <a:cs typeface="+mn-cs"/>
              </a:defRPr>
            </a:lvl7pPr>
            <a:lvl8pPr marL="900000" indent="-180975" algn="l" defTabSz="914400" rtl="0" eaLnBrk="1" latinLnBrk="0" hangingPunct="1">
              <a:lnSpc>
                <a:spcPct val="100000"/>
              </a:lnSpc>
              <a:spcBef>
                <a:spcPts val="0"/>
              </a:spcBef>
              <a:spcAft>
                <a:spcPts val="200"/>
              </a:spcAft>
              <a:buClr>
                <a:schemeClr val="bg2"/>
              </a:buClr>
              <a:buFont typeface="Courier New" panose="02070309020205020404" pitchFamily="49" charset="0"/>
              <a:buChar char="o"/>
              <a:defRPr sz="1200" kern="1200">
                <a:solidFill>
                  <a:srgbClr val="000000"/>
                </a:solidFill>
                <a:latin typeface="+mn-lt"/>
                <a:ea typeface="+mn-ea"/>
                <a:cs typeface="+mn-cs"/>
              </a:defRPr>
            </a:lvl8pPr>
            <a:lvl9pPr marL="900000" indent="-180975" algn="l" defTabSz="914400" rtl="0" eaLnBrk="1" latinLnBrk="0" hangingPunct="1">
              <a:lnSpc>
                <a:spcPct val="100000"/>
              </a:lnSpc>
              <a:spcBef>
                <a:spcPts val="0"/>
              </a:spcBef>
              <a:spcAft>
                <a:spcPts val="200"/>
              </a:spcAft>
              <a:buClr>
                <a:schemeClr val="bg2"/>
              </a:buClr>
              <a:buFont typeface="Courier New" panose="02070309020205020404" pitchFamily="49" charset="0"/>
              <a:buChar char="o"/>
              <a:defRPr sz="1200" kern="1200">
                <a:solidFill>
                  <a:srgbClr val="000000"/>
                </a:solidFill>
                <a:latin typeface="+mn-lt"/>
                <a:ea typeface="+mn-ea"/>
                <a:cs typeface="+mn-cs"/>
              </a:defRPr>
            </a:lvl9pPr>
          </a:lstStyle>
          <a:p>
            <a:pPr>
              <a:spcAft>
                <a:spcPts val="600"/>
              </a:spcAft>
            </a:pPr>
            <a:r>
              <a:rPr lang="de-DE">
                <a:solidFill>
                  <a:schemeClr val="bg1"/>
                </a:solidFill>
              </a:rPr>
              <a:t>Pablo González</a:t>
            </a:r>
          </a:p>
          <a:p>
            <a:pPr lvl="2">
              <a:spcAft>
                <a:spcPts val="600"/>
              </a:spcAft>
            </a:pPr>
            <a:r>
              <a:rPr lang="de-DE" sz="1100">
                <a:solidFill>
                  <a:schemeClr val="bg1"/>
                </a:solidFill>
              </a:rPr>
              <a:t>+34 913 43 23 53</a:t>
            </a:r>
          </a:p>
          <a:p>
            <a:pPr marL="182563" lvl="1">
              <a:spcBef>
                <a:spcPts val="300"/>
              </a:spcBef>
            </a:pPr>
            <a:r>
              <a:rPr lang="de-DE" sz="1100">
                <a:solidFill>
                  <a:schemeClr val="bg1"/>
                </a:solidFill>
                <a:hlinkClick r:id="rId4">
                  <a:extLst>
                    <a:ext uri="{A12FA001-AC4F-418D-AE19-62706E023703}">
                      <ahyp:hlinkClr xmlns:ahyp="http://schemas.microsoft.com/office/drawing/2018/hyperlinkcolor" val="tx"/>
                    </a:ext>
                  </a:extLst>
                </a:hlinkClick>
              </a:rPr>
              <a:t>pablo.gonzalez@frontier-economics.com </a:t>
            </a:r>
            <a:endParaRPr lang="de-DE" sz="1100">
              <a:solidFill>
                <a:schemeClr val="bg1"/>
              </a:solidFill>
              <a:hlinkClick r:id="rId5">
                <a:extLst>
                  <a:ext uri="{A12FA001-AC4F-418D-AE19-62706E023703}">
                    <ahyp:hlinkClr xmlns:ahyp="http://schemas.microsoft.com/office/drawing/2018/hyperlinkcolor" val="tx"/>
                  </a:ext>
                </a:extLst>
              </a:hlinkClick>
            </a:endParaRPr>
          </a:p>
          <a:p>
            <a:pPr marL="182563" lvl="1">
              <a:spcBef>
                <a:spcPts val="300"/>
              </a:spcBef>
            </a:pPr>
            <a:r>
              <a:rPr lang="de-DE" sz="1100">
                <a:solidFill>
                  <a:schemeClr val="bg1"/>
                </a:solidFill>
                <a:hlinkClick r:id="rId6">
                  <a:extLst>
                    <a:ext uri="{A12FA001-AC4F-418D-AE19-62706E023703}">
                      <ahyp:hlinkClr xmlns:ahyp="http://schemas.microsoft.com/office/drawing/2018/hyperlinkcolor" val="tx"/>
                    </a:ext>
                  </a:extLst>
                </a:hlinkClick>
              </a:rPr>
              <a:t> https://www.linkedin.com/in/pablo-gonzález-pinillos-850639a5/</a:t>
            </a:r>
            <a:endParaRPr lang="de-DE" sz="1100">
              <a:solidFill>
                <a:schemeClr val="bg1"/>
              </a:solidFill>
            </a:endParaRPr>
          </a:p>
        </p:txBody>
      </p:sp>
      <p:sp>
        <p:nvSpPr>
          <p:cNvPr id="2" name="Title 1">
            <a:extLst>
              <a:ext uri="{FF2B5EF4-FFF2-40B4-BE49-F238E27FC236}">
                <a16:creationId xmlns:a16="http://schemas.microsoft.com/office/drawing/2014/main" id="{15CC65FB-51FD-2500-130A-613185AF5C57}"/>
              </a:ext>
            </a:extLst>
          </p:cNvPr>
          <p:cNvSpPr>
            <a:spLocks noGrp="1"/>
          </p:cNvSpPr>
          <p:nvPr>
            <p:ph type="title"/>
          </p:nvPr>
        </p:nvSpPr>
        <p:spPr>
          <a:xfrm>
            <a:off x="520700" y="270000"/>
            <a:ext cx="11150600" cy="860400"/>
          </a:xfrm>
        </p:spPr>
        <p:txBody>
          <a:bodyPr/>
          <a:lstStyle/>
          <a:p>
            <a:r>
              <a:rPr lang="de-DE" err="1"/>
              <a:t>Thank</a:t>
            </a:r>
            <a:r>
              <a:rPr lang="de-DE"/>
              <a:t> </a:t>
            </a:r>
            <a:r>
              <a:rPr lang="de-DE" err="1"/>
              <a:t>you</a:t>
            </a:r>
            <a:r>
              <a:rPr lang="de-DE"/>
              <a:t> </a:t>
            </a:r>
            <a:r>
              <a:rPr lang="de-DE" err="1"/>
              <a:t>for</a:t>
            </a:r>
            <a:r>
              <a:rPr lang="de-DE"/>
              <a:t> </a:t>
            </a:r>
            <a:r>
              <a:rPr lang="de-DE" err="1"/>
              <a:t>listening</a:t>
            </a:r>
            <a:r>
              <a:rPr lang="de-DE"/>
              <a:t> – </a:t>
            </a:r>
            <a:r>
              <a:rPr lang="de-DE" err="1"/>
              <a:t>please</a:t>
            </a:r>
            <a:r>
              <a:rPr lang="de-DE"/>
              <a:t> </a:t>
            </a:r>
            <a:r>
              <a:rPr lang="de-DE" err="1"/>
              <a:t>get</a:t>
            </a:r>
            <a:r>
              <a:rPr lang="de-DE"/>
              <a:t> in </a:t>
            </a:r>
            <a:r>
              <a:rPr lang="de-DE" err="1"/>
              <a:t>touch</a:t>
            </a:r>
            <a:r>
              <a:rPr lang="de-DE"/>
              <a:t> </a:t>
            </a:r>
            <a:r>
              <a:rPr lang="de-DE" err="1"/>
              <a:t>if</a:t>
            </a:r>
            <a:r>
              <a:rPr lang="de-DE"/>
              <a:t> </a:t>
            </a:r>
            <a:r>
              <a:rPr lang="de-DE" err="1"/>
              <a:t>you</a:t>
            </a:r>
            <a:r>
              <a:rPr lang="de-DE"/>
              <a:t> </a:t>
            </a:r>
            <a:r>
              <a:rPr lang="de-DE" err="1"/>
              <a:t>have</a:t>
            </a:r>
            <a:r>
              <a:rPr lang="de-DE"/>
              <a:t> </a:t>
            </a:r>
            <a:r>
              <a:rPr lang="de-DE" err="1"/>
              <a:t>any</a:t>
            </a:r>
            <a:r>
              <a:rPr lang="de-DE"/>
              <a:t> </a:t>
            </a:r>
            <a:r>
              <a:rPr lang="de-DE" err="1"/>
              <a:t>questions</a:t>
            </a:r>
            <a:r>
              <a:rPr lang="de-DE"/>
              <a:t>!</a:t>
            </a:r>
          </a:p>
        </p:txBody>
      </p:sp>
      <p:sp>
        <p:nvSpPr>
          <p:cNvPr id="7" name="Freeform 6">
            <a:extLst>
              <a:ext uri="{FF2B5EF4-FFF2-40B4-BE49-F238E27FC236}">
                <a16:creationId xmlns:a16="http://schemas.microsoft.com/office/drawing/2014/main" id="{7B851BD8-FD11-4062-68FB-3C1837BD36C0}"/>
              </a:ext>
            </a:extLst>
          </p:cNvPr>
          <p:cNvSpPr>
            <a:spLocks noChangeAspect="1"/>
          </p:cNvSpPr>
          <p:nvPr/>
        </p:nvSpPr>
        <p:spPr bwMode="auto">
          <a:xfrm>
            <a:off x="598687" y="4716645"/>
            <a:ext cx="143878" cy="142638"/>
          </a:xfrm>
          <a:custGeom>
            <a:avLst/>
            <a:gdLst>
              <a:gd name="T0" fmla="*/ 813 w 3253"/>
              <a:gd name="T1" fmla="*/ 0 h 3226"/>
              <a:gd name="T2" fmla="*/ 877 w 3253"/>
              <a:gd name="T3" fmla="*/ 12 h 3226"/>
              <a:gd name="T4" fmla="*/ 930 w 3253"/>
              <a:gd name="T5" fmla="*/ 42 h 3226"/>
              <a:gd name="T6" fmla="*/ 969 w 3253"/>
              <a:gd name="T7" fmla="*/ 89 h 3226"/>
              <a:gd name="T8" fmla="*/ 991 w 3253"/>
              <a:gd name="T9" fmla="*/ 147 h 3226"/>
              <a:gd name="T10" fmla="*/ 997 w 3253"/>
              <a:gd name="T11" fmla="*/ 291 h 3226"/>
              <a:gd name="T12" fmla="*/ 1021 w 3253"/>
              <a:gd name="T13" fmla="*/ 508 h 3226"/>
              <a:gd name="T14" fmla="*/ 1066 w 3253"/>
              <a:gd name="T15" fmla="*/ 718 h 3226"/>
              <a:gd name="T16" fmla="*/ 1103 w 3253"/>
              <a:gd name="T17" fmla="*/ 847 h 3226"/>
              <a:gd name="T18" fmla="*/ 1104 w 3253"/>
              <a:gd name="T19" fmla="*/ 901 h 3226"/>
              <a:gd name="T20" fmla="*/ 1087 w 3253"/>
              <a:gd name="T21" fmla="*/ 954 h 3226"/>
              <a:gd name="T22" fmla="*/ 1053 w 3253"/>
              <a:gd name="T23" fmla="*/ 1001 h 3226"/>
              <a:gd name="T24" fmla="*/ 714 w 3253"/>
              <a:gd name="T25" fmla="*/ 1504 h 3226"/>
              <a:gd name="T26" fmla="*/ 844 w 3253"/>
              <a:gd name="T27" fmla="*/ 1710 h 3226"/>
              <a:gd name="T28" fmla="*/ 992 w 3253"/>
              <a:gd name="T29" fmla="*/ 1902 h 3226"/>
              <a:gd name="T30" fmla="*/ 1156 w 3253"/>
              <a:gd name="T31" fmla="*/ 2081 h 3226"/>
              <a:gd name="T32" fmla="*/ 1336 w 3253"/>
              <a:gd name="T33" fmla="*/ 2243 h 3226"/>
              <a:gd name="T34" fmla="*/ 1530 w 3253"/>
              <a:gd name="T35" fmla="*/ 2390 h 3226"/>
              <a:gd name="T36" fmla="*/ 1738 w 3253"/>
              <a:gd name="T37" fmla="*/ 2519 h 3226"/>
              <a:gd name="T38" fmla="*/ 2244 w 3253"/>
              <a:gd name="T39" fmla="*/ 2182 h 3226"/>
              <a:gd name="T40" fmla="*/ 2291 w 3253"/>
              <a:gd name="T41" fmla="*/ 2149 h 3226"/>
              <a:gd name="T42" fmla="*/ 2345 w 3253"/>
              <a:gd name="T43" fmla="*/ 2131 h 3226"/>
              <a:gd name="T44" fmla="*/ 2400 w 3253"/>
              <a:gd name="T45" fmla="*/ 2131 h 3226"/>
              <a:gd name="T46" fmla="*/ 2529 w 3253"/>
              <a:gd name="T47" fmla="*/ 2169 h 3226"/>
              <a:gd name="T48" fmla="*/ 2742 w 3253"/>
              <a:gd name="T49" fmla="*/ 2214 h 3226"/>
              <a:gd name="T50" fmla="*/ 2961 w 3253"/>
              <a:gd name="T51" fmla="*/ 2237 h 3226"/>
              <a:gd name="T52" fmla="*/ 3106 w 3253"/>
              <a:gd name="T53" fmla="*/ 2243 h 3226"/>
              <a:gd name="T54" fmla="*/ 3164 w 3253"/>
              <a:gd name="T55" fmla="*/ 2265 h 3226"/>
              <a:gd name="T56" fmla="*/ 3211 w 3253"/>
              <a:gd name="T57" fmla="*/ 2304 h 3226"/>
              <a:gd name="T58" fmla="*/ 3242 w 3253"/>
              <a:gd name="T59" fmla="*/ 2356 h 3226"/>
              <a:gd name="T60" fmla="*/ 3253 w 3253"/>
              <a:gd name="T61" fmla="*/ 2420 h 3226"/>
              <a:gd name="T62" fmla="*/ 3250 w 3253"/>
              <a:gd name="T63" fmla="*/ 3079 h 3226"/>
              <a:gd name="T64" fmla="*/ 3229 w 3253"/>
              <a:gd name="T65" fmla="*/ 3137 h 3226"/>
              <a:gd name="T66" fmla="*/ 3190 w 3253"/>
              <a:gd name="T67" fmla="*/ 3184 h 3226"/>
              <a:gd name="T68" fmla="*/ 3136 w 3253"/>
              <a:gd name="T69" fmla="*/ 3215 h 3226"/>
              <a:gd name="T70" fmla="*/ 3073 w 3253"/>
              <a:gd name="T71" fmla="*/ 3226 h 3226"/>
              <a:gd name="T72" fmla="*/ 2793 w 3253"/>
              <a:gd name="T73" fmla="*/ 3214 h 3226"/>
              <a:gd name="T74" fmla="*/ 2520 w 3253"/>
              <a:gd name="T75" fmla="*/ 3177 h 3226"/>
              <a:gd name="T76" fmla="*/ 2255 w 3253"/>
              <a:gd name="T77" fmla="*/ 3117 h 3226"/>
              <a:gd name="T78" fmla="*/ 2001 w 3253"/>
              <a:gd name="T79" fmla="*/ 3036 h 3226"/>
              <a:gd name="T80" fmla="*/ 1755 w 3253"/>
              <a:gd name="T81" fmla="*/ 2933 h 3226"/>
              <a:gd name="T82" fmla="*/ 1522 w 3253"/>
              <a:gd name="T83" fmla="*/ 2811 h 3226"/>
              <a:gd name="T84" fmla="*/ 1300 w 3253"/>
              <a:gd name="T85" fmla="*/ 2669 h 3226"/>
              <a:gd name="T86" fmla="*/ 1093 w 3253"/>
              <a:gd name="T87" fmla="*/ 2510 h 3226"/>
              <a:gd name="T88" fmla="*/ 900 w 3253"/>
              <a:gd name="T89" fmla="*/ 2334 h 3226"/>
              <a:gd name="T90" fmla="*/ 723 w 3253"/>
              <a:gd name="T91" fmla="*/ 2143 h 3226"/>
              <a:gd name="T92" fmla="*/ 562 w 3253"/>
              <a:gd name="T93" fmla="*/ 1937 h 3226"/>
              <a:gd name="T94" fmla="*/ 419 w 3253"/>
              <a:gd name="T95" fmla="*/ 1717 h 3226"/>
              <a:gd name="T96" fmla="*/ 296 w 3253"/>
              <a:gd name="T97" fmla="*/ 1486 h 3226"/>
              <a:gd name="T98" fmla="*/ 192 w 3253"/>
              <a:gd name="T99" fmla="*/ 1243 h 3226"/>
              <a:gd name="T100" fmla="*/ 110 w 3253"/>
              <a:gd name="T101" fmla="*/ 990 h 3226"/>
              <a:gd name="T102" fmla="*/ 49 w 3253"/>
              <a:gd name="T103" fmla="*/ 727 h 3226"/>
              <a:gd name="T104" fmla="*/ 12 w 3253"/>
              <a:gd name="T105" fmla="*/ 458 h 3226"/>
              <a:gd name="T106" fmla="*/ 0 w 3253"/>
              <a:gd name="T107" fmla="*/ 180 h 3226"/>
              <a:gd name="T108" fmla="*/ 11 w 3253"/>
              <a:gd name="T109" fmla="*/ 116 h 3226"/>
              <a:gd name="T110" fmla="*/ 43 w 3253"/>
              <a:gd name="T111" fmla="*/ 64 h 3226"/>
              <a:gd name="T112" fmla="*/ 89 w 3253"/>
              <a:gd name="T113" fmla="*/ 25 h 3226"/>
              <a:gd name="T114" fmla="*/ 149 w 3253"/>
              <a:gd name="T115" fmla="*/ 3 h 3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53" h="3226">
                <a:moveTo>
                  <a:pt x="181" y="0"/>
                </a:moveTo>
                <a:lnTo>
                  <a:pt x="813" y="0"/>
                </a:lnTo>
                <a:lnTo>
                  <a:pt x="846" y="3"/>
                </a:lnTo>
                <a:lnTo>
                  <a:pt x="877" y="12"/>
                </a:lnTo>
                <a:lnTo>
                  <a:pt x="905" y="25"/>
                </a:lnTo>
                <a:lnTo>
                  <a:pt x="930" y="42"/>
                </a:lnTo>
                <a:lnTo>
                  <a:pt x="952" y="64"/>
                </a:lnTo>
                <a:lnTo>
                  <a:pt x="969" y="89"/>
                </a:lnTo>
                <a:lnTo>
                  <a:pt x="983" y="116"/>
                </a:lnTo>
                <a:lnTo>
                  <a:pt x="991" y="147"/>
                </a:lnTo>
                <a:lnTo>
                  <a:pt x="994" y="180"/>
                </a:lnTo>
                <a:lnTo>
                  <a:pt x="997" y="291"/>
                </a:lnTo>
                <a:lnTo>
                  <a:pt x="1006" y="401"/>
                </a:lnTo>
                <a:lnTo>
                  <a:pt x="1021" y="508"/>
                </a:lnTo>
                <a:lnTo>
                  <a:pt x="1040" y="614"/>
                </a:lnTo>
                <a:lnTo>
                  <a:pt x="1066" y="718"/>
                </a:lnTo>
                <a:lnTo>
                  <a:pt x="1097" y="819"/>
                </a:lnTo>
                <a:lnTo>
                  <a:pt x="1103" y="847"/>
                </a:lnTo>
                <a:lnTo>
                  <a:pt x="1106" y="874"/>
                </a:lnTo>
                <a:lnTo>
                  <a:pt x="1104" y="901"/>
                </a:lnTo>
                <a:lnTo>
                  <a:pt x="1098" y="928"/>
                </a:lnTo>
                <a:lnTo>
                  <a:pt x="1087" y="954"/>
                </a:lnTo>
                <a:lnTo>
                  <a:pt x="1072" y="979"/>
                </a:lnTo>
                <a:lnTo>
                  <a:pt x="1053" y="1001"/>
                </a:lnTo>
                <a:lnTo>
                  <a:pt x="655" y="1397"/>
                </a:lnTo>
                <a:lnTo>
                  <a:pt x="714" y="1504"/>
                </a:lnTo>
                <a:lnTo>
                  <a:pt x="776" y="1609"/>
                </a:lnTo>
                <a:lnTo>
                  <a:pt x="844" y="1710"/>
                </a:lnTo>
                <a:lnTo>
                  <a:pt x="916" y="1808"/>
                </a:lnTo>
                <a:lnTo>
                  <a:pt x="992" y="1902"/>
                </a:lnTo>
                <a:lnTo>
                  <a:pt x="1072" y="1993"/>
                </a:lnTo>
                <a:lnTo>
                  <a:pt x="1156" y="2081"/>
                </a:lnTo>
                <a:lnTo>
                  <a:pt x="1245" y="2164"/>
                </a:lnTo>
                <a:lnTo>
                  <a:pt x="1336" y="2243"/>
                </a:lnTo>
                <a:lnTo>
                  <a:pt x="1432" y="2319"/>
                </a:lnTo>
                <a:lnTo>
                  <a:pt x="1530" y="2390"/>
                </a:lnTo>
                <a:lnTo>
                  <a:pt x="1633" y="2457"/>
                </a:lnTo>
                <a:lnTo>
                  <a:pt x="1738" y="2519"/>
                </a:lnTo>
                <a:lnTo>
                  <a:pt x="1846" y="2577"/>
                </a:lnTo>
                <a:lnTo>
                  <a:pt x="2244" y="2182"/>
                </a:lnTo>
                <a:lnTo>
                  <a:pt x="2266" y="2163"/>
                </a:lnTo>
                <a:lnTo>
                  <a:pt x="2291" y="2149"/>
                </a:lnTo>
                <a:lnTo>
                  <a:pt x="2318" y="2138"/>
                </a:lnTo>
                <a:lnTo>
                  <a:pt x="2345" y="2131"/>
                </a:lnTo>
                <a:lnTo>
                  <a:pt x="2372" y="2129"/>
                </a:lnTo>
                <a:lnTo>
                  <a:pt x="2400" y="2131"/>
                </a:lnTo>
                <a:lnTo>
                  <a:pt x="2428" y="2139"/>
                </a:lnTo>
                <a:lnTo>
                  <a:pt x="2529" y="2169"/>
                </a:lnTo>
                <a:lnTo>
                  <a:pt x="2635" y="2195"/>
                </a:lnTo>
                <a:lnTo>
                  <a:pt x="2742" y="2214"/>
                </a:lnTo>
                <a:lnTo>
                  <a:pt x="2850" y="2228"/>
                </a:lnTo>
                <a:lnTo>
                  <a:pt x="2961" y="2237"/>
                </a:lnTo>
                <a:lnTo>
                  <a:pt x="3073" y="2240"/>
                </a:lnTo>
                <a:lnTo>
                  <a:pt x="3106" y="2243"/>
                </a:lnTo>
                <a:lnTo>
                  <a:pt x="3136" y="2252"/>
                </a:lnTo>
                <a:lnTo>
                  <a:pt x="3164" y="2265"/>
                </a:lnTo>
                <a:lnTo>
                  <a:pt x="3190" y="2282"/>
                </a:lnTo>
                <a:lnTo>
                  <a:pt x="3211" y="2304"/>
                </a:lnTo>
                <a:lnTo>
                  <a:pt x="3229" y="2329"/>
                </a:lnTo>
                <a:lnTo>
                  <a:pt x="3242" y="2356"/>
                </a:lnTo>
                <a:lnTo>
                  <a:pt x="3250" y="2387"/>
                </a:lnTo>
                <a:lnTo>
                  <a:pt x="3253" y="2420"/>
                </a:lnTo>
                <a:lnTo>
                  <a:pt x="3253" y="3047"/>
                </a:lnTo>
                <a:lnTo>
                  <a:pt x="3250" y="3079"/>
                </a:lnTo>
                <a:lnTo>
                  <a:pt x="3242" y="3110"/>
                </a:lnTo>
                <a:lnTo>
                  <a:pt x="3229" y="3137"/>
                </a:lnTo>
                <a:lnTo>
                  <a:pt x="3211" y="3163"/>
                </a:lnTo>
                <a:lnTo>
                  <a:pt x="3190" y="3184"/>
                </a:lnTo>
                <a:lnTo>
                  <a:pt x="3164" y="3202"/>
                </a:lnTo>
                <a:lnTo>
                  <a:pt x="3136" y="3215"/>
                </a:lnTo>
                <a:lnTo>
                  <a:pt x="3106" y="3223"/>
                </a:lnTo>
                <a:lnTo>
                  <a:pt x="3073" y="3226"/>
                </a:lnTo>
                <a:lnTo>
                  <a:pt x="2932" y="3223"/>
                </a:lnTo>
                <a:lnTo>
                  <a:pt x="2793" y="3214"/>
                </a:lnTo>
                <a:lnTo>
                  <a:pt x="2656" y="3199"/>
                </a:lnTo>
                <a:lnTo>
                  <a:pt x="2520" y="3177"/>
                </a:lnTo>
                <a:lnTo>
                  <a:pt x="2387" y="3150"/>
                </a:lnTo>
                <a:lnTo>
                  <a:pt x="2255" y="3117"/>
                </a:lnTo>
                <a:lnTo>
                  <a:pt x="2127" y="3079"/>
                </a:lnTo>
                <a:lnTo>
                  <a:pt x="2001" y="3036"/>
                </a:lnTo>
                <a:lnTo>
                  <a:pt x="1876" y="2987"/>
                </a:lnTo>
                <a:lnTo>
                  <a:pt x="1755" y="2933"/>
                </a:lnTo>
                <a:lnTo>
                  <a:pt x="1637" y="2874"/>
                </a:lnTo>
                <a:lnTo>
                  <a:pt x="1522" y="2811"/>
                </a:lnTo>
                <a:lnTo>
                  <a:pt x="1409" y="2741"/>
                </a:lnTo>
                <a:lnTo>
                  <a:pt x="1300" y="2669"/>
                </a:lnTo>
                <a:lnTo>
                  <a:pt x="1195" y="2592"/>
                </a:lnTo>
                <a:lnTo>
                  <a:pt x="1093" y="2510"/>
                </a:lnTo>
                <a:lnTo>
                  <a:pt x="994" y="2424"/>
                </a:lnTo>
                <a:lnTo>
                  <a:pt x="900" y="2334"/>
                </a:lnTo>
                <a:lnTo>
                  <a:pt x="809" y="2240"/>
                </a:lnTo>
                <a:lnTo>
                  <a:pt x="723" y="2143"/>
                </a:lnTo>
                <a:lnTo>
                  <a:pt x="640" y="2042"/>
                </a:lnTo>
                <a:lnTo>
                  <a:pt x="562" y="1937"/>
                </a:lnTo>
                <a:lnTo>
                  <a:pt x="489" y="1829"/>
                </a:lnTo>
                <a:lnTo>
                  <a:pt x="419" y="1717"/>
                </a:lnTo>
                <a:lnTo>
                  <a:pt x="355" y="1603"/>
                </a:lnTo>
                <a:lnTo>
                  <a:pt x="296" y="1486"/>
                </a:lnTo>
                <a:lnTo>
                  <a:pt x="241" y="1366"/>
                </a:lnTo>
                <a:lnTo>
                  <a:pt x="192" y="1243"/>
                </a:lnTo>
                <a:lnTo>
                  <a:pt x="148" y="1117"/>
                </a:lnTo>
                <a:lnTo>
                  <a:pt x="110" y="990"/>
                </a:lnTo>
                <a:lnTo>
                  <a:pt x="77" y="860"/>
                </a:lnTo>
                <a:lnTo>
                  <a:pt x="49" y="727"/>
                </a:lnTo>
                <a:lnTo>
                  <a:pt x="28" y="593"/>
                </a:lnTo>
                <a:lnTo>
                  <a:pt x="12" y="458"/>
                </a:lnTo>
                <a:lnTo>
                  <a:pt x="3" y="319"/>
                </a:lnTo>
                <a:lnTo>
                  <a:pt x="0" y="180"/>
                </a:lnTo>
                <a:lnTo>
                  <a:pt x="3" y="147"/>
                </a:lnTo>
                <a:lnTo>
                  <a:pt x="11" y="116"/>
                </a:lnTo>
                <a:lnTo>
                  <a:pt x="25" y="89"/>
                </a:lnTo>
                <a:lnTo>
                  <a:pt x="43" y="64"/>
                </a:lnTo>
                <a:lnTo>
                  <a:pt x="65" y="42"/>
                </a:lnTo>
                <a:lnTo>
                  <a:pt x="89" y="25"/>
                </a:lnTo>
                <a:lnTo>
                  <a:pt x="118" y="12"/>
                </a:lnTo>
                <a:lnTo>
                  <a:pt x="149" y="3"/>
                </a:lnTo>
                <a:lnTo>
                  <a:pt x="181" y="0"/>
                </a:lnTo>
                <a:close/>
              </a:path>
            </a:pathLst>
          </a:custGeom>
          <a:solidFill>
            <a:schemeClr val="bg1"/>
          </a:solidFill>
          <a:ln w="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de-DE"/>
          </a:p>
        </p:txBody>
      </p:sp>
      <p:sp>
        <p:nvSpPr>
          <p:cNvPr id="8" name="Freeform 101">
            <a:extLst>
              <a:ext uri="{FF2B5EF4-FFF2-40B4-BE49-F238E27FC236}">
                <a16:creationId xmlns:a16="http://schemas.microsoft.com/office/drawing/2014/main" id="{AEEF5973-8BB2-AC92-AE05-26CEDD0BE682}"/>
              </a:ext>
            </a:extLst>
          </p:cNvPr>
          <p:cNvSpPr>
            <a:spLocks noChangeAspect="1" noEditPoints="1"/>
          </p:cNvSpPr>
          <p:nvPr/>
        </p:nvSpPr>
        <p:spPr bwMode="auto">
          <a:xfrm>
            <a:off x="598687" y="4929925"/>
            <a:ext cx="137714" cy="109425"/>
          </a:xfrm>
          <a:custGeom>
            <a:avLst/>
            <a:gdLst>
              <a:gd name="T0" fmla="*/ 335 w 3354"/>
              <a:gd name="T1" fmla="*/ 333 h 2663"/>
              <a:gd name="T2" fmla="*/ 335 w 3354"/>
              <a:gd name="T3" fmla="*/ 666 h 2663"/>
              <a:gd name="T4" fmla="*/ 1677 w 3354"/>
              <a:gd name="T5" fmla="*/ 1498 h 2663"/>
              <a:gd name="T6" fmla="*/ 3019 w 3354"/>
              <a:gd name="T7" fmla="*/ 666 h 2663"/>
              <a:gd name="T8" fmla="*/ 3019 w 3354"/>
              <a:gd name="T9" fmla="*/ 333 h 2663"/>
              <a:gd name="T10" fmla="*/ 1677 w 3354"/>
              <a:gd name="T11" fmla="*/ 1165 h 2663"/>
              <a:gd name="T12" fmla="*/ 335 w 3354"/>
              <a:gd name="T13" fmla="*/ 333 h 2663"/>
              <a:gd name="T14" fmla="*/ 335 w 3354"/>
              <a:gd name="T15" fmla="*/ 0 h 2663"/>
              <a:gd name="T16" fmla="*/ 3019 w 3354"/>
              <a:gd name="T17" fmla="*/ 0 h 2663"/>
              <a:gd name="T18" fmla="*/ 3064 w 3354"/>
              <a:gd name="T19" fmla="*/ 3 h 2663"/>
              <a:gd name="T20" fmla="*/ 3108 w 3354"/>
              <a:gd name="T21" fmla="*/ 12 h 2663"/>
              <a:gd name="T22" fmla="*/ 3149 w 3354"/>
              <a:gd name="T23" fmla="*/ 27 h 2663"/>
              <a:gd name="T24" fmla="*/ 3188 w 3354"/>
              <a:gd name="T25" fmla="*/ 46 h 2663"/>
              <a:gd name="T26" fmla="*/ 3224 w 3354"/>
              <a:gd name="T27" fmla="*/ 70 h 2663"/>
              <a:gd name="T28" fmla="*/ 3255 w 3354"/>
              <a:gd name="T29" fmla="*/ 98 h 2663"/>
              <a:gd name="T30" fmla="*/ 3284 w 3354"/>
              <a:gd name="T31" fmla="*/ 129 h 2663"/>
              <a:gd name="T32" fmla="*/ 3308 w 3354"/>
              <a:gd name="T33" fmla="*/ 166 h 2663"/>
              <a:gd name="T34" fmla="*/ 3328 w 3354"/>
              <a:gd name="T35" fmla="*/ 204 h 2663"/>
              <a:gd name="T36" fmla="*/ 3342 w 3354"/>
              <a:gd name="T37" fmla="*/ 244 h 2663"/>
              <a:gd name="T38" fmla="*/ 3351 w 3354"/>
              <a:gd name="T39" fmla="*/ 288 h 2663"/>
              <a:gd name="T40" fmla="*/ 3354 w 3354"/>
              <a:gd name="T41" fmla="*/ 333 h 2663"/>
              <a:gd name="T42" fmla="*/ 3354 w 3354"/>
              <a:gd name="T43" fmla="*/ 2330 h 2663"/>
              <a:gd name="T44" fmla="*/ 3351 w 3354"/>
              <a:gd name="T45" fmla="*/ 2376 h 2663"/>
              <a:gd name="T46" fmla="*/ 3342 w 3354"/>
              <a:gd name="T47" fmla="*/ 2419 h 2663"/>
              <a:gd name="T48" fmla="*/ 3328 w 3354"/>
              <a:gd name="T49" fmla="*/ 2459 h 2663"/>
              <a:gd name="T50" fmla="*/ 3308 w 3354"/>
              <a:gd name="T51" fmla="*/ 2499 h 2663"/>
              <a:gd name="T52" fmla="*/ 3284 w 3354"/>
              <a:gd name="T53" fmla="*/ 2534 h 2663"/>
              <a:gd name="T54" fmla="*/ 3255 w 3354"/>
              <a:gd name="T55" fmla="*/ 2566 h 2663"/>
              <a:gd name="T56" fmla="*/ 3224 w 3354"/>
              <a:gd name="T57" fmla="*/ 2594 h 2663"/>
              <a:gd name="T58" fmla="*/ 3188 w 3354"/>
              <a:gd name="T59" fmla="*/ 2618 h 2663"/>
              <a:gd name="T60" fmla="*/ 3149 w 3354"/>
              <a:gd name="T61" fmla="*/ 2637 h 2663"/>
              <a:gd name="T62" fmla="*/ 3108 w 3354"/>
              <a:gd name="T63" fmla="*/ 2651 h 2663"/>
              <a:gd name="T64" fmla="*/ 3064 w 3354"/>
              <a:gd name="T65" fmla="*/ 2660 h 2663"/>
              <a:gd name="T66" fmla="*/ 3019 w 3354"/>
              <a:gd name="T67" fmla="*/ 2663 h 2663"/>
              <a:gd name="T68" fmla="*/ 335 w 3354"/>
              <a:gd name="T69" fmla="*/ 2663 h 2663"/>
              <a:gd name="T70" fmla="*/ 290 w 3354"/>
              <a:gd name="T71" fmla="*/ 2660 h 2663"/>
              <a:gd name="T72" fmla="*/ 246 w 3354"/>
              <a:gd name="T73" fmla="*/ 2651 h 2663"/>
              <a:gd name="T74" fmla="*/ 205 w 3354"/>
              <a:gd name="T75" fmla="*/ 2637 h 2663"/>
              <a:gd name="T76" fmla="*/ 166 w 3354"/>
              <a:gd name="T77" fmla="*/ 2618 h 2663"/>
              <a:gd name="T78" fmla="*/ 130 w 3354"/>
              <a:gd name="T79" fmla="*/ 2594 h 2663"/>
              <a:gd name="T80" fmla="*/ 99 w 3354"/>
              <a:gd name="T81" fmla="*/ 2566 h 2663"/>
              <a:gd name="T82" fmla="*/ 70 w 3354"/>
              <a:gd name="T83" fmla="*/ 2534 h 2663"/>
              <a:gd name="T84" fmla="*/ 46 w 3354"/>
              <a:gd name="T85" fmla="*/ 2499 h 2663"/>
              <a:gd name="T86" fmla="*/ 26 w 3354"/>
              <a:gd name="T87" fmla="*/ 2459 h 2663"/>
              <a:gd name="T88" fmla="*/ 12 w 3354"/>
              <a:gd name="T89" fmla="*/ 2419 h 2663"/>
              <a:gd name="T90" fmla="*/ 3 w 3354"/>
              <a:gd name="T91" fmla="*/ 2376 h 2663"/>
              <a:gd name="T92" fmla="*/ 0 w 3354"/>
              <a:gd name="T93" fmla="*/ 2330 h 2663"/>
              <a:gd name="T94" fmla="*/ 2 w 3354"/>
              <a:gd name="T95" fmla="*/ 333 h 2663"/>
              <a:gd name="T96" fmla="*/ 5 w 3354"/>
              <a:gd name="T97" fmla="*/ 288 h 2663"/>
              <a:gd name="T98" fmla="*/ 13 w 3354"/>
              <a:gd name="T99" fmla="*/ 244 h 2663"/>
              <a:gd name="T100" fmla="*/ 27 w 3354"/>
              <a:gd name="T101" fmla="*/ 204 h 2663"/>
              <a:gd name="T102" fmla="*/ 47 w 3354"/>
              <a:gd name="T103" fmla="*/ 166 h 2663"/>
              <a:gd name="T104" fmla="*/ 71 w 3354"/>
              <a:gd name="T105" fmla="*/ 129 h 2663"/>
              <a:gd name="T106" fmla="*/ 100 w 3354"/>
              <a:gd name="T107" fmla="*/ 98 h 2663"/>
              <a:gd name="T108" fmla="*/ 131 w 3354"/>
              <a:gd name="T109" fmla="*/ 70 h 2663"/>
              <a:gd name="T110" fmla="*/ 167 w 3354"/>
              <a:gd name="T111" fmla="*/ 46 h 2663"/>
              <a:gd name="T112" fmla="*/ 205 w 3354"/>
              <a:gd name="T113" fmla="*/ 27 h 2663"/>
              <a:gd name="T114" fmla="*/ 246 w 3354"/>
              <a:gd name="T115" fmla="*/ 12 h 2663"/>
              <a:gd name="T116" fmla="*/ 290 w 3354"/>
              <a:gd name="T117" fmla="*/ 3 h 2663"/>
              <a:gd name="T118" fmla="*/ 335 w 3354"/>
              <a:gd name="T119" fmla="*/ 0 h 2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54" h="2663">
                <a:moveTo>
                  <a:pt x="335" y="333"/>
                </a:moveTo>
                <a:lnTo>
                  <a:pt x="335" y="666"/>
                </a:lnTo>
                <a:lnTo>
                  <a:pt x="1677" y="1498"/>
                </a:lnTo>
                <a:lnTo>
                  <a:pt x="3019" y="666"/>
                </a:lnTo>
                <a:lnTo>
                  <a:pt x="3019" y="333"/>
                </a:lnTo>
                <a:lnTo>
                  <a:pt x="1677" y="1165"/>
                </a:lnTo>
                <a:lnTo>
                  <a:pt x="335" y="333"/>
                </a:lnTo>
                <a:close/>
                <a:moveTo>
                  <a:pt x="335" y="0"/>
                </a:moveTo>
                <a:lnTo>
                  <a:pt x="3019" y="0"/>
                </a:lnTo>
                <a:lnTo>
                  <a:pt x="3064" y="3"/>
                </a:lnTo>
                <a:lnTo>
                  <a:pt x="3108" y="12"/>
                </a:lnTo>
                <a:lnTo>
                  <a:pt x="3149" y="27"/>
                </a:lnTo>
                <a:lnTo>
                  <a:pt x="3188" y="46"/>
                </a:lnTo>
                <a:lnTo>
                  <a:pt x="3224" y="70"/>
                </a:lnTo>
                <a:lnTo>
                  <a:pt x="3255" y="98"/>
                </a:lnTo>
                <a:lnTo>
                  <a:pt x="3284" y="129"/>
                </a:lnTo>
                <a:lnTo>
                  <a:pt x="3308" y="166"/>
                </a:lnTo>
                <a:lnTo>
                  <a:pt x="3328" y="204"/>
                </a:lnTo>
                <a:lnTo>
                  <a:pt x="3342" y="244"/>
                </a:lnTo>
                <a:lnTo>
                  <a:pt x="3351" y="288"/>
                </a:lnTo>
                <a:lnTo>
                  <a:pt x="3354" y="333"/>
                </a:lnTo>
                <a:lnTo>
                  <a:pt x="3354" y="2330"/>
                </a:lnTo>
                <a:lnTo>
                  <a:pt x="3351" y="2376"/>
                </a:lnTo>
                <a:lnTo>
                  <a:pt x="3342" y="2419"/>
                </a:lnTo>
                <a:lnTo>
                  <a:pt x="3328" y="2459"/>
                </a:lnTo>
                <a:lnTo>
                  <a:pt x="3308" y="2499"/>
                </a:lnTo>
                <a:lnTo>
                  <a:pt x="3284" y="2534"/>
                </a:lnTo>
                <a:lnTo>
                  <a:pt x="3255" y="2566"/>
                </a:lnTo>
                <a:lnTo>
                  <a:pt x="3224" y="2594"/>
                </a:lnTo>
                <a:lnTo>
                  <a:pt x="3188" y="2618"/>
                </a:lnTo>
                <a:lnTo>
                  <a:pt x="3149" y="2637"/>
                </a:lnTo>
                <a:lnTo>
                  <a:pt x="3108" y="2651"/>
                </a:lnTo>
                <a:lnTo>
                  <a:pt x="3064" y="2660"/>
                </a:lnTo>
                <a:lnTo>
                  <a:pt x="3019" y="2663"/>
                </a:lnTo>
                <a:lnTo>
                  <a:pt x="335" y="2663"/>
                </a:lnTo>
                <a:lnTo>
                  <a:pt x="290" y="2660"/>
                </a:lnTo>
                <a:lnTo>
                  <a:pt x="246" y="2651"/>
                </a:lnTo>
                <a:lnTo>
                  <a:pt x="205" y="2637"/>
                </a:lnTo>
                <a:lnTo>
                  <a:pt x="166" y="2618"/>
                </a:lnTo>
                <a:lnTo>
                  <a:pt x="130" y="2594"/>
                </a:lnTo>
                <a:lnTo>
                  <a:pt x="99" y="2566"/>
                </a:lnTo>
                <a:lnTo>
                  <a:pt x="70" y="2534"/>
                </a:lnTo>
                <a:lnTo>
                  <a:pt x="46" y="2499"/>
                </a:lnTo>
                <a:lnTo>
                  <a:pt x="26" y="2459"/>
                </a:lnTo>
                <a:lnTo>
                  <a:pt x="12" y="2419"/>
                </a:lnTo>
                <a:lnTo>
                  <a:pt x="3" y="2376"/>
                </a:lnTo>
                <a:lnTo>
                  <a:pt x="0" y="2330"/>
                </a:lnTo>
                <a:lnTo>
                  <a:pt x="2" y="333"/>
                </a:lnTo>
                <a:lnTo>
                  <a:pt x="5" y="288"/>
                </a:lnTo>
                <a:lnTo>
                  <a:pt x="13" y="244"/>
                </a:lnTo>
                <a:lnTo>
                  <a:pt x="27" y="204"/>
                </a:lnTo>
                <a:lnTo>
                  <a:pt x="47" y="166"/>
                </a:lnTo>
                <a:lnTo>
                  <a:pt x="71" y="129"/>
                </a:lnTo>
                <a:lnTo>
                  <a:pt x="100" y="98"/>
                </a:lnTo>
                <a:lnTo>
                  <a:pt x="131" y="70"/>
                </a:lnTo>
                <a:lnTo>
                  <a:pt x="167" y="46"/>
                </a:lnTo>
                <a:lnTo>
                  <a:pt x="205" y="27"/>
                </a:lnTo>
                <a:lnTo>
                  <a:pt x="246" y="12"/>
                </a:lnTo>
                <a:lnTo>
                  <a:pt x="290" y="3"/>
                </a:lnTo>
                <a:lnTo>
                  <a:pt x="335" y="0"/>
                </a:lnTo>
                <a:close/>
              </a:path>
            </a:pathLst>
          </a:custGeom>
          <a:solidFill>
            <a:schemeClr val="bg1"/>
          </a:solidFill>
          <a:ln w="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de-DE"/>
          </a:p>
        </p:txBody>
      </p:sp>
      <p:pic>
        <p:nvPicPr>
          <p:cNvPr id="9" name="linkedin">
            <a:extLst>
              <a:ext uri="{FF2B5EF4-FFF2-40B4-BE49-F238E27FC236}">
                <a16:creationId xmlns:a16="http://schemas.microsoft.com/office/drawing/2014/main" id="{1B86BB9A-1C36-644A-D3A6-906E9973A0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2522" y="5119362"/>
            <a:ext cx="143879" cy="143879"/>
          </a:xfrm>
          <a:prstGeom prst="rect">
            <a:avLst/>
          </a:prstGeom>
        </p:spPr>
      </p:pic>
      <p:pic>
        <p:nvPicPr>
          <p:cNvPr id="15" name="Picture 14">
            <a:extLst>
              <a:ext uri="{FF2B5EF4-FFF2-40B4-BE49-F238E27FC236}">
                <a16:creationId xmlns:a16="http://schemas.microsoft.com/office/drawing/2014/main" id="{14F4CE04-C7BF-AC68-5DD6-603DB33AB623}"/>
              </a:ext>
            </a:extLst>
          </p:cNvPr>
          <p:cNvPicPr>
            <a:picLocks noChangeAspect="1"/>
          </p:cNvPicPr>
          <p:nvPr/>
        </p:nvPicPr>
        <p:blipFill>
          <a:blip r:embed="rId9"/>
          <a:stretch>
            <a:fillRect/>
          </a:stretch>
        </p:blipFill>
        <p:spPr>
          <a:xfrm>
            <a:off x="5057522" y="1926800"/>
            <a:ext cx="1767768" cy="1732588"/>
          </a:xfrm>
          <a:prstGeom prst="rect">
            <a:avLst/>
          </a:prstGeom>
        </p:spPr>
      </p:pic>
    </p:spTree>
    <p:extLst>
      <p:ext uri="{BB962C8B-B14F-4D97-AF65-F5344CB8AC3E}">
        <p14:creationId xmlns:p14="http://schemas.microsoft.com/office/powerpoint/2010/main" val="38550118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 val="&lt;smart xmlns:xsd=&quot;http://www.w3.org/2001/XMLSchema&quot; xmlns:xsi=&quot;http://www.w3.org/2001/XMLSchema-instance&quot;&gt;&lt;presentationSettings&gt;&lt;stickerPosition&gt;TR|41,2&lt;/stickerPosition&gt;&lt;agenda createSections=&quot;false&quot; enableNavigation=&quot;false&quot; hideNavigationUnderline=&quot;false&quot; id=&quot;ee4115ef-0743-4931-9faa-0702c4ba775c&quot; isTouched=&quot;false&quot; mode=&quot;Agenda&quot; showDuration=&quot;false&quot; showHeaders=&quot;false&quot; showOnlyStartTime=&quot;false&quot; showPageNumber=&quot;false&quot; showResponsible=&quot;false&quot; showSubTopics=&quot;false&quot; showTimeSlot=&quot;false&quot; showTopicNumber=&quot;false&quot; slidesForSubTopics=&quot;false&quot; timeFormat=&quot;00000000-0000-0000-0000-000000000000&quot; title=&quot;Agenda&quot;&gt;&lt;columns&gt;&lt;column displayIndex=&quot;0&quot; header=&quot;#&quot; id=&quot;8fc7e105-5a32-4a72-bc85-7d3ff1e7b9d7&quot; visible=&quot;true&quot; width=&quot;170&quot; /&gt;&lt;column displayIndex=&quot;1&quot; header=&quot;Topic&quot; id=&quot;8f81a0ad-7497-4bbb-a001-838bad8c0faa&quot; visible=&quot;true&quot; width=&quot;160&quot; /&gt;&lt;column displayIndex=&quot;2&quot; header=&quot;Responsible&quot; id=&quot;2f9b06db-11e3-45bc-aecb-cf6141b9856b&quot; visible=&quot;true&quot; width=&quot;165&quot; /&gt;&lt;column displayIndex=&quot;3&quot; header=&quot;Duration&quot; id=&quot;99d05e97-02f5-4087-be8e-b10736e0c9ca&quot; visible=&quot;true&quot; width=&quot;150&quot; /&gt;&lt;column displayIndex=&quot;4&quot; header=&quot;Time&quot; id=&quot;fd356bfd-687f-40e8-b861-574837edbc46&quot; visible=&quot;true&quot; width=&quot;180&quot; /&gt;&lt;column displayIndex=&quot;5&quot; header=&quot;Page&quot; id=&quot;db91063f-fada-4f32-86c9-9368cd93fa26&quot; visible=&quot;true&quot; width=&quot;170&quot; /&gt;&lt;/columns&gt;&lt;layout /&gt;&lt;rows /&gt;&lt;/agenda&gt;&lt;template lastModified=&quot;0001-01-01T00:00:00&quot;&gt;&lt;LayoutNames /&gt;&lt;/template&gt;&lt;theme&gt;&lt;recentColors /&gt;&lt;/theme&gt;&lt;librarySettings isLinkable=&quot;false&quot;&gt;&lt;languages&gt;&lt;language&gt;en-GB&lt;/language&gt;&lt;language&gt;fr-FR&lt;/language&gt;&lt;language&gt;de-DE&lt;/language&gt;&lt;language&gt;es-ES&lt;/language&gt;&lt;/languages&gt;&lt;/librarySettings&gt;&lt;dynamicFieldSettings&gt;&lt;fieldDefinitions&gt;&lt;fieldDefinition description=&quot;Legal disclaimer&quot; id=&quot;b04f1e97822b4d1192fbe72ca125b8a0&quot; isFreeTextAllowed=&quot;false&quot; isRequired=&quot;false&quot; name=&quot;Disclaimer&quot; type=&quot;TextBlockLanguageDependent&quot;&gt;&lt;languageOptions&gt;&lt;option language=&quot;en-GB&quot;&gt;&lt;options&gt;&lt;option value=&quot;Frontier Economics Ltd is a member of the Frontier Economics network, which consists of two separate companies based in Europe (Frontier Economics Ltd) and Australia (Frontier Economics Pty Ltd). Both companies are independently owned, and legal commitments entered into by one company do not impose any obligations on the other company in the network. All views expressed in this document are the views of Frontier Economics Ltd.&quot; /&gt;&lt;/options&gt;&lt;/option&gt;&lt;option language=&quot;de-DE&quot;&gt;&lt;options&gt;&lt;option value=&quot;Frontier Economics Ltd ist Teil des Frontier Economics Netzwerks, welches aus zwei unabhängigen Firmen in Europa (Frontier Economics Ltd) und Australien (Frontier Economics Pty Ltd) besteht. Beide Firmen sind in unabhängigem Besitz und Management, und rechtliche Verpflichtungen einer Firma erlegen keine Verpflich-tungen auf die andere Firma des Netzwerks. Alle im hier vorliegenden Dokument geäußerten Meinungen sind die Meinungen von Frontier Economics Ltd.&quot; /&gt;&lt;/options&gt;&lt;/option&gt;&lt;option language=&quot;es-ES&quot;&gt;&lt;options&gt;&lt;option value=&quot;Frontier Economics Ltd es miembro de la red Frontier Economics, que consiste de dos empresas separadas, una basada en Europa (Frontier Economics Ltd) y otra en Australia (Frontier Economics Pty). Estas dos empresas tienen distinta propiedad  y los compromisos legales de una no imponen ninguna obligación a la otra. Todas las opiniones expresadas en este documento son exclusivas de Frontier Economics Ltd.&quot; /&gt;&lt;/options&gt;&lt;/option&gt;&lt;option language=&quot;fr-FR&quot;&gt;&lt;options&gt;&lt;option value=&quot;Frontier Economics Ltd est membre du réseau Frontier Economics, composé de deux sociétés distinctes établies en Europe (Frontier Economics Ltd) et en Australie (Frontier Economics Pty). Les actionnaires des deux entités sont indépendants et les engagements légaux pris par l'une des sociétés ne lient pas l'autre société du réseau. L'ensemble des opinions exprimées dans ce document sont celles de Frontier Economics Ltd.&quot; /&gt;&lt;/options&gt;&lt;/option&gt;&lt;/languageOptions&gt;&lt;/fieldDefinition&gt;&lt;/fieldDefinitions&gt;&lt;fields&gt;&lt;field id=&quot;b04f1e97822b4d1192fbe72ca125b8a0&quot; isFilled=&quot;true&quot;&gt;&lt;value&gt;&lt;![CDATA[Frontier Economics Ltd is a member of the Frontier Economics network, which consists of two separate companies based in Europe (Frontier Economics Ltd) and Australia (Frontier Economics Pty Ltd). Both companies are independently owned, and legal commitments entered into by one company do not impose any obligations on the other company in the network. All views expressed in this document are the views of Frontier Economics Ltd.]]&gt;&lt;/value&gt;&lt;/field&gt;&lt;/fields&gt;&lt;/dynamicFieldSettings&gt;&lt;rules&gt;&lt;disabled /&gt;&lt;/rules&gt;&lt;/presentationSettings&gt;&lt;/smart&gt;"/>
</p:tagLst>
</file>

<file path=ppt/tags/tag2.xml><?xml version="1.0" encoding="utf-8"?>
<p:tagLst xmlns:a="http://schemas.openxmlformats.org/drawingml/2006/main" xmlns:r="http://schemas.openxmlformats.org/officeDocument/2006/relationships" xmlns:p="http://schemas.openxmlformats.org/presentationml/2006/main">
  <p:tag name="SMART" val="&lt;smart xmlns:xsd=&quot;http://www.w3.org/2001/XMLSchema&quot; xmlns:xsi=&quot;http://www.w3.org/2001/XMLSchema-instance&quot;&gt;&lt;shapeSettings id=&quot;e0b59932-086f-41d5-a8ea-7c0637697764&quot; isFootnotesShape=&quot;false&quot;&gt;&lt;dynamicField id=&quot;b04f1e97822b4d1192fbe72ca125b8a0&quot; isFilled=&quot;true&quot;&gt;&lt;value&gt;&lt;![CDATA[Frontier Economics Ltd is a member of the Frontier Economics network, which consists of two separate companies based in Europe (Frontier Economics Ltd) and Australia (Frontier Economics Pty Ltd). Both companies are independently owned, and legal commitments entered into by one company do not impose any obligations on the other company in the network. All views expressed in this document are the views of Frontier Economics Ltd.]]&gt;&lt;/value&gt;&lt;/dynamicField&gt;&lt;/shapeSettings&gt;&lt;/smart&gt;"/>
</p:tagLst>
</file>

<file path=ppt/tags/tag3.xml><?xml version="1.0" encoding="utf-8"?>
<p:tagLst xmlns:a="http://schemas.openxmlformats.org/drawingml/2006/main" xmlns:r="http://schemas.openxmlformats.org/officeDocument/2006/relationships" xmlns:p="http://schemas.openxmlformats.org/presentationml/2006/main">
  <p:tag name="SMART" val="&lt;smart xmlns:xsd=&quot;http://www.w3.org/2001/XMLSchema&quot; xmlns:xsi=&quot;http://www.w3.org/2001/XMLSchema-instance&quot;&gt;&lt;shapeSettings id=&quot;e0b59932-086f-41d5-a8ea-7c0637697764&quot; isFootnotesShape=&quot;false&quot;&gt;&lt;dynamicField id=&quot;b04f1e97822b4d1192fbe72ca125b8a0&quot; isFilled=&quot;true&quot;&gt;&lt;value&gt;&lt;![CDATA[Frontier Economics Ltd is a member of the Frontier Economics network, which consists of two separate companies based in Europe (Frontier Economics Ltd) and Australia (Frontier Economics Pty Ltd). Both companies are independently owned, and legal commitments entered into by one company do not impose any obligations on the other company in the network. All views expressed in this document are the views of Frontier Economics Ltd.]]&gt;&lt;/value&gt;&lt;/dynamicField&gt;&lt;/shapeSettings&gt;&lt;/smart&gt;"/>
</p:tagLst>
</file>

<file path=ppt/tags/tag4.xml><?xml version="1.0" encoding="utf-8"?>
<p:tagLst xmlns:a="http://schemas.openxmlformats.org/drawingml/2006/main" xmlns:r="http://schemas.openxmlformats.org/officeDocument/2006/relationships" xmlns:p="http://schemas.openxmlformats.org/presentationml/2006/main">
  <p:tag name="TS:MS" val="Title 1"/>
</p:tagLst>
</file>

<file path=ppt/tags/tag5.xml><?xml version="1.0" encoding="utf-8"?>
<p:tagLst xmlns:a="http://schemas.openxmlformats.org/drawingml/2006/main" xmlns:r="http://schemas.openxmlformats.org/officeDocument/2006/relationships" xmlns:p="http://schemas.openxmlformats.org/presentationml/2006/main">
  <p:tag name="TS:MS" val="Text Placeholder 10"/>
</p:tagLst>
</file>

<file path=ppt/tags/tag6.xml><?xml version="1.0" encoding="utf-8"?>
<p:tagLst xmlns:a="http://schemas.openxmlformats.org/drawingml/2006/main" xmlns:r="http://schemas.openxmlformats.org/officeDocument/2006/relationships" xmlns:p="http://schemas.openxmlformats.org/presentationml/2006/main">
  <p:tag name="TS:MS" val="Text Placeholder 10"/>
</p:tagLst>
</file>

<file path=ppt/tags/tag7.xml><?xml version="1.0" encoding="utf-8"?>
<p:tagLst xmlns:a="http://schemas.openxmlformats.org/drawingml/2006/main" xmlns:r="http://schemas.openxmlformats.org/officeDocument/2006/relationships" xmlns:p="http://schemas.openxmlformats.org/presentationml/2006/main">
  <p:tag name="TS:MS" val="Text Placeholder 10"/>
</p:tagLst>
</file>

<file path=ppt/tags/tag8.xml><?xml version="1.0" encoding="utf-8"?>
<p:tagLst xmlns:a="http://schemas.openxmlformats.org/drawingml/2006/main" xmlns:r="http://schemas.openxmlformats.org/officeDocument/2006/relationships" xmlns:p="http://schemas.openxmlformats.org/presentationml/2006/main">
  <p:tag name="TS:MS" val="Text Placeholder 10"/>
</p:tagLst>
</file>

<file path=ppt/theme/theme1.xml><?xml version="1.0" encoding="utf-8"?>
<a:theme xmlns:a="http://schemas.openxmlformats.org/drawingml/2006/main" name="Red White Report">
  <a:themeElements>
    <a:clrScheme name="Custom 26">
      <a:dk1>
        <a:srgbClr val="2D2926"/>
      </a:dk1>
      <a:lt1>
        <a:sysClr val="window" lastClr="FFFFFF"/>
      </a:lt1>
      <a:dk2>
        <a:srgbClr val="FFFFFF"/>
      </a:dk2>
      <a:lt2>
        <a:srgbClr val="971B2F"/>
      </a:lt2>
      <a:accent1>
        <a:srgbClr val="971B2F"/>
      </a:accent1>
      <a:accent2>
        <a:srgbClr val="CD001A"/>
      </a:accent2>
      <a:accent3>
        <a:srgbClr val="003D4C"/>
      </a:accent3>
      <a:accent4>
        <a:srgbClr val="9EA700"/>
      </a:accent4>
      <a:accent5>
        <a:srgbClr val="2F6F7A"/>
      </a:accent5>
      <a:accent6>
        <a:srgbClr val="F2CD00"/>
      </a:accent6>
      <a:hlink>
        <a:srgbClr val="0563C1"/>
      </a:hlink>
      <a:folHlink>
        <a:srgbClr val="954F72"/>
      </a:folHlink>
    </a:clrScheme>
    <a:fontScheme name="Custom 4">
      <a:majorFont>
        <a:latin typeface="Franklin Gothic Medium C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bg2"/>
          </a:solidFill>
        </a:ln>
      </a:spPr>
      <a:bodyPr lIns="36000" tIns="36000" rIns="36000" bIns="36000" rtlCol="0" anchor="ctr"/>
      <a:lstStyle>
        <a:defPPr algn="ctr">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a:defPPr>
      </a:lstStyle>
    </a:txDef>
  </a:objectDefaults>
  <a:extraClrSchemeLst/>
  <a:custClrLst>
    <a:custClr name="Merlot Red">
      <a:srgbClr val="971B2F"/>
    </a:custClr>
    <a:custClr name="Hot Sauce Red">
      <a:srgbClr val="CD001A"/>
    </a:custClr>
    <a:custClr name="Peacock Blue">
      <a:srgbClr val="2F6F7A"/>
    </a:custClr>
    <a:custClr name="Midnight Blue">
      <a:srgbClr val="003D4C"/>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Grey Sky Blue">
      <a:srgbClr val="D1E0D7"/>
    </a:custClr>
    <a:custClr name="Pine Green">
      <a:srgbClr val="3D441E"/>
    </a:custClr>
    <a:custClr name="Banana Yellow">
      <a:srgbClr val="F2CD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Sage Grey">
      <a:srgbClr val="D0D1AB"/>
    </a:custClr>
    <a:custClr name="Matcha Green">
      <a:srgbClr val="9EA700"/>
    </a:custClr>
    <a:custClr name="Tango Orange">
      <a:srgbClr val="DE7C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Espresso Black">
      <a:srgbClr val="2D2926"/>
    </a:custClr>
    <a:custClr name="Tennis Ball Green">
      <a:srgbClr val="E3E935"/>
    </a:custClr>
    <a:custClr name="Royal Purple">
      <a:srgbClr val="5D295F"/>
    </a:custClr>
  </a:custClrLst>
  <a:extLst>
    <a:ext uri="{05A4C25C-085E-4340-85A3-A5531E510DB2}">
      <thm15:themeFamily xmlns:thm15="http://schemas.microsoft.com/office/thememl/2012/main" name="Frontier Standard Template.169.potx" id="{72363DCA-F159-4DB8-8096-AC6387924042}" vid="{FDCA119E-0D14-4D1E-BB8C-594CB6C4A8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7015935D31944BBC3798973899D389" ma:contentTypeVersion="14" ma:contentTypeDescription="Create a new document." ma:contentTypeScope="" ma:versionID="00a66d9dba1557be984835248ae0fbfa">
  <xsd:schema xmlns:xsd="http://www.w3.org/2001/XMLSchema" xmlns:xs="http://www.w3.org/2001/XMLSchema" xmlns:p="http://schemas.microsoft.com/office/2006/metadata/properties" xmlns:ns2="2aed5f02-abfd-4873-a7ab-e2b24e9c611b" xmlns:ns3="e3fa2129-4b60-4d6e-ac1a-f7dd9af5ebd6" xmlns:ns4="ebeb3707-5210-4743-8255-78c24a9c38a4" targetNamespace="http://schemas.microsoft.com/office/2006/metadata/properties" ma:root="true" ma:fieldsID="76f704baeea7f5d31178076a4cb652de" ns2:_="" ns3:_="" ns4:_="">
    <xsd:import namespace="2aed5f02-abfd-4873-a7ab-e2b24e9c611b"/>
    <xsd:import namespace="e3fa2129-4b60-4d6e-ac1a-f7dd9af5ebd6"/>
    <xsd:import namespace="ebeb3707-5210-4743-8255-78c24a9c38a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d5f02-abfd-4873-a7ab-e2b24e9c611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f9086c-8f42-4e20-a92f-77beb7dd37dd}" ma:internalName="TaxCatchAll" ma:showField="CatchAllData" ma:web="2aed5f02-abfd-4873-a7ab-e2b24e9c61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fa2129-4b60-4d6e-ac1a-f7dd9af5ebd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f22b6e6-af2c-49e0-a893-9fda7ebbbb15"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eb3707-5210-4743-8255-78c24a9c38a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DocumentProperties xmlns="http://www.novaplex.co.uk/templatestudio/v2/document" Package="15dba1a1-8b4b-47c3-95b9-80d128f8ba21" Blueprint="WhiteReport" Language="English" DocumentState="Prepared">
  <TextFieldProperties Field="Title" Text="PowerPoint training"/>
  <TextFieldProperties Field="Subtitle" Text=""/>
  <DateFieldProperties Field="Date" Date="2021-09-29T14:28:53Z"/>
  <OptionFieldProperties Field="Classification" SelectedOption="Internal"/>
</DocumentProperties>
</file>

<file path=customXml/item4.xml><?xml version="1.0" encoding="utf-8"?>
<p:properties xmlns:p="http://schemas.microsoft.com/office/2006/metadata/properties" xmlns:xsi="http://www.w3.org/2001/XMLSchema-instance" xmlns:pc="http://schemas.microsoft.com/office/infopath/2007/PartnerControls">
  <documentManagement>
    <TaxCatchAll xmlns="2aed5f02-abfd-4873-a7ab-e2b24e9c611b" xsi:nil="true"/>
    <lcf76f155ced4ddcb4097134ff3c332f xmlns="e3fa2129-4b60-4d6e-ac1a-f7dd9af5ebd6">
      <Terms xmlns="http://schemas.microsoft.com/office/infopath/2007/PartnerControls"/>
    </lcf76f155ced4ddcb4097134ff3c332f>
    <_dlc_DocId xmlns="2aed5f02-abfd-4873-a7ab-e2b24e9c611b">CN5V5D2N2K7J-121727025-900</_dlc_DocId>
    <_dlc_DocIdUrl xmlns="2aed5f02-abfd-4873-a7ab-e2b24e9c611b">
      <Url>https://ourjamaica.sharepoint.com/sites/Intranet/dept/cpa/_layouts/15/DocIdRedir.aspx?ID=CN5V5D2N2K7J-121727025-900</Url>
      <Description>CN5V5D2N2K7J-121727025-900</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A98F578-6CE3-477F-B8C2-3E348ED4821C}"/>
</file>

<file path=customXml/itemProps2.xml><?xml version="1.0" encoding="utf-8"?>
<ds:datastoreItem xmlns:ds="http://schemas.openxmlformats.org/officeDocument/2006/customXml" ds:itemID="{E25ABD4E-E21A-40C0-A82A-B37626FF6459}">
  <ds:schemaRefs>
    <ds:schemaRef ds:uri="http://schemas.microsoft.com/sharepoint/v3/contenttype/forms"/>
  </ds:schemaRefs>
</ds:datastoreItem>
</file>

<file path=customXml/itemProps3.xml><?xml version="1.0" encoding="utf-8"?>
<ds:datastoreItem xmlns:ds="http://schemas.openxmlformats.org/officeDocument/2006/customXml" ds:itemID="{B91D5258-7EDF-4CDF-BD22-36C1D1B25202}">
  <ds:schemaRefs>
    <ds:schemaRef ds:uri="http://www.novaplex.co.uk/templatestudio/v2/document"/>
  </ds:schemaRefs>
</ds:datastoreItem>
</file>

<file path=customXml/itemProps4.xml><?xml version="1.0" encoding="utf-8"?>
<ds:datastoreItem xmlns:ds="http://schemas.openxmlformats.org/officeDocument/2006/customXml" ds:itemID="{4F10D0BA-C0B5-4F92-BD77-3387F54B65E3}">
  <ds:schemaRefs>
    <ds:schemaRef ds:uri="http://purl.org/dc/term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17117def-d9b5-4f2d-bfce-0b2d33f0a8b2"/>
    <ds:schemaRef ds:uri="29c12fa6-af1c-487d-a356-fd813bb6ce89"/>
    <ds:schemaRef ds:uri="http://schemas.microsoft.com/office/2006/metadata/properties"/>
  </ds:schemaRefs>
</ds:datastoreItem>
</file>

<file path=customXml/itemProps5.xml><?xml version="1.0" encoding="utf-8"?>
<ds:datastoreItem xmlns:ds="http://schemas.openxmlformats.org/officeDocument/2006/customXml" ds:itemID="{56CC6EA6-1755-4151-AB39-45C217C90F1D}"/>
</file>

<file path=docProps/app.xml><?xml version="1.0" encoding="utf-8"?>
<Properties xmlns="http://schemas.openxmlformats.org/officeDocument/2006/extended-properties" xmlns:vt="http://schemas.openxmlformats.org/officeDocument/2006/docPropsVTypes">
  <Template>blank</Template>
  <TotalTime>0</TotalTime>
  <Words>787</Words>
  <Application>Microsoft Office PowerPoint</Application>
  <PresentationFormat>Widescreen</PresentationFormat>
  <Paragraphs>117</Paragraphs>
  <Slides>10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Courier New</vt:lpstr>
      <vt:lpstr>Franklin Gothic Medium Cond</vt:lpstr>
      <vt:lpstr>Lucida Bright</vt:lpstr>
      <vt:lpstr>Segoe UI</vt:lpstr>
      <vt:lpstr>Wingdings</vt:lpstr>
      <vt:lpstr>Wingdings 2</vt:lpstr>
      <vt:lpstr>Red White Report</vt:lpstr>
      <vt:lpstr>Distributed Energy Resources</vt:lpstr>
      <vt:lpstr>Distributed Energy Resources (DERs) can play a key role in The Caribbean</vt:lpstr>
      <vt:lpstr>Lessons form the European experience with DERs: The Promotion Phase</vt:lpstr>
      <vt:lpstr>The Maturity Phase of Distributed energy resources can arrive sooner in The Caribbean</vt:lpstr>
      <vt:lpstr>The European experience with Distributed energy resources: Maturity</vt:lpstr>
      <vt:lpstr>The European experience with Distributed energy resources: Maturity</vt:lpstr>
      <vt:lpstr>The European experience with Distributed energy resources: Maturity</vt:lpstr>
      <vt:lpstr>Conclusions</vt:lpstr>
      <vt:lpstr>Thank you for listening – please get in touch if you have 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Pablo González</dc:creator>
  <cp:lastModifiedBy>Pablo González</cp:lastModifiedBy>
  <cp:revision>2</cp:revision>
  <cp:lastPrinted>2021-08-12T14:19:08Z</cp:lastPrinted>
  <dcterms:created xsi:type="dcterms:W3CDTF">2026-02-18T09:47:25Z</dcterms:created>
  <dcterms:modified xsi:type="dcterms:W3CDTF">2026-04-12T09:24:23Z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0x010100A67015935D31944BBC3798973899D389</vt:lpwstr>
  </property>
  <property fmtid="{D5CDD505-2E9C-101B-9397-08002B2CF9AE}" pid="3" name="TaxKeyword">
    <vt:lpwstr/>
  </property>
  <property fmtid="{D5CDD505-2E9C-101B-9397-08002B2CF9AE}" pid="4" name="MediaServiceImageTags">
    <vt:lpwstr/>
  </property>
  <property fmtid="{D5CDD505-2E9C-101B-9397-08002B2CF9AE}" pid="5" name="_dlc_DocIdItemGuid">
    <vt:lpwstr>457e7989-6b9b-421a-ab69-5f3d6ab200b7</vt:lpwstr>
  </property>
</Properties>
</file>