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69" r:id="rId5"/>
    <p:sldMasterId id="2147483730" r:id="rId6"/>
    <p:sldMasterId id="2147483755" r:id="rId7"/>
    <p:sldMasterId id="2147483777" r:id="rId8"/>
    <p:sldMasterId id="2147483793" r:id="rId9"/>
    <p:sldMasterId id="2147483816" r:id="rId10"/>
    <p:sldMasterId id="2147483838" r:id="rId11"/>
    <p:sldMasterId id="2147483841" r:id="rId12"/>
    <p:sldMasterId id="2147483844" r:id="rId13"/>
    <p:sldMasterId id="2147483910" r:id="rId14"/>
    <p:sldMasterId id="2147483914" r:id="rId15"/>
  </p:sldMasterIdLst>
  <p:notesMasterIdLst>
    <p:notesMasterId r:id="rId31"/>
  </p:notesMasterIdLst>
  <p:sldIdLst>
    <p:sldId id="4681" r:id="rId16"/>
    <p:sldId id="4831" r:id="rId17"/>
    <p:sldId id="4832" r:id="rId18"/>
    <p:sldId id="4820" r:id="rId19"/>
    <p:sldId id="5638" r:id="rId20"/>
    <p:sldId id="5637" r:id="rId21"/>
    <p:sldId id="5641" r:id="rId22"/>
    <p:sldId id="5639" r:id="rId23"/>
    <p:sldId id="5646" r:id="rId24"/>
    <p:sldId id="5644" r:id="rId25"/>
    <p:sldId id="5647" r:id="rId26"/>
    <p:sldId id="5636" r:id="rId27"/>
    <p:sldId id="4830" r:id="rId28"/>
    <p:sldId id="5539" r:id="rId29"/>
    <p:sldId id="56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AA4D3F-B50A-E603-2F07-05E700B05F06}" name="Julio Aguilera" initials="JA" userId="fe7c1c860de3b9fc" providerId="Windows Live"/>
  <p188:author id="{EE7BBFDF-8595-19AB-A967-1429A875AE35}" name="LIS-Water" initials="" userId="S::lis-water@lis-water.org::22c66f7d-de35-4527-a1fd-9528913b4c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7"/>
    <a:srgbClr val="FAA71A"/>
    <a:srgbClr val="8DC63F"/>
    <a:srgbClr val="009FD6"/>
    <a:srgbClr val="16325C"/>
    <a:srgbClr val="0066B2"/>
    <a:srgbClr val="0B1E3B"/>
    <a:srgbClr val="19325C"/>
    <a:srgbClr val="F9A51A"/>
    <a:srgbClr val="008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BC2E9-2ABF-48A7-9663-6FCB81FC1631}" v="1" dt="2026-04-29T12:11:22.058"/>
    <p1510:client id="{7FE151D0-27F0-43D3-8341-B3B61A298EC5}" v="280" dt="2026-04-29T12:07:45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645" autoAdjust="0"/>
  </p:normalViewPr>
  <p:slideViewPr>
    <p:cSldViewPr snapToGrid="0">
      <p:cViewPr varScale="1">
        <p:scale>
          <a:sx n="44" d="100"/>
          <a:sy n="44" d="100"/>
        </p:scale>
        <p:origin x="20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ustomXml" Target="../customXml/item4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Melo Baptista" userId="81f58302-1bdb-4142-815a-fcc295f3bdf8" providerId="ADAL" clId="{99C78544-328B-4FD7-BCE2-3C125E8B85C8}"/>
    <pc:docChg chg="modSld">
      <pc:chgData name="Jaime Melo Baptista" userId="81f58302-1bdb-4142-815a-fcc295f3bdf8" providerId="ADAL" clId="{99C78544-328B-4FD7-BCE2-3C125E8B85C8}" dt="2026-04-29T11:18:13.693" v="30" actId="14100"/>
      <pc:docMkLst>
        <pc:docMk/>
      </pc:docMkLst>
      <pc:sldChg chg="modSp mod">
        <pc:chgData name="Jaime Melo Baptista" userId="81f58302-1bdb-4142-815a-fcc295f3bdf8" providerId="ADAL" clId="{99C78544-328B-4FD7-BCE2-3C125E8B85C8}" dt="2026-04-29T11:15:33.022" v="19" actId="6549"/>
        <pc:sldMkLst>
          <pc:docMk/>
          <pc:sldMk cId="4273193163" sldId="4831"/>
        </pc:sldMkLst>
        <pc:spChg chg="mod">
          <ac:chgData name="Jaime Melo Baptista" userId="81f58302-1bdb-4142-815a-fcc295f3bdf8" providerId="ADAL" clId="{99C78544-328B-4FD7-BCE2-3C125E8B85C8}" dt="2026-04-29T11:15:33.022" v="19" actId="6549"/>
          <ac:spMkLst>
            <pc:docMk/>
            <pc:sldMk cId="4273193163" sldId="4831"/>
            <ac:spMk id="6" creationId="{D6868E04-898D-9C81-2EF3-196E8B805E2A}"/>
          </ac:spMkLst>
        </pc:spChg>
      </pc:sldChg>
      <pc:sldChg chg="modSp mod">
        <pc:chgData name="Jaime Melo Baptista" userId="81f58302-1bdb-4142-815a-fcc295f3bdf8" providerId="ADAL" clId="{99C78544-328B-4FD7-BCE2-3C125E8B85C8}" dt="2026-04-29T11:16:19.670" v="29" actId="20577"/>
        <pc:sldMkLst>
          <pc:docMk/>
          <pc:sldMk cId="1101844482" sldId="4832"/>
        </pc:sldMkLst>
        <pc:spChg chg="mod">
          <ac:chgData name="Jaime Melo Baptista" userId="81f58302-1bdb-4142-815a-fcc295f3bdf8" providerId="ADAL" clId="{99C78544-328B-4FD7-BCE2-3C125E8B85C8}" dt="2026-04-29T11:16:19.670" v="29" actId="20577"/>
          <ac:spMkLst>
            <pc:docMk/>
            <pc:sldMk cId="1101844482" sldId="4832"/>
            <ac:spMk id="12" creationId="{4CBD7275-AA3E-05F6-B609-063E18FD22FD}"/>
          </ac:spMkLst>
        </pc:spChg>
      </pc:sldChg>
      <pc:sldChg chg="modSp mod">
        <pc:chgData name="Jaime Melo Baptista" userId="81f58302-1bdb-4142-815a-fcc295f3bdf8" providerId="ADAL" clId="{99C78544-328B-4FD7-BCE2-3C125E8B85C8}" dt="2026-04-29T11:18:13.693" v="30" actId="14100"/>
        <pc:sldMkLst>
          <pc:docMk/>
          <pc:sldMk cId="205333965" sldId="5646"/>
        </pc:sldMkLst>
        <pc:spChg chg="mod">
          <ac:chgData name="Jaime Melo Baptista" userId="81f58302-1bdb-4142-815a-fcc295f3bdf8" providerId="ADAL" clId="{99C78544-328B-4FD7-BCE2-3C125E8B85C8}" dt="2026-04-29T11:18:13.693" v="30" actId="14100"/>
          <ac:spMkLst>
            <pc:docMk/>
            <pc:sldMk cId="205333965" sldId="5646"/>
            <ac:spMk id="5" creationId="{F627F399-454F-1FCD-F0A1-6C1C8DBCEEFD}"/>
          </ac:spMkLst>
        </pc:spChg>
      </pc:sldChg>
    </pc:docChg>
  </pc:docChgLst>
  <pc:docChgLst>
    <pc:chgData name="Rita Amaral" userId="1259dad8-1f45-4ebc-a6d4-1490a6109c38" providerId="ADAL" clId="{9EC1D4F8-E06E-4081-A9AA-EBEE8B1A9B49}"/>
    <pc:docChg chg="undo custSel addSld delSld modSld sldOrd delMainMaster">
      <pc:chgData name="Rita Amaral" userId="1259dad8-1f45-4ebc-a6d4-1490a6109c38" providerId="ADAL" clId="{9EC1D4F8-E06E-4081-A9AA-EBEE8B1A9B49}" dt="2026-04-29T12:11:04.299" v="2500" actId="6549"/>
      <pc:docMkLst>
        <pc:docMk/>
      </pc:docMkLst>
      <pc:sldChg chg="addSp delSp modSp mod modNotesTx">
        <pc:chgData name="Rita Amaral" userId="1259dad8-1f45-4ebc-a6d4-1490a6109c38" providerId="ADAL" clId="{9EC1D4F8-E06E-4081-A9AA-EBEE8B1A9B49}" dt="2026-04-29T12:10:16.371" v="2487" actId="20577"/>
        <pc:sldMkLst>
          <pc:docMk/>
          <pc:sldMk cId="619272700" sldId="4681"/>
        </pc:sldMkLst>
        <pc:spChg chg="mod">
          <ac:chgData name="Rita Amaral" userId="1259dad8-1f45-4ebc-a6d4-1490a6109c38" providerId="ADAL" clId="{9EC1D4F8-E06E-4081-A9AA-EBEE8B1A9B49}" dt="2026-04-28T16:07:16.882" v="995" actId="403"/>
          <ac:spMkLst>
            <pc:docMk/>
            <pc:sldMk cId="619272700" sldId="4681"/>
            <ac:spMk id="6" creationId="{FC8942B0-EBBB-4DA4-B3F4-1FCFFCA79401}"/>
          </ac:spMkLst>
        </pc:spChg>
        <pc:spChg chg="add del">
          <ac:chgData name="Rita Amaral" userId="1259dad8-1f45-4ebc-a6d4-1490a6109c38" providerId="ADAL" clId="{9EC1D4F8-E06E-4081-A9AA-EBEE8B1A9B49}" dt="2026-04-28T23:28:04.594" v="1551" actId="22"/>
          <ac:spMkLst>
            <pc:docMk/>
            <pc:sldMk cId="619272700" sldId="4681"/>
            <ac:spMk id="7" creationId="{C8F9EF46-F34E-03FF-8ADF-E85754282DD4}"/>
          </ac:spMkLst>
        </pc:spChg>
        <pc:spChg chg="mod">
          <ac:chgData name="Rita Amaral" userId="1259dad8-1f45-4ebc-a6d4-1490a6109c38" providerId="ADAL" clId="{9EC1D4F8-E06E-4081-A9AA-EBEE8B1A9B49}" dt="2026-04-29T00:41:04.803" v="2316" actId="6549"/>
          <ac:spMkLst>
            <pc:docMk/>
            <pc:sldMk cId="619272700" sldId="4681"/>
            <ac:spMk id="13" creationId="{366BE5CC-0AEF-9C15-D80F-52B33E28CCAB}"/>
          </ac:spMkLst>
        </pc:spChg>
      </pc:sldChg>
      <pc:sldChg chg="addSp delSp modSp mod modClrScheme chgLayout modNotesTx">
        <pc:chgData name="Rita Amaral" userId="1259dad8-1f45-4ebc-a6d4-1490a6109c38" providerId="ADAL" clId="{9EC1D4F8-E06E-4081-A9AA-EBEE8B1A9B49}" dt="2026-04-29T12:10:31.291" v="2490" actId="6549"/>
        <pc:sldMkLst>
          <pc:docMk/>
          <pc:sldMk cId="251661774" sldId="4820"/>
        </pc:sldMkLst>
        <pc:spChg chg="mod">
          <ac:chgData name="Rita Amaral" userId="1259dad8-1f45-4ebc-a6d4-1490a6109c38" providerId="ADAL" clId="{9EC1D4F8-E06E-4081-A9AA-EBEE8B1A9B49}" dt="2026-04-28T23:17:03.593" v="1547" actId="14100"/>
          <ac:spMkLst>
            <pc:docMk/>
            <pc:sldMk cId="251661774" sldId="4820"/>
            <ac:spMk id="4" creationId="{DF4E5D90-9FF4-C3B5-E77A-2F88C3EF38D7}"/>
          </ac:spMkLst>
        </pc:spChg>
        <pc:spChg chg="add del">
          <ac:chgData name="Rita Amaral" userId="1259dad8-1f45-4ebc-a6d4-1490a6109c38" providerId="ADAL" clId="{9EC1D4F8-E06E-4081-A9AA-EBEE8B1A9B49}" dt="2026-04-28T23:30:42.575" v="1562" actId="22"/>
          <ac:spMkLst>
            <pc:docMk/>
            <pc:sldMk cId="251661774" sldId="4820"/>
            <ac:spMk id="8" creationId="{626CD40F-D24C-F12F-EF8F-C54A3274CDA6}"/>
          </ac:spMkLst>
        </pc:spChg>
        <pc:spChg chg="del">
          <ac:chgData name="Rita Amaral" userId="1259dad8-1f45-4ebc-a6d4-1490a6109c38" providerId="ADAL" clId="{9EC1D4F8-E06E-4081-A9AA-EBEE8B1A9B49}" dt="2026-04-28T23:16:46.123" v="1544" actId="478"/>
          <ac:spMkLst>
            <pc:docMk/>
            <pc:sldMk cId="251661774" sldId="4820"/>
            <ac:spMk id="10" creationId="{CB3060DE-E16B-2390-7DA6-48A40EDC0FE1}"/>
          </ac:spMkLst>
        </pc:spChg>
        <pc:spChg chg="mod ord">
          <ac:chgData name="Rita Amaral" userId="1259dad8-1f45-4ebc-a6d4-1490a6109c38" providerId="ADAL" clId="{9EC1D4F8-E06E-4081-A9AA-EBEE8B1A9B49}" dt="2026-04-28T16:45:52.904" v="1502" actId="700"/>
          <ac:spMkLst>
            <pc:docMk/>
            <pc:sldMk cId="251661774" sldId="4820"/>
            <ac:spMk id="13" creationId="{1C2211B4-62AF-7446-6B80-9A99A46476E2}"/>
          </ac:spMkLst>
        </pc:spChg>
        <pc:spChg chg="add del mod ord">
          <ac:chgData name="Rita Amaral" userId="1259dad8-1f45-4ebc-a6d4-1490a6109c38" providerId="ADAL" clId="{9EC1D4F8-E06E-4081-A9AA-EBEE8B1A9B49}" dt="2026-04-28T16:45:56.513" v="1503" actId="478"/>
          <ac:spMkLst>
            <pc:docMk/>
            <pc:sldMk cId="251661774" sldId="4820"/>
            <ac:spMk id="18" creationId="{CACD4E95-9563-986E-2EF4-E1277019AD89}"/>
          </ac:spMkLst>
        </pc:spChg>
        <pc:grpChg chg="mod topLvl">
          <ac:chgData name="Rita Amaral" userId="1259dad8-1f45-4ebc-a6d4-1490a6109c38" providerId="ADAL" clId="{9EC1D4F8-E06E-4081-A9AA-EBEE8B1A9B49}" dt="2026-04-28T23:16:57.976" v="1546" actId="14100"/>
          <ac:grpSpMkLst>
            <pc:docMk/>
            <pc:sldMk cId="251661774" sldId="4820"/>
            <ac:grpSpMk id="6" creationId="{AE4424C8-8DF7-7101-C44F-00789C000027}"/>
          </ac:grpSpMkLst>
        </pc:grpChg>
        <pc:grpChg chg="del">
          <ac:chgData name="Rita Amaral" userId="1259dad8-1f45-4ebc-a6d4-1490a6109c38" providerId="ADAL" clId="{9EC1D4F8-E06E-4081-A9AA-EBEE8B1A9B49}" dt="2026-04-28T16:25:01.667" v="1235" actId="478"/>
          <ac:grpSpMkLst>
            <pc:docMk/>
            <pc:sldMk cId="251661774" sldId="4820"/>
            <ac:grpSpMk id="7" creationId="{D4A6B7DE-4175-038F-C2A8-BED144C5D97F}"/>
          </ac:grpSpMkLst>
        </pc:grpChg>
        <pc:picChg chg="del topLvl">
          <ac:chgData name="Rita Amaral" userId="1259dad8-1f45-4ebc-a6d4-1490a6109c38" providerId="ADAL" clId="{9EC1D4F8-E06E-4081-A9AA-EBEE8B1A9B49}" dt="2026-04-28T16:25:01.667" v="1235" actId="478"/>
          <ac:picMkLst>
            <pc:docMk/>
            <pc:sldMk cId="251661774" sldId="4820"/>
            <ac:picMk id="8" creationId="{092E6587-5787-DF2E-A593-61A56FBC12BE}"/>
          </ac:picMkLst>
        </pc:picChg>
        <pc:picChg chg="add mod">
          <ac:chgData name="Rita Amaral" userId="1259dad8-1f45-4ebc-a6d4-1490a6109c38" providerId="ADAL" clId="{9EC1D4F8-E06E-4081-A9AA-EBEE8B1A9B49}" dt="2026-04-28T23:17:08.060" v="1548" actId="1076"/>
          <ac:picMkLst>
            <pc:docMk/>
            <pc:sldMk cId="251661774" sldId="4820"/>
            <ac:picMk id="9" creationId="{A3D54E1C-79DB-BABC-3894-236849FEDCD5}"/>
          </ac:picMkLst>
        </pc:picChg>
        <pc:picChg chg="add del mod">
          <ac:chgData name="Rita Amaral" userId="1259dad8-1f45-4ebc-a6d4-1490a6109c38" providerId="ADAL" clId="{9EC1D4F8-E06E-4081-A9AA-EBEE8B1A9B49}" dt="2026-04-28T16:29:26.112" v="1244" actId="478"/>
          <ac:picMkLst>
            <pc:docMk/>
            <pc:sldMk cId="251661774" sldId="4820"/>
            <ac:picMk id="12" creationId="{F9815FEC-132E-BE56-0CD8-B1E524C6ED7A}"/>
          </ac:picMkLst>
        </pc:picChg>
        <pc:picChg chg="add del mod">
          <ac:chgData name="Rita Amaral" userId="1259dad8-1f45-4ebc-a6d4-1490a6109c38" providerId="ADAL" clId="{9EC1D4F8-E06E-4081-A9AA-EBEE8B1A9B49}" dt="2026-04-28T16:32:33.658" v="1247" actId="478"/>
          <ac:picMkLst>
            <pc:docMk/>
            <pc:sldMk cId="251661774" sldId="4820"/>
            <ac:picMk id="15" creationId="{638328EF-9524-BABD-F7B1-BA44FBBB9E99}"/>
          </ac:picMkLst>
        </pc:picChg>
        <pc:picChg chg="add del mod">
          <ac:chgData name="Rita Amaral" userId="1259dad8-1f45-4ebc-a6d4-1490a6109c38" providerId="ADAL" clId="{9EC1D4F8-E06E-4081-A9AA-EBEE8B1A9B49}" dt="2026-04-28T16:32:50.938" v="1250" actId="478"/>
          <ac:picMkLst>
            <pc:docMk/>
            <pc:sldMk cId="251661774" sldId="4820"/>
            <ac:picMk id="17" creationId="{6D4E8BEE-C0D0-D993-FAFD-E9CED436EC4E}"/>
          </ac:picMkLst>
        </pc:picChg>
      </pc:sldChg>
      <pc:sldChg chg="del">
        <pc:chgData name="Rita Amaral" userId="1259dad8-1f45-4ebc-a6d4-1490a6109c38" providerId="ADAL" clId="{9EC1D4F8-E06E-4081-A9AA-EBEE8B1A9B49}" dt="2026-04-28T11:45:03.581" v="2" actId="47"/>
        <pc:sldMkLst>
          <pc:docMk/>
          <pc:sldMk cId="2166281785" sldId="4829"/>
        </pc:sldMkLst>
      </pc:sldChg>
      <pc:sldChg chg="addSp delSp modSp mod modClrScheme delAnim modShow chgLayout modNotesTx">
        <pc:chgData name="Rita Amaral" userId="1259dad8-1f45-4ebc-a6d4-1490a6109c38" providerId="ADAL" clId="{9EC1D4F8-E06E-4081-A9AA-EBEE8B1A9B49}" dt="2026-04-29T12:10:58.877" v="2498" actId="6549"/>
        <pc:sldMkLst>
          <pc:docMk/>
          <pc:sldMk cId="2073407651" sldId="4830"/>
        </pc:sldMkLst>
        <pc:spChg chg="mod ord">
          <ac:chgData name="Rita Amaral" userId="1259dad8-1f45-4ebc-a6d4-1490a6109c38" providerId="ADAL" clId="{9EC1D4F8-E06E-4081-A9AA-EBEE8B1A9B49}" dt="2026-04-28T16:24:38.940" v="1234" actId="108"/>
          <ac:spMkLst>
            <pc:docMk/>
            <pc:sldMk cId="2073407651" sldId="4830"/>
            <ac:spMk id="2" creationId="{35B58ECE-7D11-2A0F-F291-84099999FA26}"/>
          </ac:spMkLst>
        </pc:spChg>
        <pc:spChg chg="del mod">
          <ac:chgData name="Rita Amaral" userId="1259dad8-1f45-4ebc-a6d4-1490a6109c38" providerId="ADAL" clId="{9EC1D4F8-E06E-4081-A9AA-EBEE8B1A9B49}" dt="2026-04-28T12:50:14.650" v="598" actId="478"/>
          <ac:spMkLst>
            <pc:docMk/>
            <pc:sldMk cId="2073407651" sldId="4830"/>
            <ac:spMk id="4" creationId="{9EF5BA23-532D-4CCF-B8F9-6F270B416678}"/>
          </ac:spMkLst>
        </pc:spChg>
        <pc:spChg chg="add del mod">
          <ac:chgData name="Rita Amaral" userId="1259dad8-1f45-4ebc-a6d4-1490a6109c38" providerId="ADAL" clId="{9EC1D4F8-E06E-4081-A9AA-EBEE8B1A9B49}" dt="2026-04-28T23:39:57.069" v="1590" actId="22"/>
          <ac:spMkLst>
            <pc:docMk/>
            <pc:sldMk cId="2073407651" sldId="4830"/>
            <ac:spMk id="5" creationId="{01A8E2FB-80BB-08D8-BC66-53DC1FB810E1}"/>
          </ac:spMkLst>
        </pc:spChg>
        <pc:spChg chg="add mod">
          <ac:chgData name="Rita Amaral" userId="1259dad8-1f45-4ebc-a6d4-1490a6109c38" providerId="ADAL" clId="{9EC1D4F8-E06E-4081-A9AA-EBEE8B1A9B49}" dt="2026-04-28T23:09:27.559" v="1540" actId="20577"/>
          <ac:spMkLst>
            <pc:docMk/>
            <pc:sldMk cId="2073407651" sldId="4830"/>
            <ac:spMk id="6" creationId="{2056F6D9-456A-F34F-F4C2-73D33E25B71C}"/>
          </ac:spMkLst>
        </pc:spChg>
        <pc:spChg chg="mod ord">
          <ac:chgData name="Rita Amaral" userId="1259dad8-1f45-4ebc-a6d4-1490a6109c38" providerId="ADAL" clId="{9EC1D4F8-E06E-4081-A9AA-EBEE8B1A9B49}" dt="2026-04-28T16:24:03.734" v="1232" actId="20577"/>
          <ac:spMkLst>
            <pc:docMk/>
            <pc:sldMk cId="2073407651" sldId="4830"/>
            <ac:spMk id="7" creationId="{739DB0B7-AF9F-75B9-9E0B-5E705854996F}"/>
          </ac:spMkLst>
        </pc:spChg>
        <pc:spChg chg="add del mod">
          <ac:chgData name="Rita Amaral" userId="1259dad8-1f45-4ebc-a6d4-1490a6109c38" providerId="ADAL" clId="{9EC1D4F8-E06E-4081-A9AA-EBEE8B1A9B49}" dt="2026-04-28T12:56:10.069" v="646" actId="478"/>
          <ac:spMkLst>
            <pc:docMk/>
            <pc:sldMk cId="2073407651" sldId="4830"/>
            <ac:spMk id="9" creationId="{2DDB9257-E0FD-7031-CF19-C6F62F543E55}"/>
          </ac:spMkLst>
        </pc:spChg>
        <pc:spChg chg="add mod">
          <ac:chgData name="Rita Amaral" userId="1259dad8-1f45-4ebc-a6d4-1490a6109c38" providerId="ADAL" clId="{9EC1D4F8-E06E-4081-A9AA-EBEE8B1A9B49}" dt="2026-04-28T13:01:51.332" v="689" actId="1037"/>
          <ac:spMkLst>
            <pc:docMk/>
            <pc:sldMk cId="2073407651" sldId="4830"/>
            <ac:spMk id="11" creationId="{9BD000D7-3C11-5425-8922-D4C4FA43521F}"/>
          </ac:spMkLst>
        </pc:spChg>
        <pc:spChg chg="del">
          <ac:chgData name="Rita Amaral" userId="1259dad8-1f45-4ebc-a6d4-1490a6109c38" providerId="ADAL" clId="{9EC1D4F8-E06E-4081-A9AA-EBEE8B1A9B49}" dt="2026-04-28T12:49:38.171" v="572" actId="478"/>
          <ac:spMkLst>
            <pc:docMk/>
            <pc:sldMk cId="2073407651" sldId="4830"/>
            <ac:spMk id="20" creationId="{FBEC1786-A924-BA64-4B56-EEC06AAAB5BC}"/>
          </ac:spMkLst>
        </pc:spChg>
        <pc:spChg chg="del">
          <ac:chgData name="Rita Amaral" userId="1259dad8-1f45-4ebc-a6d4-1490a6109c38" providerId="ADAL" clId="{9EC1D4F8-E06E-4081-A9AA-EBEE8B1A9B49}" dt="2026-04-28T12:49:36.615" v="571" actId="478"/>
          <ac:spMkLst>
            <pc:docMk/>
            <pc:sldMk cId="2073407651" sldId="4830"/>
            <ac:spMk id="21" creationId="{6733C3D8-F99A-1D9E-1EC1-859457037EBD}"/>
          </ac:spMkLst>
        </pc:spChg>
        <pc:spChg chg="del">
          <ac:chgData name="Rita Amaral" userId="1259dad8-1f45-4ebc-a6d4-1490a6109c38" providerId="ADAL" clId="{9EC1D4F8-E06E-4081-A9AA-EBEE8B1A9B49}" dt="2026-04-28T12:49:39.882" v="573" actId="478"/>
          <ac:spMkLst>
            <pc:docMk/>
            <pc:sldMk cId="2073407651" sldId="4830"/>
            <ac:spMk id="24" creationId="{B9386A7D-365B-1B87-2943-BE0CD04E5ACC}"/>
          </ac:spMkLst>
        </pc:spChg>
        <pc:grpChg chg="mod">
          <ac:chgData name="Rita Amaral" userId="1259dad8-1f45-4ebc-a6d4-1490a6109c38" providerId="ADAL" clId="{9EC1D4F8-E06E-4081-A9AA-EBEE8B1A9B49}" dt="2026-04-28T16:24:09.290" v="1233" actId="14100"/>
          <ac:grpSpMkLst>
            <pc:docMk/>
            <pc:sldMk cId="2073407651" sldId="4830"/>
            <ac:grpSpMk id="26" creationId="{675B1F04-4005-8848-7E0C-9FC876E4E611}"/>
          </ac:grpSpMkLst>
        </pc:grpChg>
        <pc:picChg chg="add del mod">
          <ac:chgData name="Rita Amaral" userId="1259dad8-1f45-4ebc-a6d4-1490a6109c38" providerId="ADAL" clId="{9EC1D4F8-E06E-4081-A9AA-EBEE8B1A9B49}" dt="2026-04-28T13:01:44.995" v="681" actId="478"/>
          <ac:picMkLst>
            <pc:docMk/>
            <pc:sldMk cId="2073407651" sldId="4830"/>
            <ac:picMk id="12" creationId="{F6163CB4-B30E-A1CC-D73A-C46401C1E4FA}"/>
          </ac:picMkLst>
        </pc:picChg>
        <pc:picChg chg="add mod">
          <ac:chgData name="Rita Amaral" userId="1259dad8-1f45-4ebc-a6d4-1490a6109c38" providerId="ADAL" clId="{9EC1D4F8-E06E-4081-A9AA-EBEE8B1A9B49}" dt="2026-04-28T13:01:55.869" v="700" actId="1037"/>
          <ac:picMkLst>
            <pc:docMk/>
            <pc:sldMk cId="2073407651" sldId="4830"/>
            <ac:picMk id="14" creationId="{E22C5249-B08A-51DD-23E6-50C53E7E824C}"/>
          </ac:picMkLst>
        </pc:picChg>
        <pc:picChg chg="del mod">
          <ac:chgData name="Rita Amaral" userId="1259dad8-1f45-4ebc-a6d4-1490a6109c38" providerId="ADAL" clId="{9EC1D4F8-E06E-4081-A9AA-EBEE8B1A9B49}" dt="2026-04-28T12:49:29.287" v="569" actId="478"/>
          <ac:picMkLst>
            <pc:docMk/>
            <pc:sldMk cId="2073407651" sldId="4830"/>
            <ac:picMk id="15" creationId="{B7A00E8C-33CC-9053-6A4B-769336E398AF}"/>
          </ac:picMkLst>
        </pc:picChg>
        <pc:picChg chg="add mod">
          <ac:chgData name="Rita Amaral" userId="1259dad8-1f45-4ebc-a6d4-1490a6109c38" providerId="ADAL" clId="{9EC1D4F8-E06E-4081-A9AA-EBEE8B1A9B49}" dt="2026-04-28T23:44:20.104" v="1640" actId="1076"/>
          <ac:picMkLst>
            <pc:docMk/>
            <pc:sldMk cId="2073407651" sldId="4830"/>
            <ac:picMk id="16" creationId="{968828D9-28E9-FDAC-9264-CE0E8A75DFC0}"/>
          </ac:picMkLst>
        </pc:picChg>
        <pc:picChg chg="add mod">
          <ac:chgData name="Rita Amaral" userId="1259dad8-1f45-4ebc-a6d4-1490a6109c38" providerId="ADAL" clId="{9EC1D4F8-E06E-4081-A9AA-EBEE8B1A9B49}" dt="2026-04-28T23:44:23.476" v="1641" actId="1076"/>
          <ac:picMkLst>
            <pc:docMk/>
            <pc:sldMk cId="2073407651" sldId="4830"/>
            <ac:picMk id="17" creationId="{7A6B4170-AC7A-7BD6-565B-FE9D233AD56C}"/>
          </ac:picMkLst>
        </pc:picChg>
        <pc:picChg chg="add mod">
          <ac:chgData name="Rita Amaral" userId="1259dad8-1f45-4ebc-a6d4-1490a6109c38" providerId="ADAL" clId="{9EC1D4F8-E06E-4081-A9AA-EBEE8B1A9B49}" dt="2026-04-28T23:44:34.652" v="1645" actId="1036"/>
          <ac:picMkLst>
            <pc:docMk/>
            <pc:sldMk cId="2073407651" sldId="4830"/>
            <ac:picMk id="18" creationId="{518759DA-DE5C-0FE9-3661-29B270A4D511}"/>
          </ac:picMkLst>
        </pc:picChg>
        <pc:picChg chg="del mod">
          <ac:chgData name="Rita Amaral" userId="1259dad8-1f45-4ebc-a6d4-1490a6109c38" providerId="ADAL" clId="{9EC1D4F8-E06E-4081-A9AA-EBEE8B1A9B49}" dt="2026-04-28T12:49:32.468" v="570" actId="478"/>
          <ac:picMkLst>
            <pc:docMk/>
            <pc:sldMk cId="2073407651" sldId="4830"/>
            <ac:picMk id="18" creationId="{EE6D363F-E46D-FD88-FCCD-263F8E3DB9C2}"/>
          </ac:picMkLst>
        </pc:picChg>
        <pc:cxnChg chg="add del mod">
          <ac:chgData name="Rita Amaral" userId="1259dad8-1f45-4ebc-a6d4-1490a6109c38" providerId="ADAL" clId="{9EC1D4F8-E06E-4081-A9AA-EBEE8B1A9B49}" dt="2026-04-28T23:40:52.827" v="1625" actId="478"/>
          <ac:cxnSpMkLst>
            <pc:docMk/>
            <pc:sldMk cId="2073407651" sldId="4830"/>
            <ac:cxnSpMk id="8" creationId="{5BBD198D-F635-2BA1-551F-95E9D7F50B73}"/>
          </ac:cxnSpMkLst>
        </pc:cxnChg>
        <pc:cxnChg chg="add mod">
          <ac:chgData name="Rita Amaral" userId="1259dad8-1f45-4ebc-a6d4-1490a6109c38" providerId="ADAL" clId="{9EC1D4F8-E06E-4081-A9AA-EBEE8B1A9B49}" dt="2026-04-28T23:43:16.856" v="1638" actId="1036"/>
          <ac:cxnSpMkLst>
            <pc:docMk/>
            <pc:sldMk cId="2073407651" sldId="4830"/>
            <ac:cxnSpMk id="12" creationId="{A21265C3-D384-6216-C5ED-C3850A835207}"/>
          </ac:cxnSpMkLst>
        </pc:cxnChg>
        <pc:cxnChg chg="add del mod">
          <ac:chgData name="Rita Amaral" userId="1259dad8-1f45-4ebc-a6d4-1490a6109c38" providerId="ADAL" clId="{9EC1D4F8-E06E-4081-A9AA-EBEE8B1A9B49}" dt="2026-04-28T23:43:10.781" v="1636" actId="478"/>
          <ac:cxnSpMkLst>
            <pc:docMk/>
            <pc:sldMk cId="2073407651" sldId="4830"/>
            <ac:cxnSpMk id="13" creationId="{5D5F3BF7-4BA9-4879-4721-C578DC1CDC9E}"/>
          </ac:cxnSpMkLst>
        </pc:cxnChg>
      </pc:sldChg>
      <pc:sldChg chg="addSp delSp modSp mod modClrScheme chgLayout modNotesTx">
        <pc:chgData name="Rita Amaral" userId="1259dad8-1f45-4ebc-a6d4-1490a6109c38" providerId="ADAL" clId="{9EC1D4F8-E06E-4081-A9AA-EBEE8B1A9B49}" dt="2026-04-29T12:10:25.983" v="2488" actId="6549"/>
        <pc:sldMkLst>
          <pc:docMk/>
          <pc:sldMk cId="4273193163" sldId="4831"/>
        </pc:sldMkLst>
        <pc:spChg chg="mod ord">
          <ac:chgData name="Rita Amaral" userId="1259dad8-1f45-4ebc-a6d4-1490a6109c38" providerId="ADAL" clId="{9EC1D4F8-E06E-4081-A9AA-EBEE8B1A9B49}" dt="2026-04-28T16:46:28.559" v="1505" actId="700"/>
          <ac:spMkLst>
            <pc:docMk/>
            <pc:sldMk cId="4273193163" sldId="4831"/>
            <ac:spMk id="2" creationId="{BA2434B8-A0E9-E847-EF69-B4689B18779B}"/>
          </ac:spMkLst>
        </pc:spChg>
        <pc:spChg chg="mod ord">
          <ac:chgData name="Rita Amaral" userId="1259dad8-1f45-4ebc-a6d4-1490a6109c38" providerId="ADAL" clId="{9EC1D4F8-E06E-4081-A9AA-EBEE8B1A9B49}" dt="2026-04-28T16:46:28.559" v="1505" actId="700"/>
          <ac:spMkLst>
            <pc:docMk/>
            <pc:sldMk cId="4273193163" sldId="4831"/>
            <ac:spMk id="4" creationId="{5A36196B-1FF7-C7E1-26E3-0D0C1436FD91}"/>
          </ac:spMkLst>
        </pc:spChg>
        <pc:spChg chg="topLvl">
          <ac:chgData name="Rita Amaral" userId="1259dad8-1f45-4ebc-a6d4-1490a6109c38" providerId="ADAL" clId="{9EC1D4F8-E06E-4081-A9AA-EBEE8B1A9B49}" dt="2026-04-28T12:19:57.170" v="247" actId="478"/>
          <ac:spMkLst>
            <pc:docMk/>
            <pc:sldMk cId="4273193163" sldId="4831"/>
            <ac:spMk id="8" creationId="{ECEB547E-5FFC-D7D3-3ECF-0D6495489DE9}"/>
          </ac:spMkLst>
        </pc:spChg>
        <pc:spChg chg="mod topLvl">
          <ac:chgData name="Rita Amaral" userId="1259dad8-1f45-4ebc-a6d4-1490a6109c38" providerId="ADAL" clId="{9EC1D4F8-E06E-4081-A9AA-EBEE8B1A9B49}" dt="2026-04-28T12:19:03.899" v="241" actId="165"/>
          <ac:spMkLst>
            <pc:docMk/>
            <pc:sldMk cId="4273193163" sldId="4831"/>
            <ac:spMk id="23" creationId="{9CE9CA4C-38C8-AEF2-C8C9-FF7218B2FAD4}"/>
          </ac:spMkLst>
        </pc:spChg>
        <pc:spChg chg="mod ord topLvl">
          <ac:chgData name="Rita Amaral" userId="1259dad8-1f45-4ebc-a6d4-1490a6109c38" providerId="ADAL" clId="{9EC1D4F8-E06E-4081-A9AA-EBEE8B1A9B49}" dt="2026-04-28T12:19:07.213" v="242" actId="167"/>
          <ac:spMkLst>
            <pc:docMk/>
            <pc:sldMk cId="4273193163" sldId="4831"/>
            <ac:spMk id="26" creationId="{95D5896C-9365-8C75-0812-606BDDA9155B}"/>
          </ac:spMkLst>
        </pc:spChg>
        <pc:grpChg chg="del">
          <ac:chgData name="Rita Amaral" userId="1259dad8-1f45-4ebc-a6d4-1490a6109c38" providerId="ADAL" clId="{9EC1D4F8-E06E-4081-A9AA-EBEE8B1A9B49}" dt="2026-04-28T12:19:57.170" v="247" actId="478"/>
          <ac:grpSpMkLst>
            <pc:docMk/>
            <pc:sldMk cId="4273193163" sldId="4831"/>
            <ac:grpSpMk id="7" creationId="{DF231768-2E41-118D-82B0-388426C0973E}"/>
          </ac:grpSpMkLst>
        </pc:grpChg>
        <pc:grpChg chg="del">
          <ac:chgData name="Rita Amaral" userId="1259dad8-1f45-4ebc-a6d4-1490a6109c38" providerId="ADAL" clId="{9EC1D4F8-E06E-4081-A9AA-EBEE8B1A9B49}" dt="2026-04-28T12:20:06.664" v="252" actId="478"/>
          <ac:grpSpMkLst>
            <pc:docMk/>
            <pc:sldMk cId="4273193163" sldId="4831"/>
            <ac:grpSpMk id="19" creationId="{17804914-99B1-34E5-D1A6-0C7691E20A47}"/>
          </ac:grpSpMkLst>
        </pc:grpChg>
        <pc:grpChg chg="del mod">
          <ac:chgData name="Rita Amaral" userId="1259dad8-1f45-4ebc-a6d4-1490a6109c38" providerId="ADAL" clId="{9EC1D4F8-E06E-4081-A9AA-EBEE8B1A9B49}" dt="2026-04-28T12:19:03.899" v="241" actId="165"/>
          <ac:grpSpMkLst>
            <pc:docMk/>
            <pc:sldMk cId="4273193163" sldId="4831"/>
            <ac:grpSpMk id="22" creationId="{74C937D4-BC39-661D-89AD-E34DF08047B4}"/>
          </ac:grpSpMkLst>
        </pc:grpChg>
        <pc:grpChg chg="del mod">
          <ac:chgData name="Rita Amaral" userId="1259dad8-1f45-4ebc-a6d4-1490a6109c38" providerId="ADAL" clId="{9EC1D4F8-E06E-4081-A9AA-EBEE8B1A9B49}" dt="2026-04-28T12:19:03.899" v="241" actId="165"/>
          <ac:grpSpMkLst>
            <pc:docMk/>
            <pc:sldMk cId="4273193163" sldId="4831"/>
            <ac:grpSpMk id="25" creationId="{406EC67B-1DD7-8044-6C82-37FA4CCEEC0E}"/>
          </ac:grpSpMkLst>
        </pc:grpChg>
        <pc:picChg chg="add mod">
          <ac:chgData name="Rita Amaral" userId="1259dad8-1f45-4ebc-a6d4-1490a6109c38" providerId="ADAL" clId="{9EC1D4F8-E06E-4081-A9AA-EBEE8B1A9B49}" dt="2026-04-28T12:20:04.301" v="251" actId="1035"/>
          <ac:picMkLst>
            <pc:docMk/>
            <pc:sldMk cId="4273193163" sldId="4831"/>
            <ac:picMk id="5" creationId="{C797B747-01D9-9BD8-B6BB-6C9F0CB2FDE3}"/>
          </ac:picMkLst>
        </pc:picChg>
        <pc:picChg chg="del topLvl">
          <ac:chgData name="Rita Amaral" userId="1259dad8-1f45-4ebc-a6d4-1490a6109c38" providerId="ADAL" clId="{9EC1D4F8-E06E-4081-A9AA-EBEE8B1A9B49}" dt="2026-04-28T12:19:57.170" v="247" actId="478"/>
          <ac:picMkLst>
            <pc:docMk/>
            <pc:sldMk cId="4273193163" sldId="4831"/>
            <ac:picMk id="9" creationId="{DEEC5635-B94F-6B0F-7DCA-B2387A3A6E9B}"/>
          </ac:picMkLst>
        </pc:picChg>
        <pc:picChg chg="add mod">
          <ac:chgData name="Rita Amaral" userId="1259dad8-1f45-4ebc-a6d4-1490a6109c38" providerId="ADAL" clId="{9EC1D4F8-E06E-4081-A9AA-EBEE8B1A9B49}" dt="2026-04-28T12:20:45.297" v="254" actId="931"/>
          <ac:picMkLst>
            <pc:docMk/>
            <pc:sldMk cId="4273193163" sldId="4831"/>
            <ac:picMk id="12" creationId="{A1B4EB66-1DDB-8D09-F0FC-54027AFB1AEC}"/>
          </ac:picMkLst>
        </pc:picChg>
        <pc:picChg chg="add mod">
          <ac:chgData name="Rita Amaral" userId="1259dad8-1f45-4ebc-a6d4-1490a6109c38" providerId="ADAL" clId="{9EC1D4F8-E06E-4081-A9AA-EBEE8B1A9B49}" dt="2026-04-28T12:21:05.650" v="258" actId="207"/>
          <ac:picMkLst>
            <pc:docMk/>
            <pc:sldMk cId="4273193163" sldId="4831"/>
            <ac:picMk id="16" creationId="{B17701AC-319E-B764-0C43-B40C4A94B865}"/>
          </ac:picMkLst>
        </pc:picChg>
        <pc:picChg chg="mod ord topLvl">
          <ac:chgData name="Rita Amaral" userId="1259dad8-1f45-4ebc-a6d4-1490a6109c38" providerId="ADAL" clId="{9EC1D4F8-E06E-4081-A9AA-EBEE8B1A9B49}" dt="2026-04-28T12:19:03.899" v="241" actId="165"/>
          <ac:picMkLst>
            <pc:docMk/>
            <pc:sldMk cId="4273193163" sldId="4831"/>
            <ac:picMk id="24" creationId="{277D3509-0A0D-597B-B791-92B0C9A52C8E}"/>
          </ac:picMkLst>
        </pc:picChg>
        <pc:picChg chg="mod topLvl">
          <ac:chgData name="Rita Amaral" userId="1259dad8-1f45-4ebc-a6d4-1490a6109c38" providerId="ADAL" clId="{9EC1D4F8-E06E-4081-A9AA-EBEE8B1A9B49}" dt="2026-04-28T12:19:03.899" v="241" actId="165"/>
          <ac:picMkLst>
            <pc:docMk/>
            <pc:sldMk cId="4273193163" sldId="4831"/>
            <ac:picMk id="27" creationId="{DBF09A22-84B1-61A7-CEFC-3363D5BD5188}"/>
          </ac:picMkLst>
        </pc:picChg>
        <pc:picChg chg="del">
          <ac:chgData name="Rita Amaral" userId="1259dad8-1f45-4ebc-a6d4-1490a6109c38" providerId="ADAL" clId="{9EC1D4F8-E06E-4081-A9AA-EBEE8B1A9B49}" dt="2026-04-28T12:20:12.434" v="253" actId="478"/>
          <ac:picMkLst>
            <pc:docMk/>
            <pc:sldMk cId="4273193163" sldId="4831"/>
            <ac:picMk id="28" creationId="{BB27CD43-3627-C49C-EDBA-91DA33302DB2}"/>
          </ac:picMkLst>
        </pc:picChg>
      </pc:sldChg>
      <pc:sldChg chg="modSp mod modClrScheme chgLayout modNotesTx">
        <pc:chgData name="Rita Amaral" userId="1259dad8-1f45-4ebc-a6d4-1490a6109c38" providerId="ADAL" clId="{9EC1D4F8-E06E-4081-A9AA-EBEE8B1A9B49}" dt="2026-04-29T12:10:28.457" v="2489" actId="6549"/>
        <pc:sldMkLst>
          <pc:docMk/>
          <pc:sldMk cId="1101844482" sldId="4832"/>
        </pc:sldMkLst>
        <pc:spChg chg="mod ord">
          <ac:chgData name="Rita Amaral" userId="1259dad8-1f45-4ebc-a6d4-1490a6109c38" providerId="ADAL" clId="{9EC1D4F8-E06E-4081-A9AA-EBEE8B1A9B49}" dt="2026-04-28T16:46:05.521" v="1504" actId="700"/>
          <ac:spMkLst>
            <pc:docMk/>
            <pc:sldMk cId="1101844482" sldId="4832"/>
            <ac:spMk id="3" creationId="{03A0B1D4-C916-B5B1-3FEC-9594D160FBE4}"/>
          </ac:spMkLst>
        </pc:spChg>
        <pc:spChg chg="mod">
          <ac:chgData name="Rita Amaral" userId="1259dad8-1f45-4ebc-a6d4-1490a6109c38" providerId="ADAL" clId="{9EC1D4F8-E06E-4081-A9AA-EBEE8B1A9B49}" dt="2026-04-28T23:45:53.478" v="1652" actId="6549"/>
          <ac:spMkLst>
            <pc:docMk/>
            <pc:sldMk cId="1101844482" sldId="4832"/>
            <ac:spMk id="12" creationId="{4CBD7275-AA3E-05F6-B609-063E18FD22FD}"/>
          </ac:spMkLst>
        </pc:spChg>
        <pc:spChg chg="mod ord">
          <ac:chgData name="Rita Amaral" userId="1259dad8-1f45-4ebc-a6d4-1490a6109c38" providerId="ADAL" clId="{9EC1D4F8-E06E-4081-A9AA-EBEE8B1A9B49}" dt="2026-04-28T16:46:05.521" v="1504" actId="700"/>
          <ac:spMkLst>
            <pc:docMk/>
            <pc:sldMk cId="1101844482" sldId="4832"/>
            <ac:spMk id="13" creationId="{D5A364F9-4947-093A-8A03-D2556A72AD6C}"/>
          </ac:spMkLst>
        </pc:spChg>
      </pc:sldChg>
      <pc:sldChg chg="del mod modShow">
        <pc:chgData name="Rita Amaral" userId="1259dad8-1f45-4ebc-a6d4-1490a6109c38" providerId="ADAL" clId="{9EC1D4F8-E06E-4081-A9AA-EBEE8B1A9B49}" dt="2026-04-28T12:56:20.090" v="647" actId="47"/>
        <pc:sldMkLst>
          <pc:docMk/>
          <pc:sldMk cId="1263007296" sldId="4897"/>
        </pc:sldMkLst>
      </pc:sldChg>
      <pc:sldChg chg="addSp delSp modSp mod modAnim modNotesTx">
        <pc:chgData name="Rita Amaral" userId="1259dad8-1f45-4ebc-a6d4-1490a6109c38" providerId="ADAL" clId="{9EC1D4F8-E06E-4081-A9AA-EBEE8B1A9B49}" dt="2026-04-29T12:11:01.643" v="2499" actId="6549"/>
        <pc:sldMkLst>
          <pc:docMk/>
          <pc:sldMk cId="2661258860" sldId="5539"/>
        </pc:sldMkLst>
        <pc:spChg chg="add del mod">
          <ac:chgData name="Rita Amaral" userId="1259dad8-1f45-4ebc-a6d4-1490a6109c38" providerId="ADAL" clId="{9EC1D4F8-E06E-4081-A9AA-EBEE8B1A9B49}" dt="2026-04-28T12:57:15.510" v="657" actId="478"/>
          <ac:spMkLst>
            <pc:docMk/>
            <pc:sldMk cId="2661258860" sldId="5539"/>
            <ac:spMk id="6" creationId="{AF31CDE1-A227-D302-F5D4-16DFD8331228}"/>
          </ac:spMkLst>
        </pc:spChg>
        <pc:spChg chg="add mod">
          <ac:chgData name="Rita Amaral" userId="1259dad8-1f45-4ebc-a6d4-1490a6109c38" providerId="ADAL" clId="{9EC1D4F8-E06E-4081-A9AA-EBEE8B1A9B49}" dt="2026-04-28T16:47:04.441" v="1506" actId="255"/>
          <ac:spMkLst>
            <pc:docMk/>
            <pc:sldMk cId="2661258860" sldId="5539"/>
            <ac:spMk id="7" creationId="{78F9FB24-35AE-1B73-0128-9B17734F5192}"/>
          </ac:spMkLst>
        </pc:spChg>
        <pc:spChg chg="mod">
          <ac:chgData name="Rita Amaral" userId="1259dad8-1f45-4ebc-a6d4-1490a6109c38" providerId="ADAL" clId="{9EC1D4F8-E06E-4081-A9AA-EBEE8B1A9B49}" dt="2026-04-28T16:43:28.875" v="1457" actId="1035"/>
          <ac:spMkLst>
            <pc:docMk/>
            <pc:sldMk cId="2661258860" sldId="5539"/>
            <ac:spMk id="10" creationId="{336D12B1-A411-9E38-4A30-7145A49948B7}"/>
          </ac:spMkLst>
        </pc:spChg>
        <pc:spChg chg="mod">
          <ac:chgData name="Rita Amaral" userId="1259dad8-1f45-4ebc-a6d4-1490a6109c38" providerId="ADAL" clId="{9EC1D4F8-E06E-4081-A9AA-EBEE8B1A9B49}" dt="2026-04-28T16:43:40.561" v="1471" actId="14100"/>
          <ac:spMkLst>
            <pc:docMk/>
            <pc:sldMk cId="2661258860" sldId="5539"/>
            <ac:spMk id="11" creationId="{A44A2DAF-1CD4-0B3E-13CE-1116266BFD81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18" creationId="{C7656044-F316-4CEE-3BBA-068DAA568C13}"/>
          </ac:spMkLst>
        </pc:spChg>
        <pc:spChg chg="add mod ord">
          <ac:chgData name="Rita Amaral" userId="1259dad8-1f45-4ebc-a6d4-1490a6109c38" providerId="ADAL" clId="{9EC1D4F8-E06E-4081-A9AA-EBEE8B1A9B49}" dt="2026-04-28T16:44:46.754" v="1492" actId="14100"/>
          <ac:spMkLst>
            <pc:docMk/>
            <pc:sldMk cId="2661258860" sldId="5539"/>
            <ac:spMk id="19" creationId="{2F143B84-D49E-3E81-5474-56FCABF708A1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30" creationId="{149F0974-AE66-17A8-A4C7-2680AAF9DA51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32" creationId="{6A887AAD-E060-B099-E244-8A3CCED738E8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33" creationId="{94CEDEDC-5319-25C4-E810-29C57954B459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38" creationId="{08C7A53C-93F6-B712-3341-9104F45D32F8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39" creationId="{956F8E7F-D9E2-2A9C-71A5-28475C11BFE2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49" creationId="{BAC27DF1-7688-FC45-6B8D-F3E73072F68B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50" creationId="{6BA2723C-D9D9-4779-B926-20226C986EF8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55" creationId="{B6CD3FA9-E550-68F3-885B-EBCABD72DAE8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57" creationId="{C8E7C1F0-A945-9CF7-D27F-7D460FC26456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60" creationId="{E4CD0FA2-D558-1AF6-AAC9-415D39628EF1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63" creationId="{CE11753C-8CD9-E7CA-2358-A9FEABCDB8F8}"/>
          </ac:spMkLst>
        </pc:spChg>
        <pc:spChg chg="del mod">
          <ac:chgData name="Rita Amaral" userId="1259dad8-1f45-4ebc-a6d4-1490a6109c38" providerId="ADAL" clId="{9EC1D4F8-E06E-4081-A9AA-EBEE8B1A9B49}" dt="2026-04-28T12:34:11.866" v="475" actId="478"/>
          <ac:spMkLst>
            <pc:docMk/>
            <pc:sldMk cId="2661258860" sldId="5539"/>
            <ac:spMk id="68" creationId="{B45589C4-6B9E-31CA-5E3E-65E43162F8A4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80" creationId="{865FC8CF-A13F-D72D-1157-5E04BE7E7C13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87" creationId="{E3014B5D-CC06-45C8-E421-E7020ADCE243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92" creationId="{320934E0-DD91-BA77-EB28-DC592F77DD67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114" creationId="{C7948570-EAEB-0C8F-C4E8-D92280BCB69A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115" creationId="{422B9B20-C419-BAE6-3A87-5CC0903E2893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120" creationId="{C5F82928-039C-AF24-1AB7-C78A8A9D13D0}"/>
          </ac:spMkLst>
        </pc:spChg>
        <pc:spChg chg="mod">
          <ac:chgData name="Rita Amaral" userId="1259dad8-1f45-4ebc-a6d4-1490a6109c38" providerId="ADAL" clId="{9EC1D4F8-E06E-4081-A9AA-EBEE8B1A9B49}" dt="2026-04-28T12:35:56.416" v="508"/>
          <ac:spMkLst>
            <pc:docMk/>
            <pc:sldMk cId="2661258860" sldId="5539"/>
            <ac:spMk id="124" creationId="{8554D25B-D760-4BD3-F2DD-2E187828ABB5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30" creationId="{C0A61670-2003-20C0-1AAF-959CEEA55800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40" creationId="{24FAE329-4940-FA9E-9424-DE0748F95869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45" creationId="{75CFBB53-A567-07B5-B85E-9D0E83679416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68" creationId="{21F12725-A38D-7CD1-BA61-7D42AA4C120A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72" creationId="{C68D925E-2DD6-6687-0271-8ED9EDFFA050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76" creationId="{BDC17008-85F7-390A-BC4A-B999FCBF85B3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78" creationId="{C9BE89C6-A53D-6CBF-B1FE-29EB810E1A0E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83" creationId="{6E244A24-16C3-0D83-AF57-01DA9C6A0665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86" creationId="{27C41A12-0652-9530-FC9B-FD4EB4931E56}"/>
          </ac:spMkLst>
        </pc:spChg>
        <pc:spChg chg="mod">
          <ac:chgData name="Rita Amaral" userId="1259dad8-1f45-4ebc-a6d4-1490a6109c38" providerId="ADAL" clId="{9EC1D4F8-E06E-4081-A9AA-EBEE8B1A9B49}" dt="2026-04-28T12:36:28.200" v="511"/>
          <ac:spMkLst>
            <pc:docMk/>
            <pc:sldMk cId="2661258860" sldId="5539"/>
            <ac:spMk id="190" creationId="{E02908D9-B7C1-96E6-3348-713CA2DDC507}"/>
          </ac:spMkLst>
        </pc:spChg>
        <pc:grpChg chg="del">
          <ac:chgData name="Rita Amaral" userId="1259dad8-1f45-4ebc-a6d4-1490a6109c38" providerId="ADAL" clId="{9EC1D4F8-E06E-4081-A9AA-EBEE8B1A9B49}" dt="2026-04-28T12:34:15.633" v="476" actId="478"/>
          <ac:grpSpMkLst>
            <pc:docMk/>
            <pc:sldMk cId="2661258860" sldId="5539"/>
            <ac:grpSpMk id="3" creationId="{76CDB753-DD8F-8609-8D5D-B9EA95FC9F5D}"/>
          </ac:grpSpMkLst>
        </pc:grpChg>
        <pc:grpChg chg="mod">
          <ac:chgData name="Rita Amaral" userId="1259dad8-1f45-4ebc-a6d4-1490a6109c38" providerId="ADAL" clId="{9EC1D4F8-E06E-4081-A9AA-EBEE8B1A9B49}" dt="2026-04-28T12:36:00.891" v="510" actId="14100"/>
          <ac:grpSpMkLst>
            <pc:docMk/>
            <pc:sldMk cId="2661258860" sldId="5539"/>
            <ac:grpSpMk id="26" creationId="{8870AC46-8214-308E-B886-0DA10723DAE8}"/>
          </ac:grpSpMkLst>
        </pc:grpChg>
        <pc:grpChg chg="mod">
          <ac:chgData name="Rita Amaral" userId="1259dad8-1f45-4ebc-a6d4-1490a6109c38" providerId="ADAL" clId="{9EC1D4F8-E06E-4081-A9AA-EBEE8B1A9B49}" dt="2026-04-28T16:44:32.851" v="1491" actId="1035"/>
          <ac:grpSpMkLst>
            <pc:docMk/>
            <pc:sldMk cId="2661258860" sldId="5539"/>
            <ac:grpSpMk id="126" creationId="{8E74F52A-1CCA-B91C-EF40-417467F60881}"/>
          </ac:grpSpMkLst>
        </pc:grpChg>
        <pc:picChg chg="add mod">
          <ac:chgData name="Rita Amaral" userId="1259dad8-1f45-4ebc-a6d4-1490a6109c38" providerId="ADAL" clId="{9EC1D4F8-E06E-4081-A9AA-EBEE8B1A9B49}" dt="2026-04-28T16:42:36.259" v="1417" actId="1038"/>
          <ac:picMkLst>
            <pc:docMk/>
            <pc:sldMk cId="2661258860" sldId="5539"/>
            <ac:picMk id="3" creationId="{5F321356-DD2A-02EC-FB0F-B55A0503CC32}"/>
          </ac:picMkLst>
        </pc:picChg>
        <pc:picChg chg="add mod">
          <ac:chgData name="Rita Amaral" userId="1259dad8-1f45-4ebc-a6d4-1490a6109c38" providerId="ADAL" clId="{9EC1D4F8-E06E-4081-A9AA-EBEE8B1A9B49}" dt="2026-04-28T16:42:36.259" v="1417" actId="1038"/>
          <ac:picMkLst>
            <pc:docMk/>
            <pc:sldMk cId="2661258860" sldId="5539"/>
            <ac:picMk id="4" creationId="{EA64573B-9456-3AD4-0D11-DE8FBC1AA072}"/>
          </ac:picMkLst>
        </pc:picChg>
        <pc:picChg chg="add mod">
          <ac:chgData name="Rita Amaral" userId="1259dad8-1f45-4ebc-a6d4-1490a6109c38" providerId="ADAL" clId="{9EC1D4F8-E06E-4081-A9AA-EBEE8B1A9B49}" dt="2026-04-28T16:42:36.259" v="1417" actId="1038"/>
          <ac:picMkLst>
            <pc:docMk/>
            <pc:sldMk cId="2661258860" sldId="5539"/>
            <ac:picMk id="5" creationId="{C2D15471-CDDF-8D86-16A8-6D48B5B33FCF}"/>
          </ac:picMkLst>
        </pc:picChg>
        <pc:picChg chg="add del mod">
          <ac:chgData name="Rita Amaral" userId="1259dad8-1f45-4ebc-a6d4-1490a6109c38" providerId="ADAL" clId="{9EC1D4F8-E06E-4081-A9AA-EBEE8B1A9B49}" dt="2026-04-28T12:57:15.510" v="657" actId="478"/>
          <ac:picMkLst>
            <pc:docMk/>
            <pc:sldMk cId="2661258860" sldId="5539"/>
            <ac:picMk id="5" creationId="{C393BC2A-FC96-6F4A-F2DF-0BDF5864D154}"/>
          </ac:picMkLst>
        </pc:picChg>
        <pc:picChg chg="add mod">
          <ac:chgData name="Rita Amaral" userId="1259dad8-1f45-4ebc-a6d4-1490a6109c38" providerId="ADAL" clId="{9EC1D4F8-E06E-4081-A9AA-EBEE8B1A9B49}" dt="2026-04-28T16:42:36.259" v="1417" actId="1038"/>
          <ac:picMkLst>
            <pc:docMk/>
            <pc:sldMk cId="2661258860" sldId="5539"/>
            <ac:picMk id="6" creationId="{1250D454-4581-6050-B4A6-205D1401FF89}"/>
          </ac:picMkLst>
        </pc:picChg>
        <pc:picChg chg="add del mod">
          <ac:chgData name="Rita Amaral" userId="1259dad8-1f45-4ebc-a6d4-1490a6109c38" providerId="ADAL" clId="{9EC1D4F8-E06E-4081-A9AA-EBEE8B1A9B49}" dt="2026-04-28T12:57:15.510" v="657" actId="478"/>
          <ac:picMkLst>
            <pc:docMk/>
            <pc:sldMk cId="2661258860" sldId="5539"/>
            <ac:picMk id="8" creationId="{08FB93F9-57D8-8EB2-6C56-D195A5981266}"/>
          </ac:picMkLst>
        </pc:picChg>
        <pc:picChg chg="add mod">
          <ac:chgData name="Rita Amaral" userId="1259dad8-1f45-4ebc-a6d4-1490a6109c38" providerId="ADAL" clId="{9EC1D4F8-E06E-4081-A9AA-EBEE8B1A9B49}" dt="2026-04-28T16:40:37.569" v="1367" actId="1035"/>
          <ac:picMkLst>
            <pc:docMk/>
            <pc:sldMk cId="2661258860" sldId="5539"/>
            <ac:picMk id="8" creationId="{581BDBD9-FFED-EE97-7ECF-EFF736E8C8B3}"/>
          </ac:picMkLst>
        </pc:picChg>
        <pc:picChg chg="add del mod">
          <ac:chgData name="Rita Amaral" userId="1259dad8-1f45-4ebc-a6d4-1490a6109c38" providerId="ADAL" clId="{9EC1D4F8-E06E-4081-A9AA-EBEE8B1A9B49}" dt="2026-04-28T12:57:13.691" v="656" actId="478"/>
          <ac:picMkLst>
            <pc:docMk/>
            <pc:sldMk cId="2661258860" sldId="5539"/>
            <ac:picMk id="9" creationId="{84C0B946-9B9B-710B-8233-3A567979FD5D}"/>
          </ac:picMkLst>
        </pc:picChg>
        <pc:picChg chg="add mod">
          <ac:chgData name="Rita Amaral" userId="1259dad8-1f45-4ebc-a6d4-1490a6109c38" providerId="ADAL" clId="{9EC1D4F8-E06E-4081-A9AA-EBEE8B1A9B49}" dt="2026-04-28T16:42:36.259" v="1417" actId="1038"/>
          <ac:picMkLst>
            <pc:docMk/>
            <pc:sldMk cId="2661258860" sldId="5539"/>
            <ac:picMk id="9" creationId="{A4CC9B9F-8D91-77A3-C0A4-DC9AC6388335}"/>
          </ac:picMkLst>
        </pc:picChg>
        <pc:picChg chg="add del mod">
          <ac:chgData name="Rita Amaral" userId="1259dad8-1f45-4ebc-a6d4-1490a6109c38" providerId="ADAL" clId="{9EC1D4F8-E06E-4081-A9AA-EBEE8B1A9B49}" dt="2026-04-28T12:57:15.510" v="657" actId="478"/>
          <ac:picMkLst>
            <pc:docMk/>
            <pc:sldMk cId="2661258860" sldId="5539"/>
            <ac:picMk id="12" creationId="{45AC72CD-4DF1-2F3E-FBBD-57D68FFB4C5B}"/>
          </ac:picMkLst>
        </pc:picChg>
        <pc:picChg chg="mod">
          <ac:chgData name="Rita Amaral" userId="1259dad8-1f45-4ebc-a6d4-1490a6109c38" providerId="ADAL" clId="{9EC1D4F8-E06E-4081-A9AA-EBEE8B1A9B49}" dt="2026-04-28T12:28:56.301" v="402" actId="1076"/>
          <ac:picMkLst>
            <pc:docMk/>
            <pc:sldMk cId="2661258860" sldId="5539"/>
            <ac:picMk id="13" creationId="{7C3AC31B-66A5-0830-5745-001C254ED3C1}"/>
          </ac:picMkLst>
        </pc:picChg>
        <pc:cxnChg chg="add mod">
          <ac:chgData name="Rita Amaral" userId="1259dad8-1f45-4ebc-a6d4-1490a6109c38" providerId="ADAL" clId="{9EC1D4F8-E06E-4081-A9AA-EBEE8B1A9B49}" dt="2026-04-28T16:42:36.259" v="1417" actId="1038"/>
          <ac:cxnSpMkLst>
            <pc:docMk/>
            <pc:sldMk cId="2661258860" sldId="5539"/>
            <ac:cxnSpMk id="12" creationId="{50966D95-AC79-54A3-6B49-785F24B1A0A4}"/>
          </ac:cxnSpMkLst>
        </pc:cxnChg>
        <pc:cxnChg chg="add mod">
          <ac:chgData name="Rita Amaral" userId="1259dad8-1f45-4ebc-a6d4-1490a6109c38" providerId="ADAL" clId="{9EC1D4F8-E06E-4081-A9AA-EBEE8B1A9B49}" dt="2026-04-28T16:42:36.259" v="1417" actId="1038"/>
          <ac:cxnSpMkLst>
            <pc:docMk/>
            <pc:sldMk cId="2661258860" sldId="5539"/>
            <ac:cxnSpMk id="13" creationId="{A7E1DD68-A550-9581-8A7B-B8F8B4E3854A}"/>
          </ac:cxnSpMkLst>
        </pc:cxnChg>
        <pc:cxnChg chg="mod">
          <ac:chgData name="Rita Amaral" userId="1259dad8-1f45-4ebc-a6d4-1490a6109c38" providerId="ADAL" clId="{9EC1D4F8-E06E-4081-A9AA-EBEE8B1A9B49}" dt="2026-04-28T16:42:36.259" v="1417" actId="1038"/>
          <ac:cxnSpMkLst>
            <pc:docMk/>
            <pc:sldMk cId="2661258860" sldId="5539"/>
            <ac:cxnSpMk id="14" creationId="{2C14BCAA-69E0-F3D9-9D54-F2ADD57BED7F}"/>
          </ac:cxnSpMkLst>
        </pc:cxnChg>
        <pc:cxnChg chg="add mod">
          <ac:chgData name="Rita Amaral" userId="1259dad8-1f45-4ebc-a6d4-1490a6109c38" providerId="ADAL" clId="{9EC1D4F8-E06E-4081-A9AA-EBEE8B1A9B49}" dt="2026-04-28T16:42:36.259" v="1417" actId="1038"/>
          <ac:cxnSpMkLst>
            <pc:docMk/>
            <pc:sldMk cId="2661258860" sldId="5539"/>
            <ac:cxnSpMk id="15" creationId="{E543FF55-26FF-C286-DC22-97364E9A7A5F}"/>
          </ac:cxnSpMkLst>
        </pc:cxnChg>
        <pc:cxnChg chg="add mod">
          <ac:chgData name="Rita Amaral" userId="1259dad8-1f45-4ebc-a6d4-1490a6109c38" providerId="ADAL" clId="{9EC1D4F8-E06E-4081-A9AA-EBEE8B1A9B49}" dt="2026-04-28T16:42:36.259" v="1417" actId="1038"/>
          <ac:cxnSpMkLst>
            <pc:docMk/>
            <pc:sldMk cId="2661258860" sldId="5539"/>
            <ac:cxnSpMk id="16" creationId="{E4D1D6BF-938B-7C40-320A-00E9C564F568}"/>
          </ac:cxnSpMkLst>
        </pc:cxnChg>
        <pc:cxnChg chg="add del mod">
          <ac:chgData name="Rita Amaral" userId="1259dad8-1f45-4ebc-a6d4-1490a6109c38" providerId="ADAL" clId="{9EC1D4F8-E06E-4081-A9AA-EBEE8B1A9B49}" dt="2026-04-28T12:57:15.510" v="657" actId="478"/>
          <ac:cxnSpMkLst>
            <pc:docMk/>
            <pc:sldMk cId="2661258860" sldId="5539"/>
            <ac:cxnSpMk id="17" creationId="{ED538039-7594-04B6-DC33-2EBB7747449D}"/>
          </ac:cxnSpMkLst>
        </pc:cxnChg>
      </pc:sldChg>
      <pc:sldChg chg="modSp mod modNotesTx">
        <pc:chgData name="Rita Amaral" userId="1259dad8-1f45-4ebc-a6d4-1490a6109c38" providerId="ADAL" clId="{9EC1D4F8-E06E-4081-A9AA-EBEE8B1A9B49}" dt="2026-04-29T12:10:56.277" v="2497" actId="6549"/>
        <pc:sldMkLst>
          <pc:docMk/>
          <pc:sldMk cId="3647936458" sldId="5636"/>
        </pc:sldMkLst>
        <pc:spChg chg="mod">
          <ac:chgData name="Rita Amaral" userId="1259dad8-1f45-4ebc-a6d4-1490a6109c38" providerId="ADAL" clId="{9EC1D4F8-E06E-4081-A9AA-EBEE8B1A9B49}" dt="2026-04-28T12:59:02.010" v="663" actId="6549"/>
          <ac:spMkLst>
            <pc:docMk/>
            <pc:sldMk cId="3647936458" sldId="5636"/>
            <ac:spMk id="4" creationId="{F78D26CD-4363-4885-A630-C87FE7E91AB7}"/>
          </ac:spMkLst>
        </pc:spChg>
      </pc:sldChg>
      <pc:sldChg chg="addSp delSp modSp mod delAnim modAnim modNotesTx">
        <pc:chgData name="Rita Amaral" userId="1259dad8-1f45-4ebc-a6d4-1490a6109c38" providerId="ADAL" clId="{9EC1D4F8-E06E-4081-A9AA-EBEE8B1A9B49}" dt="2026-04-29T12:10:39.380" v="2492" actId="6549"/>
        <pc:sldMkLst>
          <pc:docMk/>
          <pc:sldMk cId="3529338499" sldId="5637"/>
        </pc:sldMkLst>
        <pc:spChg chg="del mod">
          <ac:chgData name="Rita Amaral" userId="1259dad8-1f45-4ebc-a6d4-1490a6109c38" providerId="ADAL" clId="{9EC1D4F8-E06E-4081-A9AA-EBEE8B1A9B49}" dt="2026-04-28T13:13:16.237" v="780" actId="478"/>
          <ac:spMkLst>
            <pc:docMk/>
            <pc:sldMk cId="3529338499" sldId="5637"/>
            <ac:spMk id="2" creationId="{B2F4D408-E9E5-D5E9-5435-96061A9735DA}"/>
          </ac:spMkLst>
        </pc:spChg>
        <pc:spChg chg="add mod">
          <ac:chgData name="Rita Amaral" userId="1259dad8-1f45-4ebc-a6d4-1490a6109c38" providerId="ADAL" clId="{9EC1D4F8-E06E-4081-A9AA-EBEE8B1A9B49}" dt="2026-04-28T13:13:19.731" v="793" actId="1036"/>
          <ac:spMkLst>
            <pc:docMk/>
            <pc:sldMk cId="3529338499" sldId="5637"/>
            <ac:spMk id="4" creationId="{87E557D5-BB85-67BE-EC21-62F9441D6FC7}"/>
          </ac:spMkLst>
        </pc:spChg>
        <pc:spChg chg="add del">
          <ac:chgData name="Rita Amaral" userId="1259dad8-1f45-4ebc-a6d4-1490a6109c38" providerId="ADAL" clId="{9EC1D4F8-E06E-4081-A9AA-EBEE8B1A9B49}" dt="2026-04-28T11:55:03.535" v="52" actId="11529"/>
          <ac:spMkLst>
            <pc:docMk/>
            <pc:sldMk cId="3529338499" sldId="5637"/>
            <ac:spMk id="5" creationId="{85C4100D-58A7-E9DB-D0DF-444C1CE70C2F}"/>
          </ac:spMkLst>
        </pc:spChg>
        <pc:spChg chg="mod">
          <ac:chgData name="Rita Amaral" userId="1259dad8-1f45-4ebc-a6d4-1490a6109c38" providerId="ADAL" clId="{9EC1D4F8-E06E-4081-A9AA-EBEE8B1A9B49}" dt="2026-04-28T13:13:13.408" v="779"/>
          <ac:spMkLst>
            <pc:docMk/>
            <pc:sldMk cId="3529338499" sldId="5637"/>
            <ac:spMk id="34" creationId="{79F5B54C-C2DB-4786-F950-F25085F1279A}"/>
          </ac:spMkLst>
        </pc:spChg>
        <pc:picChg chg="add mod">
          <ac:chgData name="Rita Amaral" userId="1259dad8-1f45-4ebc-a6d4-1490a6109c38" providerId="ADAL" clId="{9EC1D4F8-E06E-4081-A9AA-EBEE8B1A9B49}" dt="2026-04-28T16:34:18.058" v="1267" actId="1036"/>
          <ac:picMkLst>
            <pc:docMk/>
            <pc:sldMk cId="3529338499" sldId="5637"/>
            <ac:picMk id="2" creationId="{5447232B-7A21-221D-34DC-650B51B21FDD}"/>
          </ac:picMkLst>
        </pc:picChg>
        <pc:picChg chg="mod modCrop">
          <ac:chgData name="Rita Amaral" userId="1259dad8-1f45-4ebc-a6d4-1490a6109c38" providerId="ADAL" clId="{9EC1D4F8-E06E-4081-A9AA-EBEE8B1A9B49}" dt="2026-04-28T13:13:19.731" v="793" actId="1036"/>
          <ac:picMkLst>
            <pc:docMk/>
            <pc:sldMk cId="3529338499" sldId="5637"/>
            <ac:picMk id="8" creationId="{70616B0D-624E-0F20-DAA9-B7A27D52AC72}"/>
          </ac:picMkLst>
        </pc:picChg>
      </pc:sldChg>
      <pc:sldChg chg="addSp delSp modSp mod modAnim modNotesTx">
        <pc:chgData name="Rita Amaral" userId="1259dad8-1f45-4ebc-a6d4-1490a6109c38" providerId="ADAL" clId="{9EC1D4F8-E06E-4081-A9AA-EBEE8B1A9B49}" dt="2026-04-29T12:10:34.391" v="2491" actId="6549"/>
        <pc:sldMkLst>
          <pc:docMk/>
          <pc:sldMk cId="3983374344" sldId="5638"/>
        </pc:sldMkLst>
        <pc:spChg chg="del mod">
          <ac:chgData name="Rita Amaral" userId="1259dad8-1f45-4ebc-a6d4-1490a6109c38" providerId="ADAL" clId="{9EC1D4F8-E06E-4081-A9AA-EBEE8B1A9B49}" dt="2026-04-28T13:13:00.247" v="759" actId="478"/>
          <ac:spMkLst>
            <pc:docMk/>
            <pc:sldMk cId="3983374344" sldId="5638"/>
            <ac:spMk id="2" creationId="{944BD3B3-B9FA-8665-F03D-44F33F5BA2C1}"/>
          </ac:spMkLst>
        </pc:spChg>
        <pc:spChg chg="add mod">
          <ac:chgData name="Rita Amaral" userId="1259dad8-1f45-4ebc-a6d4-1490a6109c38" providerId="ADAL" clId="{9EC1D4F8-E06E-4081-A9AA-EBEE8B1A9B49}" dt="2026-04-29T12:07:55.397" v="2468" actId="20577"/>
          <ac:spMkLst>
            <pc:docMk/>
            <pc:sldMk cId="3983374344" sldId="5638"/>
            <ac:spMk id="4" creationId="{C19FEF6D-84C4-D9F2-7D0A-07B6C917F178}"/>
          </ac:spMkLst>
        </pc:spChg>
        <pc:spChg chg="mod">
          <ac:chgData name="Rita Amaral" userId="1259dad8-1f45-4ebc-a6d4-1490a6109c38" providerId="ADAL" clId="{9EC1D4F8-E06E-4081-A9AA-EBEE8B1A9B49}" dt="2026-04-29T12:07:45.545" v="2467" actId="20577"/>
          <ac:spMkLst>
            <pc:docMk/>
            <pc:sldMk cId="3983374344" sldId="5638"/>
            <ac:spMk id="34" creationId="{E342A59D-9A80-DF5B-4F07-87443926DE83}"/>
          </ac:spMkLst>
        </pc:spChg>
        <pc:picChg chg="add del mod">
          <ac:chgData name="Rita Amaral" userId="1259dad8-1f45-4ebc-a6d4-1490a6109c38" providerId="ADAL" clId="{9EC1D4F8-E06E-4081-A9AA-EBEE8B1A9B49}" dt="2026-04-28T16:33:33.637" v="1253" actId="478"/>
          <ac:picMkLst>
            <pc:docMk/>
            <pc:sldMk cId="3983374344" sldId="5638"/>
            <ac:picMk id="3" creationId="{3E9631EF-3C3D-1B45-08C3-0162CDEAA29C}"/>
          </ac:picMkLst>
        </pc:picChg>
        <pc:picChg chg="mod modCrop">
          <ac:chgData name="Rita Amaral" userId="1259dad8-1f45-4ebc-a6d4-1490a6109c38" providerId="ADAL" clId="{9EC1D4F8-E06E-4081-A9AA-EBEE8B1A9B49}" dt="2026-04-28T13:13:04.911" v="776" actId="1036"/>
          <ac:picMkLst>
            <pc:docMk/>
            <pc:sldMk cId="3983374344" sldId="5638"/>
            <ac:picMk id="5" creationId="{6A4926F5-6564-B7E8-6959-144555F71278}"/>
          </ac:picMkLst>
        </pc:picChg>
        <pc:picChg chg="add mod">
          <ac:chgData name="Rita Amaral" userId="1259dad8-1f45-4ebc-a6d4-1490a6109c38" providerId="ADAL" clId="{9EC1D4F8-E06E-4081-A9AA-EBEE8B1A9B49}" dt="2026-04-28T16:34:08.758" v="1257" actId="1076"/>
          <ac:picMkLst>
            <pc:docMk/>
            <pc:sldMk cId="3983374344" sldId="5638"/>
            <ac:picMk id="7" creationId="{F8BD04FF-34D9-F6BB-BF42-E9EA12168D3D}"/>
          </ac:picMkLst>
        </pc:picChg>
      </pc:sldChg>
      <pc:sldChg chg="addSp delSp modSp mod delAnim modAnim modNotesTx">
        <pc:chgData name="Rita Amaral" userId="1259dad8-1f45-4ebc-a6d4-1490a6109c38" providerId="ADAL" clId="{9EC1D4F8-E06E-4081-A9AA-EBEE8B1A9B49}" dt="2026-04-29T12:10:45.414" v="2494" actId="6549"/>
        <pc:sldMkLst>
          <pc:docMk/>
          <pc:sldMk cId="3892532967" sldId="5639"/>
        </pc:sldMkLst>
        <pc:spChg chg="del mod">
          <ac:chgData name="Rita Amaral" userId="1259dad8-1f45-4ebc-a6d4-1490a6109c38" providerId="ADAL" clId="{9EC1D4F8-E06E-4081-A9AA-EBEE8B1A9B49}" dt="2026-04-28T13:13:57.266" v="836" actId="478"/>
          <ac:spMkLst>
            <pc:docMk/>
            <pc:sldMk cId="3892532967" sldId="5639"/>
            <ac:spMk id="2" creationId="{A5A8CC97-1058-37E7-7AF8-A4B78F3552F8}"/>
          </ac:spMkLst>
        </pc:spChg>
        <pc:spChg chg="add mod">
          <ac:chgData name="Rita Amaral" userId="1259dad8-1f45-4ebc-a6d4-1490a6109c38" providerId="ADAL" clId="{9EC1D4F8-E06E-4081-A9AA-EBEE8B1A9B49}" dt="2026-04-28T13:14:00.846" v="845" actId="1036"/>
          <ac:spMkLst>
            <pc:docMk/>
            <pc:sldMk cId="3892532967" sldId="5639"/>
            <ac:spMk id="5" creationId="{82836B7E-A742-FBD8-0874-3517DEC919AA}"/>
          </ac:spMkLst>
        </pc:spChg>
        <pc:spChg chg="del mod">
          <ac:chgData name="Rita Amaral" userId="1259dad8-1f45-4ebc-a6d4-1490a6109c38" providerId="ADAL" clId="{9EC1D4F8-E06E-4081-A9AA-EBEE8B1A9B49}" dt="2026-04-28T12:10:44.232" v="140" actId="478"/>
          <ac:spMkLst>
            <pc:docMk/>
            <pc:sldMk cId="3892532967" sldId="5639"/>
            <ac:spMk id="12" creationId="{C8D8098C-95C9-93D9-07EB-E56C473813EA}"/>
          </ac:spMkLst>
        </pc:spChg>
        <pc:spChg chg="mod">
          <ac:chgData name="Rita Amaral" userId="1259dad8-1f45-4ebc-a6d4-1490a6109c38" providerId="ADAL" clId="{9EC1D4F8-E06E-4081-A9AA-EBEE8B1A9B49}" dt="2026-04-29T12:08:13.518" v="2483" actId="20577"/>
          <ac:spMkLst>
            <pc:docMk/>
            <pc:sldMk cId="3892532967" sldId="5639"/>
            <ac:spMk id="34" creationId="{08DA35B0-BB4D-99BE-6341-C84B2D43A8E7}"/>
          </ac:spMkLst>
        </pc:spChg>
        <pc:picChg chg="add mod">
          <ac:chgData name="Rita Amaral" userId="1259dad8-1f45-4ebc-a6d4-1490a6109c38" providerId="ADAL" clId="{9EC1D4F8-E06E-4081-A9AA-EBEE8B1A9B49}" dt="2026-04-28T16:34:41.217" v="1349" actId="1035"/>
          <ac:picMkLst>
            <pc:docMk/>
            <pc:sldMk cId="3892532967" sldId="5639"/>
            <ac:picMk id="2" creationId="{5238F9E4-40C9-854F-C462-BF347E4F67F8}"/>
          </ac:picMkLst>
        </pc:picChg>
        <pc:picChg chg="mod modCrop">
          <ac:chgData name="Rita Amaral" userId="1259dad8-1f45-4ebc-a6d4-1490a6109c38" providerId="ADAL" clId="{9EC1D4F8-E06E-4081-A9AA-EBEE8B1A9B49}" dt="2026-04-28T13:14:00.846" v="845" actId="1036"/>
          <ac:picMkLst>
            <pc:docMk/>
            <pc:sldMk cId="3892532967" sldId="5639"/>
            <ac:picMk id="4" creationId="{97A755E0-EC57-7DD7-EDCC-EF71800251E6}"/>
          </ac:picMkLst>
        </pc:picChg>
      </pc:sldChg>
      <pc:sldChg chg="del">
        <pc:chgData name="Rita Amaral" userId="1259dad8-1f45-4ebc-a6d4-1490a6109c38" providerId="ADAL" clId="{9EC1D4F8-E06E-4081-A9AA-EBEE8B1A9B49}" dt="2026-04-28T12:13:00.233" v="162" actId="47"/>
        <pc:sldMkLst>
          <pc:docMk/>
          <pc:sldMk cId="3926231043" sldId="5640"/>
        </pc:sldMkLst>
      </pc:sldChg>
      <pc:sldChg chg="addSp delSp modSp mod addAnim delAnim modAnim modNotesTx">
        <pc:chgData name="Rita Amaral" userId="1259dad8-1f45-4ebc-a6d4-1490a6109c38" providerId="ADAL" clId="{9EC1D4F8-E06E-4081-A9AA-EBEE8B1A9B49}" dt="2026-04-29T12:10:42.501" v="2493" actId="6549"/>
        <pc:sldMkLst>
          <pc:docMk/>
          <pc:sldMk cId="1657917161" sldId="5641"/>
        </pc:sldMkLst>
        <pc:spChg chg="add del mod">
          <ac:chgData name="Rita Amaral" userId="1259dad8-1f45-4ebc-a6d4-1490a6109c38" providerId="ADAL" clId="{9EC1D4F8-E06E-4081-A9AA-EBEE8B1A9B49}" dt="2026-04-28T13:13:43.976" v="821" actId="478"/>
          <ac:spMkLst>
            <pc:docMk/>
            <pc:sldMk cId="1657917161" sldId="5641"/>
            <ac:spMk id="2" creationId="{07598074-AFC8-16FA-65FE-AFF6BB6C6F20}"/>
          </ac:spMkLst>
        </pc:spChg>
        <pc:spChg chg="add del mod">
          <ac:chgData name="Rita Amaral" userId="1259dad8-1f45-4ebc-a6d4-1490a6109c38" providerId="ADAL" clId="{9EC1D4F8-E06E-4081-A9AA-EBEE8B1A9B49}" dt="2026-04-28T16:21:20.412" v="1073" actId="478"/>
          <ac:spMkLst>
            <pc:docMk/>
            <pc:sldMk cId="1657917161" sldId="5641"/>
            <ac:spMk id="2" creationId="{565C6041-41D7-62EA-46EA-3751F8409163}"/>
          </ac:spMkLst>
        </pc:spChg>
        <pc:spChg chg="add del mod">
          <ac:chgData name="Rita Amaral" userId="1259dad8-1f45-4ebc-a6d4-1490a6109c38" providerId="ADAL" clId="{9EC1D4F8-E06E-4081-A9AA-EBEE8B1A9B49}" dt="2026-04-28T16:21:20.412" v="1073" actId="478"/>
          <ac:spMkLst>
            <pc:docMk/>
            <pc:sldMk cId="1657917161" sldId="5641"/>
            <ac:spMk id="3" creationId="{96DEF131-1051-92B1-58E8-DC4E3EEB42C5}"/>
          </ac:spMkLst>
        </pc:spChg>
        <pc:spChg chg="add mod">
          <ac:chgData name="Rita Amaral" userId="1259dad8-1f45-4ebc-a6d4-1490a6109c38" providerId="ADAL" clId="{9EC1D4F8-E06E-4081-A9AA-EBEE8B1A9B49}" dt="2026-04-28T13:13:47.755" v="834" actId="1036"/>
          <ac:spMkLst>
            <pc:docMk/>
            <pc:sldMk cId="1657917161" sldId="5641"/>
            <ac:spMk id="5" creationId="{7960D4AA-1C8A-2889-0B18-EAB9580D0D02}"/>
          </ac:spMkLst>
        </pc:spChg>
        <pc:spChg chg="add mod">
          <ac:chgData name="Rita Amaral" userId="1259dad8-1f45-4ebc-a6d4-1490a6109c38" providerId="ADAL" clId="{9EC1D4F8-E06E-4081-A9AA-EBEE8B1A9B49}" dt="2026-04-28T16:22:22.585" v="1177" actId="1035"/>
          <ac:spMkLst>
            <pc:docMk/>
            <pc:sldMk cId="1657917161" sldId="5641"/>
            <ac:spMk id="6" creationId="{DECC1763-4D48-3D41-946A-D51426472F59}"/>
          </ac:spMkLst>
        </pc:spChg>
        <pc:spChg chg="add mod">
          <ac:chgData name="Rita Amaral" userId="1259dad8-1f45-4ebc-a6d4-1490a6109c38" providerId="ADAL" clId="{9EC1D4F8-E06E-4081-A9AA-EBEE8B1A9B49}" dt="2026-04-28T16:22:28.426" v="1189" actId="1036"/>
          <ac:spMkLst>
            <pc:docMk/>
            <pc:sldMk cId="1657917161" sldId="5641"/>
            <ac:spMk id="7" creationId="{785BE128-8640-C9CA-B59E-15D8793B6837}"/>
          </ac:spMkLst>
        </pc:spChg>
        <pc:spChg chg="mod">
          <ac:chgData name="Rita Amaral" userId="1259dad8-1f45-4ebc-a6d4-1490a6109c38" providerId="ADAL" clId="{9EC1D4F8-E06E-4081-A9AA-EBEE8B1A9B49}" dt="2026-04-28T13:13:41.026" v="820"/>
          <ac:spMkLst>
            <pc:docMk/>
            <pc:sldMk cId="1657917161" sldId="5641"/>
            <ac:spMk id="34" creationId="{A0344AD8-1EF3-C764-89DE-D1D64C36EEA5}"/>
          </ac:spMkLst>
        </pc:spChg>
        <pc:picChg chg="mod">
          <ac:chgData name="Rita Amaral" userId="1259dad8-1f45-4ebc-a6d4-1490a6109c38" providerId="ADAL" clId="{9EC1D4F8-E06E-4081-A9AA-EBEE8B1A9B49}" dt="2026-04-28T16:12:24.624" v="999" actId="14100"/>
          <ac:picMkLst>
            <pc:docMk/>
            <pc:sldMk cId="1657917161" sldId="5641"/>
            <ac:picMk id="4" creationId="{B53024B3-A8C9-5447-D8EA-DDA5EF815FC8}"/>
          </ac:picMkLst>
        </pc:picChg>
        <pc:picChg chg="add mod">
          <ac:chgData name="Rita Amaral" userId="1259dad8-1f45-4ebc-a6d4-1490a6109c38" providerId="ADAL" clId="{9EC1D4F8-E06E-4081-A9AA-EBEE8B1A9B49}" dt="2026-04-28T16:34:29.348" v="1293" actId="1038"/>
          <ac:picMkLst>
            <pc:docMk/>
            <pc:sldMk cId="1657917161" sldId="5641"/>
            <ac:picMk id="8" creationId="{9B13FA56-E450-BA4A-FCC7-8119C5ABD149}"/>
          </ac:picMkLst>
        </pc:picChg>
      </pc:sldChg>
      <pc:sldChg chg="addSp delSp modSp mod delAnim modAnim modNotesTx">
        <pc:chgData name="Rita Amaral" userId="1259dad8-1f45-4ebc-a6d4-1490a6109c38" providerId="ADAL" clId="{9EC1D4F8-E06E-4081-A9AA-EBEE8B1A9B49}" dt="2026-04-29T12:10:51.447" v="2496" actId="6549"/>
        <pc:sldMkLst>
          <pc:docMk/>
          <pc:sldMk cId="2194581609" sldId="5644"/>
        </pc:sldMkLst>
        <pc:spChg chg="del mod ord">
          <ac:chgData name="Rita Amaral" userId="1259dad8-1f45-4ebc-a6d4-1490a6109c38" providerId="ADAL" clId="{9EC1D4F8-E06E-4081-A9AA-EBEE8B1A9B49}" dt="2026-04-28T13:14:15.581" v="847" actId="478"/>
          <ac:spMkLst>
            <pc:docMk/>
            <pc:sldMk cId="2194581609" sldId="5644"/>
            <ac:spMk id="2" creationId="{D20CBD1E-B38F-F53F-F2C3-78C1DD5E8CCE}"/>
          </ac:spMkLst>
        </pc:spChg>
        <pc:spChg chg="add mod">
          <ac:chgData name="Rita Amaral" userId="1259dad8-1f45-4ebc-a6d4-1490a6109c38" providerId="ADAL" clId="{9EC1D4F8-E06E-4081-A9AA-EBEE8B1A9B49}" dt="2026-04-28T13:14:30.907" v="876" actId="1076"/>
          <ac:spMkLst>
            <pc:docMk/>
            <pc:sldMk cId="2194581609" sldId="5644"/>
            <ac:spMk id="4" creationId="{85412CD0-F6CA-C798-681A-1379AEB4A26B}"/>
          </ac:spMkLst>
        </pc:spChg>
        <pc:spChg chg="mod">
          <ac:chgData name="Rita Amaral" userId="1259dad8-1f45-4ebc-a6d4-1490a6109c38" providerId="ADAL" clId="{9EC1D4F8-E06E-4081-A9AA-EBEE8B1A9B49}" dt="2026-04-29T12:08:29.992" v="2485" actId="313"/>
          <ac:spMkLst>
            <pc:docMk/>
            <pc:sldMk cId="2194581609" sldId="5644"/>
            <ac:spMk id="34" creationId="{7A2CDBBD-1C0E-98B0-E992-B290D8C3C873}"/>
          </ac:spMkLst>
        </pc:spChg>
        <pc:picChg chg="add mod">
          <ac:chgData name="Rita Amaral" userId="1259dad8-1f45-4ebc-a6d4-1490a6109c38" providerId="ADAL" clId="{9EC1D4F8-E06E-4081-A9AA-EBEE8B1A9B49}" dt="2026-04-28T16:34:51.352" v="1351" actId="1076"/>
          <ac:picMkLst>
            <pc:docMk/>
            <pc:sldMk cId="2194581609" sldId="5644"/>
            <ac:picMk id="2" creationId="{D0E51603-1EDF-1CE2-DF8B-0BDCEC381C08}"/>
          </ac:picMkLst>
        </pc:picChg>
        <pc:picChg chg="add del mod">
          <ac:chgData name="Rita Amaral" userId="1259dad8-1f45-4ebc-a6d4-1490a6109c38" providerId="ADAL" clId="{9EC1D4F8-E06E-4081-A9AA-EBEE8B1A9B49}" dt="2026-04-28T16:35:00.280" v="1354" actId="478"/>
          <ac:picMkLst>
            <pc:docMk/>
            <pc:sldMk cId="2194581609" sldId="5644"/>
            <ac:picMk id="3" creationId="{A5BAEAAB-A2E6-BFC5-C4EC-B1613AC0C86D}"/>
          </ac:picMkLst>
        </pc:picChg>
        <pc:picChg chg="mod modCrop">
          <ac:chgData name="Rita Amaral" userId="1259dad8-1f45-4ebc-a6d4-1490a6109c38" providerId="ADAL" clId="{9EC1D4F8-E06E-4081-A9AA-EBEE8B1A9B49}" dt="2026-04-28T13:14:20.634" v="861" actId="1036"/>
          <ac:picMkLst>
            <pc:docMk/>
            <pc:sldMk cId="2194581609" sldId="5644"/>
            <ac:picMk id="5" creationId="{4F05D048-C273-20D4-4E50-B6A61E99C574}"/>
          </ac:picMkLst>
        </pc:picChg>
        <pc:picChg chg="mod modCrop">
          <ac:chgData name="Rita Amaral" userId="1259dad8-1f45-4ebc-a6d4-1490a6109c38" providerId="ADAL" clId="{9EC1D4F8-E06E-4081-A9AA-EBEE8B1A9B49}" dt="2026-04-28T13:14:25.089" v="875" actId="1036"/>
          <ac:picMkLst>
            <pc:docMk/>
            <pc:sldMk cId="2194581609" sldId="5644"/>
            <ac:picMk id="7" creationId="{A3390D18-2289-F1A7-514B-7FF69CE9B77C}"/>
          </ac:picMkLst>
        </pc:picChg>
      </pc:sldChg>
      <pc:sldChg chg="addSp modSp mod modNotesTx">
        <pc:chgData name="Rita Amaral" userId="1259dad8-1f45-4ebc-a6d4-1490a6109c38" providerId="ADAL" clId="{9EC1D4F8-E06E-4081-A9AA-EBEE8B1A9B49}" dt="2026-04-29T12:11:04.299" v="2500" actId="6549"/>
        <pc:sldMkLst>
          <pc:docMk/>
          <pc:sldMk cId="638874888" sldId="5645"/>
        </pc:sldMkLst>
        <pc:spChg chg="add mod">
          <ac:chgData name="Rita Amaral" userId="1259dad8-1f45-4ebc-a6d4-1490a6109c38" providerId="ADAL" clId="{9EC1D4F8-E06E-4081-A9AA-EBEE8B1A9B49}" dt="2026-04-28T16:14:23.899" v="1021" actId="1036"/>
          <ac:spMkLst>
            <pc:docMk/>
            <pc:sldMk cId="638874888" sldId="5645"/>
            <ac:spMk id="3" creationId="{768CD7F2-2BED-4EDA-A793-2B3D15334263}"/>
          </ac:spMkLst>
        </pc:spChg>
        <pc:spChg chg="mod">
          <ac:chgData name="Rita Amaral" userId="1259dad8-1f45-4ebc-a6d4-1490a6109c38" providerId="ADAL" clId="{9EC1D4F8-E06E-4081-A9AA-EBEE8B1A9B49}" dt="2026-04-28T13:15:19.397" v="904" actId="1035"/>
          <ac:spMkLst>
            <pc:docMk/>
            <pc:sldMk cId="638874888" sldId="5645"/>
            <ac:spMk id="6" creationId="{017BA70D-C2D4-D8CA-7E77-D8A562286299}"/>
          </ac:spMkLst>
        </pc:spChg>
        <pc:spChg chg="mod">
          <ac:chgData name="Rita Amaral" userId="1259dad8-1f45-4ebc-a6d4-1490a6109c38" providerId="ADAL" clId="{9EC1D4F8-E06E-4081-A9AA-EBEE8B1A9B49}" dt="2026-04-28T13:15:03.846" v="884" actId="6549"/>
          <ac:spMkLst>
            <pc:docMk/>
            <pc:sldMk cId="638874888" sldId="5645"/>
            <ac:spMk id="13" creationId="{F2834DCA-41AF-6D5B-CEAC-739BC7C449F9}"/>
          </ac:spMkLst>
        </pc:spChg>
      </pc:sldChg>
      <pc:sldChg chg="add del ord">
        <pc:chgData name="Rita Amaral" userId="1259dad8-1f45-4ebc-a6d4-1490a6109c38" providerId="ADAL" clId="{9EC1D4F8-E06E-4081-A9AA-EBEE8B1A9B49}" dt="2026-04-28T12:33:26.742" v="474" actId="47"/>
        <pc:sldMkLst>
          <pc:docMk/>
          <pc:sldMk cId="176501467" sldId="5646"/>
        </pc:sldMkLst>
      </pc:sldChg>
      <pc:sldChg chg="addSp delSp modSp add mod modNotesTx">
        <pc:chgData name="Rita Amaral" userId="1259dad8-1f45-4ebc-a6d4-1490a6109c38" providerId="ADAL" clId="{9EC1D4F8-E06E-4081-A9AA-EBEE8B1A9B49}" dt="2026-04-29T12:10:48.349" v="2495" actId="6549"/>
        <pc:sldMkLst>
          <pc:docMk/>
          <pc:sldMk cId="205333965" sldId="5646"/>
        </pc:sldMkLst>
        <pc:spChg chg="mod">
          <ac:chgData name="Rita Amaral" userId="1259dad8-1f45-4ebc-a6d4-1490a6109c38" providerId="ADAL" clId="{9EC1D4F8-E06E-4081-A9AA-EBEE8B1A9B49}" dt="2026-04-29T12:08:23.882" v="2484" actId="20577"/>
          <ac:spMkLst>
            <pc:docMk/>
            <pc:sldMk cId="205333965" sldId="5646"/>
            <ac:spMk id="5" creationId="{F627F399-454F-1FCD-F0A1-6C1C8DBCEEFD}"/>
          </ac:spMkLst>
        </pc:spChg>
        <pc:spChg chg="mod">
          <ac:chgData name="Rita Amaral" userId="1259dad8-1f45-4ebc-a6d4-1490a6109c38" providerId="ADAL" clId="{9EC1D4F8-E06E-4081-A9AA-EBEE8B1A9B49}" dt="2026-04-28T23:10:28.183" v="1541"/>
          <ac:spMkLst>
            <pc:docMk/>
            <pc:sldMk cId="205333965" sldId="5646"/>
            <ac:spMk id="34" creationId="{5D5E8193-162D-70C8-E754-0E4029E0EE21}"/>
          </ac:spMkLst>
        </pc:spChg>
        <pc:picChg chg="add mod modCrop">
          <ac:chgData name="Rita Amaral" userId="1259dad8-1f45-4ebc-a6d4-1490a6109c38" providerId="ADAL" clId="{9EC1D4F8-E06E-4081-A9AA-EBEE8B1A9B49}" dt="2026-04-28T23:02:12.779" v="1513" actId="14100"/>
          <ac:picMkLst>
            <pc:docMk/>
            <pc:sldMk cId="205333965" sldId="5646"/>
            <ac:picMk id="3" creationId="{DB889407-769C-7E36-BEB7-E1750C75911D}"/>
          </ac:picMkLst>
        </pc:picChg>
        <pc:picChg chg="del">
          <ac:chgData name="Rita Amaral" userId="1259dad8-1f45-4ebc-a6d4-1490a6109c38" providerId="ADAL" clId="{9EC1D4F8-E06E-4081-A9AA-EBEE8B1A9B49}" dt="2026-04-28T16:15:36.097" v="1030" actId="478"/>
          <ac:picMkLst>
            <pc:docMk/>
            <pc:sldMk cId="205333965" sldId="5646"/>
            <ac:picMk id="4" creationId="{679A1E2F-29B0-99B5-A21D-5D7D340503C2}"/>
          </ac:picMkLst>
        </pc:picChg>
        <pc:picChg chg="add mod">
          <ac:chgData name="Rita Amaral" userId="1259dad8-1f45-4ebc-a6d4-1490a6109c38" providerId="ADAL" clId="{9EC1D4F8-E06E-4081-A9AA-EBEE8B1A9B49}" dt="2026-04-28T23:02:23.750" v="1515" actId="1076"/>
          <ac:picMkLst>
            <pc:docMk/>
            <pc:sldMk cId="205333965" sldId="5646"/>
            <ac:picMk id="4" creationId="{AB300A05-429A-40F5-02DA-140E2F6A58AB}"/>
          </ac:picMkLst>
        </pc:picChg>
      </pc:sldChg>
      <pc:sldChg chg="add del">
        <pc:chgData name="Rita Amaral" userId="1259dad8-1f45-4ebc-a6d4-1490a6109c38" providerId="ADAL" clId="{9EC1D4F8-E06E-4081-A9AA-EBEE8B1A9B49}" dt="2026-04-28T13:11:00.442" v="743"/>
        <pc:sldMkLst>
          <pc:docMk/>
          <pc:sldMk cId="418382408" sldId="5646"/>
        </pc:sldMkLst>
      </pc:sldChg>
      <pc:sldChg chg="add del setBg">
        <pc:chgData name="Rita Amaral" userId="1259dad8-1f45-4ebc-a6d4-1490a6109c38" providerId="ADAL" clId="{9EC1D4F8-E06E-4081-A9AA-EBEE8B1A9B49}" dt="2026-04-28T12:23:29.900" v="260"/>
        <pc:sldMkLst>
          <pc:docMk/>
          <pc:sldMk cId="424733122" sldId="5646"/>
        </pc:sldMkLst>
      </pc:sldChg>
      <pc:sldChg chg="modSp add del mod modClrScheme chgLayout modNotesTx">
        <pc:chgData name="Rita Amaral" userId="1259dad8-1f45-4ebc-a6d4-1490a6109c38" providerId="ADAL" clId="{9EC1D4F8-E06E-4081-A9AA-EBEE8B1A9B49}" dt="2026-04-28T12:53:02.062" v="627" actId="47"/>
        <pc:sldMkLst>
          <pc:docMk/>
          <pc:sldMk cId="997525080" sldId="5646"/>
        </pc:sldMkLst>
        <pc:spChg chg="mod ord">
          <ac:chgData name="Rita Amaral" userId="1259dad8-1f45-4ebc-a6d4-1490a6109c38" providerId="ADAL" clId="{9EC1D4F8-E06E-4081-A9AA-EBEE8B1A9B49}" dt="2026-04-28T12:48:02.563" v="567" actId="700"/>
          <ac:spMkLst>
            <pc:docMk/>
            <pc:sldMk cId="997525080" sldId="5646"/>
            <ac:spMk id="2" creationId="{22290F96-B79B-74E7-4442-012A93AA5185}"/>
          </ac:spMkLst>
        </pc:spChg>
        <pc:spChg chg="mod ord">
          <ac:chgData name="Rita Amaral" userId="1259dad8-1f45-4ebc-a6d4-1490a6109c38" providerId="ADAL" clId="{9EC1D4F8-E06E-4081-A9AA-EBEE8B1A9B49}" dt="2026-04-28T12:48:02.563" v="567" actId="700"/>
          <ac:spMkLst>
            <pc:docMk/>
            <pc:sldMk cId="997525080" sldId="5646"/>
            <ac:spMk id="4" creationId="{0B80C8AC-4006-54F4-F4E3-0AD2CC1C3906}"/>
          </ac:spMkLst>
        </pc:spChg>
      </pc:sldChg>
      <pc:sldChg chg="add del setBg">
        <pc:chgData name="Rita Amaral" userId="1259dad8-1f45-4ebc-a6d4-1490a6109c38" providerId="ADAL" clId="{9EC1D4F8-E06E-4081-A9AA-EBEE8B1A9B49}" dt="2026-04-28T13:10:42.164" v="741"/>
        <pc:sldMkLst>
          <pc:docMk/>
          <pc:sldMk cId="1153402523" sldId="5646"/>
        </pc:sldMkLst>
      </pc:sldChg>
      <pc:sldChg chg="modSp add del mod">
        <pc:chgData name="Rita Amaral" userId="1259dad8-1f45-4ebc-a6d4-1490a6109c38" providerId="ADAL" clId="{9EC1D4F8-E06E-4081-A9AA-EBEE8B1A9B49}" dt="2026-04-28T12:38:20.674" v="553" actId="47"/>
        <pc:sldMkLst>
          <pc:docMk/>
          <pc:sldMk cId="3651178157" sldId="5647"/>
        </pc:sldMkLst>
        <pc:spChg chg="mod">
          <ac:chgData name="Rita Amaral" userId="1259dad8-1f45-4ebc-a6d4-1490a6109c38" providerId="ADAL" clId="{9EC1D4F8-E06E-4081-A9AA-EBEE8B1A9B49}" dt="2026-04-28T12:27:23.908" v="387"/>
          <ac:spMkLst>
            <pc:docMk/>
            <pc:sldMk cId="3651178157" sldId="5647"/>
            <ac:spMk id="28" creationId="{42CF6DCC-8892-3247-A85D-B1F1C0C80C15}"/>
          </ac:spMkLst>
        </pc:spChg>
        <pc:graphicFrameChg chg="mod modGraphic">
          <ac:chgData name="Rita Amaral" userId="1259dad8-1f45-4ebc-a6d4-1490a6109c38" providerId="ADAL" clId="{9EC1D4F8-E06E-4081-A9AA-EBEE8B1A9B49}" dt="2026-04-28T12:24:20.905" v="279" actId="1035"/>
          <ac:graphicFrameMkLst>
            <pc:docMk/>
            <pc:sldMk cId="3651178157" sldId="5647"/>
            <ac:graphicFrameMk id="5" creationId="{086135EF-B37A-3FA3-EDD8-633C86AE3822}"/>
          </ac:graphicFrameMkLst>
        </pc:graphicFrameChg>
        <pc:graphicFrameChg chg="mod modGraphic">
          <ac:chgData name="Rita Amaral" userId="1259dad8-1f45-4ebc-a6d4-1490a6109c38" providerId="ADAL" clId="{9EC1D4F8-E06E-4081-A9AA-EBEE8B1A9B49}" dt="2026-04-28T12:24:35.970" v="310" actId="1035"/>
          <ac:graphicFrameMkLst>
            <pc:docMk/>
            <pc:sldMk cId="3651178157" sldId="5647"/>
            <ac:graphicFrameMk id="26" creationId="{05FBEEB0-B823-CB57-7757-FF58EBFA6D5D}"/>
          </ac:graphicFrameMkLst>
        </pc:graphicFrameChg>
        <pc:picChg chg="mod">
          <ac:chgData name="Rita Amaral" userId="1259dad8-1f45-4ebc-a6d4-1490a6109c38" providerId="ADAL" clId="{9EC1D4F8-E06E-4081-A9AA-EBEE8B1A9B49}" dt="2026-04-28T12:24:20.905" v="279" actId="1035"/>
          <ac:picMkLst>
            <pc:docMk/>
            <pc:sldMk cId="3651178157" sldId="5647"/>
            <ac:picMk id="22" creationId="{5BD86F05-542A-B4DA-DA38-15D001FDA32E}"/>
          </ac:picMkLst>
        </pc:picChg>
        <pc:picChg chg="mod">
          <ac:chgData name="Rita Amaral" userId="1259dad8-1f45-4ebc-a6d4-1490a6109c38" providerId="ADAL" clId="{9EC1D4F8-E06E-4081-A9AA-EBEE8B1A9B49}" dt="2026-04-28T12:24:20.905" v="279" actId="1035"/>
          <ac:picMkLst>
            <pc:docMk/>
            <pc:sldMk cId="3651178157" sldId="5647"/>
            <ac:picMk id="23" creationId="{F24B7C0B-23B9-67EE-CE51-3A71DCD433B8}"/>
          </ac:picMkLst>
        </pc:picChg>
        <pc:picChg chg="mod">
          <ac:chgData name="Rita Amaral" userId="1259dad8-1f45-4ebc-a6d4-1490a6109c38" providerId="ADAL" clId="{9EC1D4F8-E06E-4081-A9AA-EBEE8B1A9B49}" dt="2026-04-28T12:24:20.905" v="279" actId="1035"/>
          <ac:picMkLst>
            <pc:docMk/>
            <pc:sldMk cId="3651178157" sldId="5647"/>
            <ac:picMk id="24" creationId="{D00B8A6D-1604-B37E-6C4B-BD98B65B60F9}"/>
          </ac:picMkLst>
        </pc:picChg>
        <pc:picChg chg="mod">
          <ac:chgData name="Rita Amaral" userId="1259dad8-1f45-4ebc-a6d4-1490a6109c38" providerId="ADAL" clId="{9EC1D4F8-E06E-4081-A9AA-EBEE8B1A9B49}" dt="2026-04-28T12:24:20.905" v="279" actId="1035"/>
          <ac:picMkLst>
            <pc:docMk/>
            <pc:sldMk cId="3651178157" sldId="5647"/>
            <ac:picMk id="25" creationId="{050318D3-515E-6824-1E4D-9A244B2A58CF}"/>
          </ac:picMkLst>
        </pc:picChg>
        <pc:picChg chg="mod">
          <ac:chgData name="Rita Amaral" userId="1259dad8-1f45-4ebc-a6d4-1490a6109c38" providerId="ADAL" clId="{9EC1D4F8-E06E-4081-A9AA-EBEE8B1A9B49}" dt="2026-04-28T12:24:35.970" v="310" actId="1035"/>
          <ac:picMkLst>
            <pc:docMk/>
            <pc:sldMk cId="3651178157" sldId="5647"/>
            <ac:picMk id="41" creationId="{3E5A2485-AEF5-5AFC-46B4-47564622B7B0}"/>
          </ac:picMkLst>
        </pc:picChg>
        <pc:picChg chg="mod">
          <ac:chgData name="Rita Amaral" userId="1259dad8-1f45-4ebc-a6d4-1490a6109c38" providerId="ADAL" clId="{9EC1D4F8-E06E-4081-A9AA-EBEE8B1A9B49}" dt="2026-04-28T12:24:35.970" v="310" actId="1035"/>
          <ac:picMkLst>
            <pc:docMk/>
            <pc:sldMk cId="3651178157" sldId="5647"/>
            <ac:picMk id="43" creationId="{E8973A08-FD0C-2E09-0F32-37623252CADE}"/>
          </ac:picMkLst>
        </pc:picChg>
        <pc:picChg chg="mod">
          <ac:chgData name="Rita Amaral" userId="1259dad8-1f45-4ebc-a6d4-1490a6109c38" providerId="ADAL" clId="{9EC1D4F8-E06E-4081-A9AA-EBEE8B1A9B49}" dt="2026-04-28T12:24:35.970" v="310" actId="1035"/>
          <ac:picMkLst>
            <pc:docMk/>
            <pc:sldMk cId="3651178157" sldId="5647"/>
            <ac:picMk id="45" creationId="{CF44D485-BE52-AE3B-AB73-8A0C3B76AB2E}"/>
          </ac:picMkLst>
        </pc:picChg>
        <pc:picChg chg="mod">
          <ac:chgData name="Rita Amaral" userId="1259dad8-1f45-4ebc-a6d4-1490a6109c38" providerId="ADAL" clId="{9EC1D4F8-E06E-4081-A9AA-EBEE8B1A9B49}" dt="2026-04-28T12:24:35.970" v="310" actId="1035"/>
          <ac:picMkLst>
            <pc:docMk/>
            <pc:sldMk cId="3651178157" sldId="5647"/>
            <ac:picMk id="47" creationId="{27F5C3F5-86C2-4FB7-F0E2-F56085B5927B}"/>
          </ac:picMkLst>
        </pc:picChg>
      </pc:sldChg>
      <pc:sldChg chg="addSp delSp modSp add mod modNotesTx">
        <pc:chgData name="Rita Amaral" userId="1259dad8-1f45-4ebc-a6d4-1490a6109c38" providerId="ADAL" clId="{9EC1D4F8-E06E-4081-A9AA-EBEE8B1A9B49}" dt="2026-04-29T12:08:36.954" v="2486" actId="20577"/>
        <pc:sldMkLst>
          <pc:docMk/>
          <pc:sldMk cId="3717468385" sldId="5647"/>
        </pc:sldMkLst>
        <pc:spChg chg="del">
          <ac:chgData name="Rita Amaral" userId="1259dad8-1f45-4ebc-a6d4-1490a6109c38" providerId="ADAL" clId="{9EC1D4F8-E06E-4081-A9AA-EBEE8B1A9B49}" dt="2026-04-29T11:56:37.906" v="2318" actId="478"/>
          <ac:spMkLst>
            <pc:docMk/>
            <pc:sldMk cId="3717468385" sldId="5647"/>
            <ac:spMk id="4" creationId="{A999E290-3BF5-BE8F-DF0A-BF3D320FFFC6}"/>
          </ac:spMkLst>
        </pc:spChg>
        <pc:spChg chg="add mod ord">
          <ac:chgData name="Rita Amaral" userId="1259dad8-1f45-4ebc-a6d4-1490a6109c38" providerId="ADAL" clId="{9EC1D4F8-E06E-4081-A9AA-EBEE8B1A9B49}" dt="2026-04-29T12:03:45.046" v="2451" actId="1038"/>
          <ac:spMkLst>
            <pc:docMk/>
            <pc:sldMk cId="3717468385" sldId="5647"/>
            <ac:spMk id="10" creationId="{8747E907-8D9F-5F4D-F73E-1C78392BF395}"/>
          </ac:spMkLst>
        </pc:spChg>
        <pc:spChg chg="add mod">
          <ac:chgData name="Rita Amaral" userId="1259dad8-1f45-4ebc-a6d4-1490a6109c38" providerId="ADAL" clId="{9EC1D4F8-E06E-4081-A9AA-EBEE8B1A9B49}" dt="2026-04-29T12:06:41.810" v="2465" actId="1076"/>
          <ac:spMkLst>
            <pc:docMk/>
            <pc:sldMk cId="3717468385" sldId="5647"/>
            <ac:spMk id="11" creationId="{74D9B919-A529-1D3F-08FA-0F20FA96F55E}"/>
          </ac:spMkLst>
        </pc:spChg>
        <pc:spChg chg="mod">
          <ac:chgData name="Rita Amaral" userId="1259dad8-1f45-4ebc-a6d4-1490a6109c38" providerId="ADAL" clId="{9EC1D4F8-E06E-4081-A9AA-EBEE8B1A9B49}" dt="2026-04-29T12:08:36.954" v="2486" actId="20577"/>
          <ac:spMkLst>
            <pc:docMk/>
            <pc:sldMk cId="3717468385" sldId="5647"/>
            <ac:spMk id="34" creationId="{77E956EB-9BEB-DFD4-1C6A-C4579987B41B}"/>
          </ac:spMkLst>
        </pc:spChg>
        <pc:picChg chg="del">
          <ac:chgData name="Rita Amaral" userId="1259dad8-1f45-4ebc-a6d4-1490a6109c38" providerId="ADAL" clId="{9EC1D4F8-E06E-4081-A9AA-EBEE8B1A9B49}" dt="2026-04-29T11:56:37.906" v="2318" actId="478"/>
          <ac:picMkLst>
            <pc:docMk/>
            <pc:sldMk cId="3717468385" sldId="5647"/>
            <ac:picMk id="2" creationId="{09920A38-BCC1-CA06-9A35-E685382985FF}"/>
          </ac:picMkLst>
        </pc:picChg>
        <pc:picChg chg="del">
          <ac:chgData name="Rita Amaral" userId="1259dad8-1f45-4ebc-a6d4-1490a6109c38" providerId="ADAL" clId="{9EC1D4F8-E06E-4081-A9AA-EBEE8B1A9B49}" dt="2026-04-29T11:56:37.906" v="2318" actId="478"/>
          <ac:picMkLst>
            <pc:docMk/>
            <pc:sldMk cId="3717468385" sldId="5647"/>
            <ac:picMk id="5" creationId="{33681B18-A6D9-74BE-5A3A-74A2A9A75B30}"/>
          </ac:picMkLst>
        </pc:picChg>
        <pc:picChg chg="add mod modCrop">
          <ac:chgData name="Rita Amaral" userId="1259dad8-1f45-4ebc-a6d4-1490a6109c38" providerId="ADAL" clId="{9EC1D4F8-E06E-4081-A9AA-EBEE8B1A9B49}" dt="2026-04-29T12:03:32.092" v="2444" actId="1038"/>
          <ac:picMkLst>
            <pc:docMk/>
            <pc:sldMk cId="3717468385" sldId="5647"/>
            <ac:picMk id="6" creationId="{89B530F2-656C-A8AC-AC3C-96E067E95EEF}"/>
          </ac:picMkLst>
        </pc:picChg>
        <pc:picChg chg="del">
          <ac:chgData name="Rita Amaral" userId="1259dad8-1f45-4ebc-a6d4-1490a6109c38" providerId="ADAL" clId="{9EC1D4F8-E06E-4081-A9AA-EBEE8B1A9B49}" dt="2026-04-29T11:56:37.906" v="2318" actId="478"/>
          <ac:picMkLst>
            <pc:docMk/>
            <pc:sldMk cId="3717468385" sldId="5647"/>
            <ac:picMk id="7" creationId="{6069A82E-8723-F1D2-8FE9-FB756239EA32}"/>
          </ac:picMkLst>
        </pc:picChg>
        <pc:picChg chg="add mod">
          <ac:chgData name="Rita Amaral" userId="1259dad8-1f45-4ebc-a6d4-1490a6109c38" providerId="ADAL" clId="{9EC1D4F8-E06E-4081-A9AA-EBEE8B1A9B49}" dt="2026-04-29T12:03:50.746" v="2452" actId="1076"/>
          <ac:picMkLst>
            <pc:docMk/>
            <pc:sldMk cId="3717468385" sldId="5647"/>
            <ac:picMk id="8" creationId="{F80462A3-5148-472B-F072-A44A6BFDA284}"/>
          </ac:picMkLst>
        </pc:picChg>
        <pc:picChg chg="add mod modCrop">
          <ac:chgData name="Rita Amaral" userId="1259dad8-1f45-4ebc-a6d4-1490a6109c38" providerId="ADAL" clId="{9EC1D4F8-E06E-4081-A9AA-EBEE8B1A9B49}" dt="2026-04-29T12:03:54.656" v="2453" actId="1076"/>
          <ac:picMkLst>
            <pc:docMk/>
            <pc:sldMk cId="3717468385" sldId="5647"/>
            <ac:picMk id="9" creationId="{685C1D9F-4300-6F55-EEA0-AE5C1F641BE3}"/>
          </ac:picMkLst>
        </pc:picChg>
      </pc:sldChg>
      <pc:sldChg chg="add del">
        <pc:chgData name="Rita Amaral" userId="1259dad8-1f45-4ebc-a6d4-1490a6109c38" providerId="ADAL" clId="{9EC1D4F8-E06E-4081-A9AA-EBEE8B1A9B49}" dt="2026-04-29T11:56:42.349" v="2320"/>
        <pc:sldMkLst>
          <pc:docMk/>
          <pc:sldMk cId="3532442062" sldId="5648"/>
        </pc:sldMkLst>
      </pc:sldChg>
      <pc:sldMasterChg chg="delSldLayout">
        <pc:chgData name="Rita Amaral" userId="1259dad8-1f45-4ebc-a6d4-1490a6109c38" providerId="ADAL" clId="{9EC1D4F8-E06E-4081-A9AA-EBEE8B1A9B49}" dt="2026-04-28T12:38:20.674" v="553" actId="47"/>
        <pc:sldMasterMkLst>
          <pc:docMk/>
          <pc:sldMasterMk cId="1992455" sldId="2147483914"/>
        </pc:sldMasterMkLst>
        <pc:sldLayoutChg chg="del">
          <pc:chgData name="Rita Amaral" userId="1259dad8-1f45-4ebc-a6d4-1490a6109c38" providerId="ADAL" clId="{9EC1D4F8-E06E-4081-A9AA-EBEE8B1A9B49}" dt="2026-04-28T12:38:20.674" v="553" actId="47"/>
          <pc:sldLayoutMkLst>
            <pc:docMk/>
            <pc:sldMasterMk cId="1992455" sldId="2147483914"/>
            <pc:sldLayoutMk cId="1379282289" sldId="2147483956"/>
          </pc:sldLayoutMkLst>
        </pc:sldLayoutChg>
      </pc:sldMasterChg>
      <pc:sldMasterChg chg="del delSldLayout">
        <pc:chgData name="Rita Amaral" userId="1259dad8-1f45-4ebc-a6d4-1490a6109c38" providerId="ADAL" clId="{9EC1D4F8-E06E-4081-A9AA-EBEE8B1A9B49}" dt="2026-04-28T12:56:20.090" v="647" actId="47"/>
        <pc:sldMasterMkLst>
          <pc:docMk/>
          <pc:sldMasterMk cId="3126705918" sldId="2147483933"/>
        </pc:sldMasterMkLst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3272639531" sldId="2147483934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2776304758" sldId="2147483935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1444904015" sldId="2147483936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2334124894" sldId="2147483937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398072816" sldId="2147483938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3352642872" sldId="2147483939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3835573624" sldId="2147483940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3689353271" sldId="2147483941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1468575062" sldId="2147483942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2297726681" sldId="2147483943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2767400375" sldId="2147483944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1235732049" sldId="2147483945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736378720" sldId="2147483946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2553486093" sldId="2147483947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1394194828" sldId="2147483948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356663529" sldId="2147483949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1254539031" sldId="2147483950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322682908" sldId="2147483951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2951493128" sldId="2147483952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3122686003" sldId="2147483953"/>
          </pc:sldLayoutMkLst>
        </pc:sldLayoutChg>
        <pc:sldLayoutChg chg="del">
          <pc:chgData name="Rita Amaral" userId="1259dad8-1f45-4ebc-a6d4-1490a6109c38" providerId="ADAL" clId="{9EC1D4F8-E06E-4081-A9AA-EBEE8B1A9B49}" dt="2026-04-28T12:56:20.090" v="647" actId="47"/>
          <pc:sldLayoutMkLst>
            <pc:docMk/>
            <pc:sldMasterMk cId="3126705918" sldId="2147483933"/>
            <pc:sldLayoutMk cId="1061914926" sldId="21474839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F745-67A7-4828-8D15-BAD1F86B456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EAD9F-6DDD-4B6E-BEEA-FED1CB8E13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04C89-6FB2-6E49-81BD-67CDDB55D51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8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3E60-35F8-2D27-7B44-93D9D8628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AA42181-7768-3FB3-6B44-B0F639BB3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E804E6D-0E6C-ACA7-7542-DD0B17BD1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2800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DABFFE5-1C88-B4E8-717F-484775EA2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84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36F6F-AAD7-61D3-2A0B-B5EBDED30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5AF45C7-C306-1096-EFBE-FFC341C2A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016547B-65AD-7593-C6D4-CCB192A75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2800" b="0" i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B53D11F-F867-3B5B-A4E7-34CD96D37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0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AD9F-6DDD-4B6E-BEEA-FED1CB8E1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5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5CD6B-DE8D-9644-A04E-47CD137E82DD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3720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04469-10E9-F8BF-DD80-224166DAE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3B05C56-75BE-9E5E-A082-F3946620C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C6EC592-1F42-A95D-71E8-376C5E60E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>
              <a:buClr>
                <a:srgbClr val="FAA61A"/>
              </a:buClr>
            </a:pPr>
            <a:endParaRPr lang="pt-PT" sz="12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342900" lvl="1">
              <a:buClr>
                <a:srgbClr val="FAA61A"/>
              </a:buClr>
            </a:pPr>
            <a:endParaRPr lang="pt-PT" sz="12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BEDDF54-91E4-13C4-AB21-06AD07838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65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12084-5F89-2848-C9E2-BDFF9300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DCA993A-7994-302E-DAB3-063C1AD7D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617BD5B-53CB-D942-E052-421AC1F6B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A7E4F62-26CE-8147-B7CF-4DDF006BD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04C89-6FB2-6E49-81BD-67CDDB55D51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8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A1D09-D17E-5660-5927-0550EE8AA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B05DF18-F6E9-7ACD-059D-6993C21A5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0460D9C-1572-B875-DC62-3D55F968A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09FD6"/>
              </a:buClr>
              <a:buFont typeface="Arial" panose="020B0604020202020204" pitchFamily="34" charset="0"/>
              <a:buNone/>
            </a:pPr>
            <a:endParaRPr lang="es-ES" sz="1200" b="0" dirty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3A2F9D2-9AFD-7BDA-ACDC-7E263247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EAD9F-6DDD-4B6E-BEEA-FED1CB8E1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3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E8714-4161-8F94-5542-14FC3A8B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B648312-2473-B4BD-B84D-E5BD570BD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AF4A3F0-122B-202C-103B-CF7A25062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609F336-C7BF-AF0B-1187-87208423D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8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1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14281-8A93-98D3-5006-B738B797B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C13D326-0450-C678-85BF-611C589E4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128F1F8-3A51-6619-30C5-EB5F132A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28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CC7DC15-700D-D321-2025-DAE592154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1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AF6B-2968-A1AA-FA56-EC7AC552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895D563-5F57-AD2C-A679-25658D09A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152FE3A-01B7-88AA-BC4F-34246CA52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2800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45AA9DE-55F5-A702-1FB7-50E3EFB82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5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C8DB9-6F9C-42C0-DD67-6FACFB626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446E5B8-43E7-BDE1-BE5C-757D27196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71BF921-ACEF-99EC-C72B-0271FEE10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2800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5EC0E3A-4FDF-8195-DD92-1D12C9B70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38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4B4D-D42D-2DA7-EC48-9FFBFE34A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2B0BB01-600F-815E-41F0-DB0FB1A5C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F193F39-4BD7-BAA0-CD97-A5B143571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2800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021037C-628A-7971-A5AE-F6610C4ED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7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C07FA-24A9-CFE2-C23A-4341190B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BD42434-D30C-6728-1312-CD4CB9183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DF84BBE-833E-FB0B-EBA5-886D76390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2800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2479EE3-F685-504C-7F95-C1B2EF89F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1EB38-57F3-42DA-A095-517D91B9DE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7279"/>
            <a:ext cx="11639204" cy="5624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528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559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2987"/>
            <a:ext cx="5761718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827" y="1042987"/>
            <a:ext cx="5715001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11417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09828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2987"/>
            <a:ext cx="5761718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5761718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1826" y="1042987"/>
            <a:ext cx="5715002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1826" y="2057400"/>
            <a:ext cx="5715002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89147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26866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3332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96302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8" y="1042987"/>
            <a:ext cx="7107640" cy="5678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580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14300"/>
            <a:ext cx="902017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3475" y="1042986"/>
            <a:ext cx="6821805" cy="567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8252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1" y="1600200"/>
            <a:ext cx="5251452" cy="392974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15056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357" y="1600200"/>
            <a:ext cx="6475094" cy="2044066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8CC5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358" y="3781425"/>
            <a:ext cx="5854756" cy="21336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3168" y="0"/>
            <a:ext cx="2387145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5841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64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357" y="1600200"/>
            <a:ext cx="6475094" cy="2044066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8CC5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358" y="3781425"/>
            <a:ext cx="5854756" cy="21336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3168" y="0"/>
            <a:ext cx="2387145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26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2987"/>
            <a:ext cx="5761718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827" y="1042987"/>
            <a:ext cx="5715001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42852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9579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357" y="1600200"/>
            <a:ext cx="6475094" cy="2044066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8CC5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358" y="3781425"/>
            <a:ext cx="5854756" cy="21336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3168" y="0"/>
            <a:ext cx="2387145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465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7705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79FAE54D-279B-AE9C-DED7-00FA14E902CD}"/>
              </a:ext>
            </a:extLst>
          </p:cNvPr>
          <p:cNvSpPr>
            <a:spLocks noGrp="1"/>
          </p:cNvSpPr>
          <p:nvPr userDrawn="1"/>
        </p:nvSpPr>
        <p:spPr>
          <a:xfrm>
            <a:off x="463728" y="6617616"/>
            <a:ext cx="4513573" cy="1169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  <a:defRPr lang="en-US" sz="2400" b="1" kern="1200" dirty="0">
                <a:solidFill>
                  <a:srgbClr val="009FD6"/>
                </a:solidFill>
                <a:latin typeface="+mn-lt"/>
                <a:ea typeface="+mn-ea"/>
                <a:cs typeface="+mn-cs"/>
              </a:defRPr>
            </a:lvl1pPr>
            <a:lvl2pPr marL="357505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200" b="0" kern="1200" dirty="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2pPr>
            <a:lvl3pPr marL="465455" indent="-117475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/>
              <a:buChar char="•"/>
              <a:defRPr sz="20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3pPr>
            <a:lvl4pPr marL="36703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4pPr>
            <a:lvl5pPr marL="535305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defRPr sz="16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800" u="none" strike="noStrike" kern="1200" cap="none" spc="0" normalizeH="0" baseline="0" noProof="0">
                <a:ln>
                  <a:noFill/>
                </a:ln>
                <a:solidFill>
                  <a:srgbClr val="14315D"/>
                </a:solidFill>
                <a:effectLst/>
                <a:uLnTx/>
                <a:uFillTx/>
                <a:latin typeface="Montserrat Light" pitchFamily="2" charset="77"/>
              </a:rPr>
              <a:t>|    WATER AND SANITATION SECTOR GOVERNANCE AND REFORMS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B4662-1C81-0FA2-1B5B-B67A9E28D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675" y="6611460"/>
            <a:ext cx="12984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0" i="0">
                <a:solidFill>
                  <a:srgbClr val="14315D"/>
                </a:solidFill>
                <a:latin typeface="Montserrat Light" pitchFamily="2" charset="77"/>
              </a:defRPr>
            </a:lvl1pPr>
          </a:lstStyle>
          <a:p>
            <a:fld id="{245E122C-1752-2844-840F-39C389F3E041}" type="slidenum">
              <a:rPr lang="en-PT" smtClean="0"/>
              <a:pPr/>
              <a:t>‹nº›</a:t>
            </a:fld>
            <a:endParaRPr lang="en-PT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36F549-80AB-D3CC-9A07-A64758891DC4}"/>
              </a:ext>
            </a:extLst>
          </p:cNvPr>
          <p:cNvGrpSpPr>
            <a:grpSpLocks/>
          </p:cNvGrpSpPr>
          <p:nvPr userDrawn="1"/>
        </p:nvGrpSpPr>
        <p:grpSpPr>
          <a:xfrm rot="5400000" flipV="1">
            <a:off x="-3395976" y="3387671"/>
            <a:ext cx="6866305" cy="74353"/>
            <a:chOff x="3475017" y="1712068"/>
            <a:chExt cx="11079014" cy="1921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7EAB2-2087-4C0F-F47D-F4DF8820B9DA}"/>
                </a:ext>
              </a:extLst>
            </p:cNvPr>
            <p:cNvSpPr/>
            <p:nvPr/>
          </p:nvSpPr>
          <p:spPr>
            <a:xfrm>
              <a:off x="5324599" y="1712068"/>
              <a:ext cx="1845128" cy="192137"/>
            </a:xfrm>
            <a:prstGeom prst="rect">
              <a:avLst/>
            </a:prstGeom>
            <a:solidFill>
              <a:srgbClr val="019F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AFF4BF-D97D-B3C7-22AA-2C4458DB69BB}"/>
                </a:ext>
              </a:extLst>
            </p:cNvPr>
            <p:cNvSpPr/>
            <p:nvPr/>
          </p:nvSpPr>
          <p:spPr>
            <a:xfrm>
              <a:off x="7169727" y="1712068"/>
              <a:ext cx="1845128" cy="192137"/>
            </a:xfrm>
            <a:prstGeom prst="rect">
              <a:avLst/>
            </a:prstGeom>
            <a:solidFill>
              <a:srgbClr val="018C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A14FE0-FD39-AE1C-C6C9-AAFC075BA57A}"/>
                </a:ext>
              </a:extLst>
            </p:cNvPr>
            <p:cNvSpPr/>
            <p:nvPr/>
          </p:nvSpPr>
          <p:spPr>
            <a:xfrm>
              <a:off x="9018647" y="1712068"/>
              <a:ext cx="1845128" cy="192137"/>
            </a:xfrm>
            <a:prstGeom prst="rect">
              <a:avLst/>
            </a:prstGeom>
            <a:solidFill>
              <a:srgbClr val="8EC6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679BE0-BBD6-D027-150E-7BB796750A28}"/>
                </a:ext>
              </a:extLst>
            </p:cNvPr>
            <p:cNvSpPr/>
            <p:nvPr/>
          </p:nvSpPr>
          <p:spPr>
            <a:xfrm>
              <a:off x="10863775" y="1712068"/>
              <a:ext cx="1845128" cy="192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04924F-B4C7-8F2A-F408-91EED772CD52}"/>
                </a:ext>
              </a:extLst>
            </p:cNvPr>
            <p:cNvSpPr/>
            <p:nvPr/>
          </p:nvSpPr>
          <p:spPr>
            <a:xfrm>
              <a:off x="3475017" y="1712068"/>
              <a:ext cx="1845128" cy="192137"/>
            </a:xfrm>
            <a:prstGeom prst="rect">
              <a:avLst/>
            </a:prstGeom>
            <a:solidFill>
              <a:srgbClr val="0B67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63CFA9-1035-54BD-7BE2-BB039CD5C165}"/>
                </a:ext>
              </a:extLst>
            </p:cNvPr>
            <p:cNvSpPr/>
            <p:nvPr/>
          </p:nvSpPr>
          <p:spPr>
            <a:xfrm>
              <a:off x="12708903" y="1712068"/>
              <a:ext cx="1845128" cy="192137"/>
            </a:xfrm>
            <a:prstGeom prst="rect">
              <a:avLst/>
            </a:prstGeom>
            <a:solidFill>
              <a:srgbClr val="FAA6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3EA0F4A0-1D41-8D91-99A9-ADC4B6687CE6}"/>
              </a:ext>
            </a:extLst>
          </p:cNvPr>
          <p:cNvSpPr>
            <a:spLocks noGrp="1"/>
          </p:cNvSpPr>
          <p:nvPr userDrawn="1"/>
        </p:nvSpPr>
        <p:spPr>
          <a:xfrm>
            <a:off x="9636957" y="6617616"/>
            <a:ext cx="2362956" cy="1169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  <a:defRPr lang="en-US" sz="2400" b="1" kern="1200" dirty="0">
                <a:solidFill>
                  <a:srgbClr val="009FD6"/>
                </a:solidFill>
                <a:latin typeface="+mn-lt"/>
                <a:ea typeface="+mn-ea"/>
                <a:cs typeface="+mn-cs"/>
              </a:defRPr>
            </a:lvl1pPr>
            <a:lvl2pPr marL="357505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200" b="0" kern="1200" dirty="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2pPr>
            <a:lvl3pPr marL="465455" indent="-117475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/>
              <a:buChar char="•"/>
              <a:defRPr sz="20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3pPr>
            <a:lvl4pPr marL="36703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4pPr>
            <a:lvl5pPr marL="535305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defRPr sz="16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800" u="none" strike="noStrike" kern="1200" cap="none" spc="0" normalizeH="0" baseline="0" noProof="0">
                <a:ln>
                  <a:noFill/>
                </a:ln>
                <a:solidFill>
                  <a:srgbClr val="14315D"/>
                </a:solidFill>
                <a:effectLst/>
                <a:uLnTx/>
                <a:uFillTx/>
                <a:latin typeface="Montserrat Light" pitchFamily="2" charset="77"/>
              </a:rPr>
              <a:t>LIS-WATER GOVERNANCE SCHOOL</a:t>
            </a:r>
          </a:p>
        </p:txBody>
      </p:sp>
    </p:spTree>
    <p:extLst>
      <p:ext uri="{BB962C8B-B14F-4D97-AF65-F5344CB8AC3E}">
        <p14:creationId xmlns:p14="http://schemas.microsoft.com/office/powerpoint/2010/main" val="401658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7559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61DC4E-F5D4-AE90-66D2-A2D9B8EF53C7}"/>
              </a:ext>
            </a:extLst>
          </p:cNvPr>
          <p:cNvSpPr/>
          <p:nvPr userDrawn="1"/>
        </p:nvSpPr>
        <p:spPr>
          <a:xfrm>
            <a:off x="-1" y="0"/>
            <a:ext cx="529483" cy="6858000"/>
          </a:xfrm>
          <a:prstGeom prst="rect">
            <a:avLst/>
          </a:prstGeom>
          <a:solidFill>
            <a:srgbClr val="163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E2E1E3-BF3C-BF10-F982-F34107EDC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0144" y="0"/>
            <a:ext cx="2771856" cy="6394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20C221-F836-B703-C9FA-DED995BBA60E}"/>
              </a:ext>
            </a:extLst>
          </p:cNvPr>
          <p:cNvSpPr txBox="1">
            <a:spLocks/>
          </p:cNvSpPr>
          <p:nvPr userDrawn="1"/>
        </p:nvSpPr>
        <p:spPr>
          <a:xfrm>
            <a:off x="344245" y="1194099"/>
            <a:ext cx="11704320" cy="5357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632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46230D-8F29-A0E8-BEB1-A2FEE25B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>
            <a:lvl1pPr>
              <a:defRPr>
                <a:solidFill>
                  <a:srgbClr val="009FD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784717-7882-9507-46D0-D90F4FD7E8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>
            <a:lvl1pPr>
              <a:defRPr sz="2000"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39199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7279"/>
            <a:ext cx="11639204" cy="5624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83198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7279"/>
            <a:ext cx="11639204" cy="5624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44435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8780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13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09828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2987"/>
            <a:ext cx="5761718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5761718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1826" y="1042987"/>
            <a:ext cx="5715002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1826" y="2057400"/>
            <a:ext cx="5715002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26071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95" y="1600200"/>
            <a:ext cx="5604193" cy="26288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5" y="4343399"/>
            <a:ext cx="4846955" cy="201294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00040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2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7556" y="3781425"/>
            <a:ext cx="5939894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0606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9893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496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574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485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951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4635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1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3843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8160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2987"/>
            <a:ext cx="5761718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827" y="1042987"/>
            <a:ext cx="5715001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8421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09828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2987"/>
            <a:ext cx="5761718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5761718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1826" y="1042987"/>
            <a:ext cx="5715002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1826" y="2057400"/>
            <a:ext cx="5715002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77505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379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84092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221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96302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8" y="1042987"/>
            <a:ext cx="7107640" cy="5678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2202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14300"/>
            <a:ext cx="902017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3475" y="1042986"/>
            <a:ext cx="6821805" cy="567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8209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45" y="1194099"/>
            <a:ext cx="11704320" cy="5357307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AD94-6837-470A-8A83-27C8578C55B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C0785-6129-46A8-92CC-458806F398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193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6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B7F201-DBEA-38E4-E27D-833B5E0EBA82}"/>
              </a:ext>
            </a:extLst>
          </p:cNvPr>
          <p:cNvSpPr/>
          <p:nvPr userDrawn="1"/>
        </p:nvSpPr>
        <p:spPr>
          <a:xfrm>
            <a:off x="0" y="1"/>
            <a:ext cx="12192000" cy="6872788"/>
          </a:xfrm>
          <a:prstGeom prst="rect">
            <a:avLst/>
          </a:prstGeom>
          <a:solidFill>
            <a:srgbClr val="163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2F2BC5-3F88-814C-8131-E0621C543AA2}"/>
              </a:ext>
            </a:extLst>
          </p:cNvPr>
          <p:cNvSpPr/>
          <p:nvPr userDrawn="1"/>
        </p:nvSpPr>
        <p:spPr>
          <a:xfrm>
            <a:off x="-1" y="-358"/>
            <a:ext cx="12201529" cy="829033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7ECD260E-4900-8DE4-2476-96CBC05D1C7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012097" y="-5211667"/>
            <a:ext cx="14875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8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56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96302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8" y="1042987"/>
            <a:ext cx="7107640" cy="5678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3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BB1B5-32DE-180C-1D50-6E7483E97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A3C9FA-5A1E-2BAE-8900-9BC86A38C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CDF2C9-43C4-5B76-5474-833753EE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F064-9CA9-F54C-8F7F-EA470545EA1C}" type="datetimeFigureOut">
              <a:rPr lang="es-CO" smtClean="0"/>
              <a:t>29/04/2026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9FC7D0-27C3-C818-26FF-610CEAFF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C4C5A3-AB8A-27F2-096D-743EF382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9610-47C8-EE45-B7D8-4B7FCC9029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95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B7F201-DBEA-38E4-E27D-833B5E0EBA82}"/>
              </a:ext>
            </a:extLst>
          </p:cNvPr>
          <p:cNvSpPr/>
          <p:nvPr userDrawn="1"/>
        </p:nvSpPr>
        <p:spPr>
          <a:xfrm>
            <a:off x="0" y="1"/>
            <a:ext cx="12192000" cy="6872788"/>
          </a:xfrm>
          <a:prstGeom prst="rect">
            <a:avLst/>
          </a:prstGeom>
          <a:solidFill>
            <a:srgbClr val="163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2F2BC5-3F88-814C-8131-E0621C543AA2}"/>
              </a:ext>
            </a:extLst>
          </p:cNvPr>
          <p:cNvSpPr/>
          <p:nvPr userDrawn="1"/>
        </p:nvSpPr>
        <p:spPr>
          <a:xfrm>
            <a:off x="-1" y="-358"/>
            <a:ext cx="12201529" cy="829033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7ECD260E-4900-8DE4-2476-96CBC05D1C7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012097" y="-5211667"/>
            <a:ext cx="14875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77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B7F201-DBEA-38E4-E27D-833B5E0EBA82}"/>
              </a:ext>
            </a:extLst>
          </p:cNvPr>
          <p:cNvSpPr/>
          <p:nvPr userDrawn="1"/>
        </p:nvSpPr>
        <p:spPr>
          <a:xfrm>
            <a:off x="0" y="1"/>
            <a:ext cx="12192000" cy="6872788"/>
          </a:xfrm>
          <a:prstGeom prst="rect">
            <a:avLst/>
          </a:prstGeom>
          <a:solidFill>
            <a:srgbClr val="163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2F2BC5-3F88-814C-8131-E0621C543AA2}"/>
              </a:ext>
            </a:extLst>
          </p:cNvPr>
          <p:cNvSpPr/>
          <p:nvPr userDrawn="1"/>
        </p:nvSpPr>
        <p:spPr>
          <a:xfrm>
            <a:off x="-1" y="-358"/>
            <a:ext cx="12201529" cy="829033"/>
          </a:xfrm>
          <a:prstGeom prst="rect">
            <a:avLst/>
          </a:prstGeom>
          <a:solidFill>
            <a:srgbClr val="00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7ECD260E-4900-8DE4-2476-96CBC05D1C7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012097" y="-5211667"/>
            <a:ext cx="14875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B7F201-DBEA-38E4-E27D-833B5E0EBA82}"/>
              </a:ext>
            </a:extLst>
          </p:cNvPr>
          <p:cNvSpPr/>
          <p:nvPr userDrawn="1"/>
        </p:nvSpPr>
        <p:spPr>
          <a:xfrm>
            <a:off x="0" y="1"/>
            <a:ext cx="12192000" cy="6872788"/>
          </a:xfrm>
          <a:prstGeom prst="rect">
            <a:avLst/>
          </a:prstGeom>
          <a:solidFill>
            <a:srgbClr val="163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2F2BC5-3F88-814C-8131-E0621C543AA2}"/>
              </a:ext>
            </a:extLst>
          </p:cNvPr>
          <p:cNvSpPr/>
          <p:nvPr userDrawn="1"/>
        </p:nvSpPr>
        <p:spPr>
          <a:xfrm>
            <a:off x="-1" y="-358"/>
            <a:ext cx="12201529" cy="829033"/>
          </a:xfrm>
          <a:prstGeom prst="rect">
            <a:avLst/>
          </a:prstGeom>
          <a:solidFill>
            <a:srgbClr val="F7E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7ECD260E-4900-8DE4-2476-96CBC05D1C7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012097" y="-5211667"/>
            <a:ext cx="14875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1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B7F201-DBEA-38E4-E27D-833B5E0EBA82}"/>
              </a:ext>
            </a:extLst>
          </p:cNvPr>
          <p:cNvSpPr/>
          <p:nvPr userDrawn="1"/>
        </p:nvSpPr>
        <p:spPr>
          <a:xfrm>
            <a:off x="0" y="1"/>
            <a:ext cx="12192000" cy="6872788"/>
          </a:xfrm>
          <a:prstGeom prst="rect">
            <a:avLst/>
          </a:prstGeom>
          <a:solidFill>
            <a:srgbClr val="163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2F2BC5-3F88-814C-8131-E0621C543AA2}"/>
              </a:ext>
            </a:extLst>
          </p:cNvPr>
          <p:cNvSpPr/>
          <p:nvPr userDrawn="1"/>
        </p:nvSpPr>
        <p:spPr>
          <a:xfrm>
            <a:off x="-1" y="-358"/>
            <a:ext cx="12201529" cy="829033"/>
          </a:xfrm>
          <a:prstGeom prst="rect">
            <a:avLst/>
          </a:prstGeom>
          <a:solidFill>
            <a:srgbClr val="F9A5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7ECD260E-4900-8DE4-2476-96CBC05D1C7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012097" y="-5211667"/>
            <a:ext cx="14875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B7F201-DBEA-38E4-E27D-833B5E0EBA82}"/>
              </a:ext>
            </a:extLst>
          </p:cNvPr>
          <p:cNvSpPr/>
          <p:nvPr userDrawn="1"/>
        </p:nvSpPr>
        <p:spPr>
          <a:xfrm>
            <a:off x="0" y="1"/>
            <a:ext cx="12192000" cy="6872788"/>
          </a:xfrm>
          <a:prstGeom prst="rect">
            <a:avLst/>
          </a:prstGeom>
          <a:solidFill>
            <a:srgbClr val="163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2F2BC5-3F88-814C-8131-E0621C543AA2}"/>
              </a:ext>
            </a:extLst>
          </p:cNvPr>
          <p:cNvSpPr/>
          <p:nvPr userDrawn="1"/>
        </p:nvSpPr>
        <p:spPr>
          <a:xfrm>
            <a:off x="-1" y="-358"/>
            <a:ext cx="12201529" cy="829033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7ECD260E-4900-8DE4-2476-96CBC05D1C7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012097" y="-5211667"/>
            <a:ext cx="14875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20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EDB407-3AF3-445D-890E-87D84E14D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1" y="1600200"/>
            <a:ext cx="5251452" cy="392974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251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E6CB40-3917-4BE1-A25F-70FAAEEC2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1" y="1600200"/>
            <a:ext cx="5251452" cy="392974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179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1" y="1600200"/>
            <a:ext cx="5251452" cy="392974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820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28588"/>
            <a:ext cx="9174480" cy="6860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9174480" cy="567848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A1D1878-1032-49F0-AAA0-FF6170B0FA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15134" y="0"/>
            <a:ext cx="246888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4784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9A06BD-B83D-4F7E-86F1-2D63BAFF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0738" y="175221"/>
            <a:ext cx="2041552" cy="6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40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9174480" cy="77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042987"/>
            <a:ext cx="5761718" cy="567848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1828" y="1042987"/>
            <a:ext cx="5715001" cy="567848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7295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14301"/>
            <a:ext cx="9098280" cy="75438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042986"/>
            <a:ext cx="5761718" cy="89059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1000" y="2057400"/>
            <a:ext cx="5761718" cy="46640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1828" y="1042986"/>
            <a:ext cx="5715000" cy="89059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1828" y="2057400"/>
            <a:ext cx="5715000" cy="46640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6756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1"/>
            <a:ext cx="9174480" cy="7143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129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59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67639"/>
            <a:ext cx="9174480" cy="6400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595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2875"/>
            <a:ext cx="9063038" cy="657226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43475" y="1057273"/>
            <a:ext cx="7093354" cy="566420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57273"/>
            <a:ext cx="4391025" cy="5664201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94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4"/>
            <a:ext cx="9205913" cy="728662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29188" y="1085851"/>
            <a:ext cx="7074390" cy="5635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85851"/>
            <a:ext cx="4391025" cy="5635623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735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95" y="1600200"/>
            <a:ext cx="5604193" cy="26288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5" y="4343399"/>
            <a:ext cx="4846955" cy="201294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790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A8678-9658-3F44-9F34-F3884587EE0F}"/>
              </a:ext>
            </a:extLst>
          </p:cNvPr>
          <p:cNvSpPr/>
          <p:nvPr userDrawn="1"/>
        </p:nvSpPr>
        <p:spPr>
          <a:xfrm>
            <a:off x="-46617" y="-37652"/>
            <a:ext cx="12285233" cy="6933304"/>
          </a:xfrm>
          <a:prstGeom prst="rect">
            <a:avLst/>
          </a:prstGeom>
          <a:solidFill>
            <a:srgbClr val="16325C"/>
          </a:solidFill>
          <a:ln>
            <a:solidFill>
              <a:srgbClr val="1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EDB407-3AF3-445D-890E-87D84E14D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1" y="805071"/>
            <a:ext cx="8374973" cy="10668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30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Public policies and the role</a:t>
            </a:r>
            <a:br>
              <a:rPr lang="en-US"/>
            </a:br>
            <a:r>
              <a:rPr lang="en-US"/>
              <a:t>of regulation</a:t>
            </a:r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3B6C2-BE18-B64E-A3C2-AA7CDC3D81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516" y="0"/>
            <a:ext cx="146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55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1846-F5EF-4D09-8304-9709462CD8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37B1-C5E0-4FE6-B1B4-AE0711AB1C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0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150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03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14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506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28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7279"/>
            <a:ext cx="11639204" cy="5624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5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95" y="1600200"/>
            <a:ext cx="5604193" cy="26288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5" y="4343399"/>
            <a:ext cx="4846955" cy="201294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5345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298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103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95" y="1600200"/>
            <a:ext cx="5604193" cy="26288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5" y="4343399"/>
            <a:ext cx="4846955" cy="201294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9755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2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7556" y="3781425"/>
            <a:ext cx="5939894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258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784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496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359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485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951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051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1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753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47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2987"/>
            <a:ext cx="5761718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827" y="1042987"/>
            <a:ext cx="5715001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819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2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7556" y="3781425"/>
            <a:ext cx="5939894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698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09828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2987"/>
            <a:ext cx="5761718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5761718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1826" y="1042987"/>
            <a:ext cx="5715002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1826" y="2057400"/>
            <a:ext cx="5715002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564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283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25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96302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8" y="1042987"/>
            <a:ext cx="7107640" cy="5678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76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14300"/>
            <a:ext cx="902017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3475" y="1042986"/>
            <a:ext cx="6821805" cy="567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417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283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1" y="1600200"/>
            <a:ext cx="5251452" cy="392974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8331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EDB407-3AF3-445D-890E-87D84E14D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1" y="1600200"/>
            <a:ext cx="5251452" cy="392974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3456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E6CB40-3917-4BE1-A25F-70FAAEEC2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1" y="1600200"/>
            <a:ext cx="5251452" cy="392974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8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1" y="1600200"/>
            <a:ext cx="5251452" cy="392974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44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978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879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28588"/>
            <a:ext cx="9174480" cy="6860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9174480" cy="567848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A1D1878-1032-49F0-AAA0-FF6170B0FA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15134" y="0"/>
            <a:ext cx="246888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106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9A06BD-B83D-4F7E-86F1-2D63BAFF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0738" y="175221"/>
            <a:ext cx="2041552" cy="6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7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9174480" cy="771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042987"/>
            <a:ext cx="5761718" cy="567848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1828" y="1042987"/>
            <a:ext cx="5715001" cy="567848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9407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14301"/>
            <a:ext cx="9098280" cy="75438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042986"/>
            <a:ext cx="5761718" cy="89059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1000" y="2057400"/>
            <a:ext cx="5761718" cy="46640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1828" y="1042986"/>
            <a:ext cx="5715000" cy="89059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1828" y="2057400"/>
            <a:ext cx="5715000" cy="46640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7145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1"/>
            <a:ext cx="9174480" cy="7143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7892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67639"/>
            <a:ext cx="9174480" cy="6400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5294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2875"/>
            <a:ext cx="9063038" cy="657226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43475" y="1057273"/>
            <a:ext cx="7093354" cy="566420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57273"/>
            <a:ext cx="4391025" cy="5664201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7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4"/>
            <a:ext cx="9205913" cy="728662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29188" y="1085851"/>
            <a:ext cx="7074390" cy="5635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85851"/>
            <a:ext cx="4391025" cy="5635623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958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95" y="1600200"/>
            <a:ext cx="5604193" cy="26288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5" y="4343399"/>
            <a:ext cx="4846955" cy="201294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4302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A8678-9658-3F44-9F34-F3884587EE0F}"/>
              </a:ext>
            </a:extLst>
          </p:cNvPr>
          <p:cNvSpPr/>
          <p:nvPr userDrawn="1"/>
        </p:nvSpPr>
        <p:spPr>
          <a:xfrm>
            <a:off x="-46617" y="-37652"/>
            <a:ext cx="12285233" cy="6933304"/>
          </a:xfrm>
          <a:prstGeom prst="rect">
            <a:avLst/>
          </a:prstGeom>
          <a:solidFill>
            <a:srgbClr val="16325C"/>
          </a:solidFill>
          <a:ln>
            <a:solidFill>
              <a:srgbClr val="1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EDB407-3AF3-445D-890E-87D84E14D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1" y="805071"/>
            <a:ext cx="8374973" cy="10668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30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Public policies and the role</a:t>
            </a:r>
            <a:br>
              <a:rPr lang="en-US"/>
            </a:br>
            <a:r>
              <a:rPr lang="en-US"/>
              <a:t>of regulation</a:t>
            </a:r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3B6C2-BE18-B64E-A3C2-AA7CDC3D8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16" y="0"/>
            <a:ext cx="146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9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496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1569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1846-F5EF-4D09-8304-9709462CD8E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37B1-C5E0-4FE6-B1B4-AE0711AB1C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59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767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7279"/>
            <a:ext cx="11639204" cy="5624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744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136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984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95" y="1600200"/>
            <a:ext cx="5604193" cy="26288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5" y="4343399"/>
            <a:ext cx="4846955" cy="201294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432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2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7556" y="3781425"/>
            <a:ext cx="5939894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337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858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496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5539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485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951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37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485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951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276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1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7784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384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2987"/>
            <a:ext cx="5761718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1827" y="1042987"/>
            <a:ext cx="5715001" cy="5678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24000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09828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2987"/>
            <a:ext cx="5761718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5761718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1826" y="1042987"/>
            <a:ext cx="5715002" cy="89058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1826" y="2057400"/>
            <a:ext cx="5715002" cy="46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709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68423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921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96302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8" y="1042987"/>
            <a:ext cx="7107640" cy="5678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7665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14300"/>
            <a:ext cx="9020175" cy="71437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3475" y="1042986"/>
            <a:ext cx="6821805" cy="567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042987"/>
            <a:ext cx="4391025" cy="5678487"/>
          </a:xfrm>
        </p:spPr>
        <p:txBody>
          <a:bodyPr/>
          <a:lstStyle>
            <a:lvl1pPr marL="0" indent="0">
              <a:buNone/>
              <a:defRPr sz="1600">
                <a:solidFill>
                  <a:srgbClr val="0B3B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796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bg>
      <p:bgPr>
        <a:gradFill>
          <a:gsLst>
            <a:gs pos="0">
              <a:srgbClr val="9BD3AE"/>
            </a:gs>
            <a:gs pos="74000">
              <a:srgbClr val="89B8DC"/>
            </a:gs>
            <a:gs pos="83000">
              <a:srgbClr val="89B8DC"/>
            </a:gs>
            <a:gs pos="100000">
              <a:srgbClr val="0085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EDB407-3AF3-445D-890E-87D84E14D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1" y="2665562"/>
            <a:ext cx="5251452" cy="287163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12DB5B-0AE1-4B02-BB80-F4B40C4F29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6400" y="1500301"/>
            <a:ext cx="5251451" cy="914400"/>
          </a:xfrm>
        </p:spPr>
        <p:txBody>
          <a:bodyPr anchor="t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01B1D07A-4DDA-40A1-B9DD-C1652FE5CC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401" y="5680720"/>
            <a:ext cx="5251450" cy="9144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8DC63F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89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B7F201-DBEA-38E4-E27D-833B5E0EBA82}"/>
              </a:ext>
            </a:extLst>
          </p:cNvPr>
          <p:cNvSpPr/>
          <p:nvPr userDrawn="1"/>
        </p:nvSpPr>
        <p:spPr>
          <a:xfrm>
            <a:off x="0" y="1"/>
            <a:ext cx="12192000" cy="6872788"/>
          </a:xfrm>
          <a:prstGeom prst="rect">
            <a:avLst/>
          </a:prstGeom>
          <a:solidFill>
            <a:srgbClr val="163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2F2BC5-3F88-814C-8131-E0621C543AA2}"/>
              </a:ext>
            </a:extLst>
          </p:cNvPr>
          <p:cNvSpPr/>
          <p:nvPr userDrawn="1"/>
        </p:nvSpPr>
        <p:spPr>
          <a:xfrm>
            <a:off x="-1" y="-358"/>
            <a:ext cx="12201529" cy="829033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8588"/>
            <a:ext cx="9174480" cy="686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42987"/>
            <a:ext cx="11639204" cy="5678487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7ECD260E-4900-8DE4-2476-96CBC05D1C75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6012097" y="-5211667"/>
            <a:ext cx="14875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0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1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7741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7279"/>
            <a:ext cx="11639204" cy="5624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86512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158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620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95" y="1600200"/>
            <a:ext cx="5604193" cy="2628899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5" y="4343399"/>
            <a:ext cx="4846955" cy="201294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75500" y="0"/>
            <a:ext cx="5016500" cy="6858000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63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2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7556" y="3781425"/>
            <a:ext cx="5939894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949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685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496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6685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485" y="1600201"/>
            <a:ext cx="6036077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9E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951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8637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62" y="1600201"/>
            <a:ext cx="6043611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4962" y="3781425"/>
            <a:ext cx="5932488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2077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1600201"/>
            <a:ext cx="6475094" cy="2044066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632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479" y="3781425"/>
            <a:ext cx="6363971" cy="257492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24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image" Target="../media/image37.png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3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174480" cy="70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042987"/>
            <a:ext cx="11605953" cy="567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2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8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/>
        <a:buNone/>
        <a:defRPr sz="2800" b="1" kern="1200">
          <a:solidFill>
            <a:srgbClr val="8CC53F"/>
          </a:solidFill>
          <a:latin typeface="+mn-lt"/>
          <a:ea typeface="+mn-ea"/>
          <a:cs typeface="+mn-cs"/>
        </a:defRPr>
      </a:lvl1pPr>
      <a:lvl2pPr marL="14288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tabLst/>
        <a:defRPr sz="2400" b="1" kern="1200">
          <a:solidFill>
            <a:srgbClr val="16325C"/>
          </a:solidFill>
          <a:latin typeface="+mn-lt"/>
          <a:ea typeface="+mn-ea"/>
          <a:cs typeface="+mn-cs"/>
        </a:defRPr>
      </a:lvl2pPr>
      <a:lvl3pPr marL="182563" indent="-169863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2000" kern="1200">
          <a:solidFill>
            <a:srgbClr val="16325C"/>
          </a:solidFill>
          <a:latin typeface="+mn-lt"/>
          <a:ea typeface="+mn-ea"/>
          <a:cs typeface="+mn-cs"/>
        </a:defRPr>
      </a:lvl3pPr>
      <a:lvl4pPr marL="366713" indent="-1841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4pPr>
      <a:lvl5pPr marL="577850" indent="-211138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8D03F68-622D-A9F3-7A13-5910A7142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8675" y="6611460"/>
            <a:ext cx="12984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0" i="0">
                <a:solidFill>
                  <a:srgbClr val="14315D"/>
                </a:solidFill>
                <a:latin typeface="Montserrat Light" pitchFamily="2" charset="77"/>
              </a:defRPr>
            </a:lvl1pPr>
          </a:lstStyle>
          <a:p>
            <a:fld id="{245E122C-1752-2844-840F-39C389F3E041}" type="slidenum">
              <a:rPr lang="en-PT" smtClean="0"/>
              <a:pPr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5071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  <p15:guide id="3" pos="21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174480" cy="70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042987"/>
            <a:ext cx="11605953" cy="567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5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/>
        <a:buNone/>
        <a:defRPr sz="2800" b="1" kern="1200">
          <a:solidFill>
            <a:srgbClr val="8CC53F"/>
          </a:solidFill>
          <a:latin typeface="+mn-lt"/>
          <a:ea typeface="+mn-ea"/>
          <a:cs typeface="+mn-cs"/>
        </a:defRPr>
      </a:lvl1pPr>
      <a:lvl2pPr marL="14288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tabLst/>
        <a:defRPr sz="2400" b="1" kern="1200">
          <a:solidFill>
            <a:srgbClr val="16325C"/>
          </a:solidFill>
          <a:latin typeface="+mn-lt"/>
          <a:ea typeface="+mn-ea"/>
          <a:cs typeface="+mn-cs"/>
        </a:defRPr>
      </a:lvl2pPr>
      <a:lvl3pPr marL="182563" indent="-169863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2000" kern="1200">
          <a:solidFill>
            <a:srgbClr val="16325C"/>
          </a:solidFill>
          <a:latin typeface="+mn-lt"/>
          <a:ea typeface="+mn-ea"/>
          <a:cs typeface="+mn-cs"/>
        </a:defRPr>
      </a:lvl3pPr>
      <a:lvl4pPr marL="366713" indent="-1841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4pPr>
      <a:lvl5pPr marL="577850" indent="-211138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67639"/>
            <a:ext cx="917448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2987"/>
            <a:ext cx="11639204" cy="567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135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91" r:id="rId3"/>
    <p:sldLayoutId id="2147483887" r:id="rId4"/>
    <p:sldLayoutId id="2147483888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9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16325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lang="en-US" sz="2400" b="1" kern="1200" dirty="0">
          <a:solidFill>
            <a:srgbClr val="009FD6"/>
          </a:solidFill>
          <a:latin typeface="+mn-lt"/>
          <a:ea typeface="+mn-ea"/>
          <a:cs typeface="+mn-cs"/>
        </a:defRPr>
      </a:lvl1pPr>
      <a:lvl2pPr marL="357188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tabLst/>
        <a:defRPr lang="en-US" sz="2200" b="0" kern="1200" dirty="0">
          <a:solidFill>
            <a:srgbClr val="16325C"/>
          </a:solidFill>
          <a:latin typeface="+mn-lt"/>
          <a:ea typeface="+mn-ea"/>
          <a:cs typeface="+mn-cs"/>
        </a:defRPr>
      </a:lvl2pPr>
      <a:lvl3pPr marL="465138" indent="-117475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/>
        <a:buChar char="•"/>
        <a:tabLst/>
        <a:defRPr sz="2000" kern="1200">
          <a:solidFill>
            <a:srgbClr val="16325C"/>
          </a:solidFill>
          <a:latin typeface="+mn-lt"/>
          <a:ea typeface="+mn-ea"/>
          <a:cs typeface="+mn-cs"/>
        </a:defRPr>
      </a:lvl3pPr>
      <a:lvl4pPr marL="366713" indent="-1841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4pPr>
      <a:lvl5pPr marL="534988" indent="-168275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600" kern="1200">
          <a:solidFill>
            <a:srgbClr val="1632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174480" cy="70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042987"/>
            <a:ext cx="11605953" cy="567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86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/>
        <a:buNone/>
        <a:defRPr sz="2800" b="1" kern="1200">
          <a:solidFill>
            <a:srgbClr val="8CC53F"/>
          </a:solidFill>
          <a:latin typeface="+mn-lt"/>
          <a:ea typeface="+mn-ea"/>
          <a:cs typeface="+mn-cs"/>
        </a:defRPr>
      </a:lvl1pPr>
      <a:lvl2pPr marL="14288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tabLst/>
        <a:defRPr sz="2400" b="1" kern="1200">
          <a:solidFill>
            <a:srgbClr val="16325C"/>
          </a:solidFill>
          <a:latin typeface="+mn-lt"/>
          <a:ea typeface="+mn-ea"/>
          <a:cs typeface="+mn-cs"/>
        </a:defRPr>
      </a:lvl2pPr>
      <a:lvl3pPr marL="182563" indent="-169863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2000" kern="1200">
          <a:solidFill>
            <a:srgbClr val="16325C"/>
          </a:solidFill>
          <a:latin typeface="+mn-lt"/>
          <a:ea typeface="+mn-ea"/>
          <a:cs typeface="+mn-cs"/>
        </a:defRPr>
      </a:lvl3pPr>
      <a:lvl4pPr marL="366713" indent="-1841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4pPr>
      <a:lvl5pPr marL="577850" indent="-211138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67639"/>
            <a:ext cx="917448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2987"/>
            <a:ext cx="11639204" cy="567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61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16325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lang="en-US" sz="2400" b="1" kern="1200" dirty="0">
          <a:solidFill>
            <a:srgbClr val="009FD6"/>
          </a:solidFill>
          <a:latin typeface="+mn-lt"/>
          <a:ea typeface="+mn-ea"/>
          <a:cs typeface="+mn-cs"/>
        </a:defRPr>
      </a:lvl1pPr>
      <a:lvl2pPr marL="357188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tabLst/>
        <a:defRPr lang="en-US" sz="2200" b="0" kern="1200" dirty="0">
          <a:solidFill>
            <a:srgbClr val="16325C"/>
          </a:solidFill>
          <a:latin typeface="+mn-lt"/>
          <a:ea typeface="+mn-ea"/>
          <a:cs typeface="+mn-cs"/>
        </a:defRPr>
      </a:lvl2pPr>
      <a:lvl3pPr marL="465138" indent="-117475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/>
        <a:buChar char="•"/>
        <a:tabLst/>
        <a:defRPr sz="2000" kern="1200">
          <a:solidFill>
            <a:srgbClr val="16325C"/>
          </a:solidFill>
          <a:latin typeface="+mn-lt"/>
          <a:ea typeface="+mn-ea"/>
          <a:cs typeface="+mn-cs"/>
        </a:defRPr>
      </a:lvl3pPr>
      <a:lvl4pPr marL="366713" indent="-1841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4pPr>
      <a:lvl5pPr marL="534988" indent="-168275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600" kern="1200">
          <a:solidFill>
            <a:srgbClr val="1632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174480" cy="70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042987"/>
            <a:ext cx="11605953" cy="567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729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5" r:id="rId17"/>
    <p:sldLayoutId id="214748388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/>
        <a:buNone/>
        <a:defRPr sz="2800" b="1" kern="1200">
          <a:solidFill>
            <a:srgbClr val="8CC53F"/>
          </a:solidFill>
          <a:latin typeface="+mn-lt"/>
          <a:ea typeface="+mn-ea"/>
          <a:cs typeface="+mn-cs"/>
        </a:defRPr>
      </a:lvl1pPr>
      <a:lvl2pPr marL="14288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tabLst/>
        <a:defRPr sz="2400" b="1" kern="1200">
          <a:solidFill>
            <a:srgbClr val="16325C"/>
          </a:solidFill>
          <a:latin typeface="+mn-lt"/>
          <a:ea typeface="+mn-ea"/>
          <a:cs typeface="+mn-cs"/>
        </a:defRPr>
      </a:lvl2pPr>
      <a:lvl3pPr marL="182563" indent="-169863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2000" kern="1200">
          <a:solidFill>
            <a:srgbClr val="16325C"/>
          </a:solidFill>
          <a:latin typeface="+mn-lt"/>
          <a:ea typeface="+mn-ea"/>
          <a:cs typeface="+mn-cs"/>
        </a:defRPr>
      </a:lvl3pPr>
      <a:lvl4pPr marL="366713" indent="-1841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4pPr>
      <a:lvl5pPr marL="577850" indent="-211138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0013"/>
            <a:ext cx="9174480" cy="70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042987"/>
            <a:ext cx="11605953" cy="567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372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4" r:id="rId17"/>
    <p:sldLayoutId id="214748383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/>
        <a:buNone/>
        <a:defRPr sz="2800" b="1" kern="1200">
          <a:solidFill>
            <a:srgbClr val="8CC53F"/>
          </a:solidFill>
          <a:latin typeface="+mn-lt"/>
          <a:ea typeface="+mn-ea"/>
          <a:cs typeface="+mn-cs"/>
        </a:defRPr>
      </a:lvl1pPr>
      <a:lvl2pPr marL="14288" indent="0" algn="l" defTabSz="914400" rtl="0" eaLnBrk="1" latinLnBrk="0" hangingPunct="1">
        <a:lnSpc>
          <a:spcPct val="100000"/>
        </a:lnSpc>
        <a:spcBef>
          <a:spcPts val="500"/>
        </a:spcBef>
        <a:buFont typeface="Arial"/>
        <a:buNone/>
        <a:tabLst/>
        <a:defRPr sz="2400" b="1" kern="1200">
          <a:solidFill>
            <a:srgbClr val="16325C"/>
          </a:solidFill>
          <a:latin typeface="+mn-lt"/>
          <a:ea typeface="+mn-ea"/>
          <a:cs typeface="+mn-cs"/>
        </a:defRPr>
      </a:lvl2pPr>
      <a:lvl3pPr marL="182563" indent="-169863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2000" kern="1200">
          <a:solidFill>
            <a:srgbClr val="16325C"/>
          </a:solidFill>
          <a:latin typeface="+mn-lt"/>
          <a:ea typeface="+mn-ea"/>
          <a:cs typeface="+mn-cs"/>
        </a:defRPr>
      </a:lvl3pPr>
      <a:lvl4pPr marL="366713" indent="-1841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4pPr>
      <a:lvl5pPr marL="577850" indent="-211138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tabLst/>
        <a:defRPr sz="1800" kern="1200">
          <a:solidFill>
            <a:srgbClr val="1632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6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70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7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5" Type="http://schemas.openxmlformats.org/officeDocument/2006/relationships/image" Target="../media/image55.svg"/><Relationship Id="rId4" Type="http://schemas.openxmlformats.org/officeDocument/2006/relationships/hyperlink" Target="https://www.watergov.org/" TargetMode="External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microsoft.com/office/2007/relationships/hdphoto" Target="../media/hdphoto6.wdp"/><Relationship Id="rId3" Type="http://schemas.openxmlformats.org/officeDocument/2006/relationships/image" Target="../media/image71.svg"/><Relationship Id="rId7" Type="http://schemas.microsoft.com/office/2007/relationships/hdphoto" Target="../media/hdphoto3.wdp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7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microsoft.com/office/2007/relationships/hdphoto" Target="../media/hdphoto4.wdp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svg"/><Relationship Id="rId5" Type="http://schemas.openxmlformats.org/officeDocument/2006/relationships/image" Target="../media/image52.svg"/><Relationship Id="rId4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svg"/><Relationship Id="rId4" Type="http://schemas.openxmlformats.org/officeDocument/2006/relationships/hyperlink" Target="https://www.watergov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56E04B2-2412-7A19-7BA4-473EC91573B1}"/>
              </a:ext>
            </a:extLst>
          </p:cNvPr>
          <p:cNvGrpSpPr/>
          <p:nvPr/>
        </p:nvGrpSpPr>
        <p:grpSpPr>
          <a:xfrm>
            <a:off x="0" y="-2823"/>
            <a:ext cx="12192000" cy="6863645"/>
            <a:chOff x="0" y="-2823"/>
            <a:chExt cx="12192000" cy="6863645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05479A80-E5BA-0943-5693-D9D6CF390F63}"/>
                </a:ext>
              </a:extLst>
            </p:cNvPr>
            <p:cNvGrpSpPr/>
            <p:nvPr/>
          </p:nvGrpSpPr>
          <p:grpSpPr>
            <a:xfrm>
              <a:off x="0" y="-2823"/>
              <a:ext cx="12192000" cy="6863645"/>
              <a:chOff x="0" y="-2823"/>
              <a:chExt cx="12192000" cy="6863645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585432F9-3054-C9BF-31ED-223A03EB803F}"/>
                  </a:ext>
                </a:extLst>
              </p:cNvPr>
              <p:cNvGrpSpPr/>
              <p:nvPr/>
            </p:nvGrpSpPr>
            <p:grpSpPr>
              <a:xfrm>
                <a:off x="0" y="-2823"/>
                <a:ext cx="12192000" cy="6863645"/>
                <a:chOff x="0" y="-2823"/>
                <a:chExt cx="12192000" cy="6863645"/>
              </a:xfrm>
            </p:grpSpPr>
            <p:grpSp>
              <p:nvGrpSpPr>
                <p:cNvPr id="10" name="Agrupar 9">
                  <a:extLst>
                    <a:ext uri="{FF2B5EF4-FFF2-40B4-BE49-F238E27FC236}">
                      <a16:creationId xmlns:a16="http://schemas.microsoft.com/office/drawing/2014/main" id="{86D09D69-67F4-FA45-224B-B579F6C4D5B7}"/>
                    </a:ext>
                  </a:extLst>
                </p:cNvPr>
                <p:cNvGrpSpPr/>
                <p:nvPr/>
              </p:nvGrpSpPr>
              <p:grpSpPr>
                <a:xfrm>
                  <a:off x="0" y="-2823"/>
                  <a:ext cx="12192000" cy="6863645"/>
                  <a:chOff x="0" y="-2823"/>
                  <a:chExt cx="12192000" cy="6863645"/>
                </a:xfrm>
              </p:grpSpPr>
              <p:pic>
                <p:nvPicPr>
                  <p:cNvPr id="5" name="Imagem 4">
                    <a:extLst>
                      <a:ext uri="{FF2B5EF4-FFF2-40B4-BE49-F238E27FC236}">
                        <a16:creationId xmlns:a16="http://schemas.microsoft.com/office/drawing/2014/main" id="{4555C406-35AF-488C-84D5-D444561969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0" y="-2823"/>
                    <a:ext cx="12192000" cy="6863645"/>
                  </a:xfrm>
                  <a:prstGeom prst="rect">
                    <a:avLst/>
                  </a:prstGeom>
                </p:spPr>
              </p:pic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16A7D9C9-BB80-7702-A088-A0761C2D1629}"/>
                      </a:ext>
                    </a:extLst>
                  </p:cNvPr>
                  <p:cNvSpPr/>
                  <p:nvPr/>
                </p:nvSpPr>
                <p:spPr>
                  <a:xfrm>
                    <a:off x="829340" y="680484"/>
                    <a:ext cx="6911162" cy="1578278"/>
                  </a:xfrm>
                  <a:prstGeom prst="rect">
                    <a:avLst/>
                  </a:prstGeom>
                  <a:solidFill>
                    <a:srgbClr val="1431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335F70FB-4D84-4A66-BAC8-F7E6B2D5C617}"/>
                    </a:ext>
                  </a:extLst>
                </p:cNvPr>
                <p:cNvSpPr/>
                <p:nvPr/>
              </p:nvSpPr>
              <p:spPr>
                <a:xfrm>
                  <a:off x="0" y="6053787"/>
                  <a:ext cx="12192000" cy="804213"/>
                </a:xfrm>
                <a:prstGeom prst="rect">
                  <a:avLst/>
                </a:prstGeom>
                <a:solidFill>
                  <a:srgbClr val="1431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1F2A65D-473F-E077-C8D7-249C4FBEAC9D}"/>
                  </a:ext>
                </a:extLst>
              </p:cNvPr>
              <p:cNvSpPr/>
              <p:nvPr/>
            </p:nvSpPr>
            <p:spPr>
              <a:xfrm>
                <a:off x="893135" y="3009014"/>
                <a:ext cx="6921795" cy="1358005"/>
              </a:xfrm>
              <a:prstGeom prst="rect">
                <a:avLst/>
              </a:prstGeom>
              <a:solidFill>
                <a:srgbClr val="1431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7AA0792-ACC4-EC24-E256-CFFD68D53048}"/>
                </a:ext>
              </a:extLst>
            </p:cNvPr>
            <p:cNvSpPr/>
            <p:nvPr/>
          </p:nvSpPr>
          <p:spPr>
            <a:xfrm>
              <a:off x="1001754" y="5117271"/>
              <a:ext cx="6921795" cy="755493"/>
            </a:xfrm>
            <a:prstGeom prst="rect">
              <a:avLst/>
            </a:prstGeom>
            <a:solidFill>
              <a:srgbClr val="143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FC8942B0-EBBB-4DA4-B3F4-1FCFFCA79401}"/>
              </a:ext>
            </a:extLst>
          </p:cNvPr>
          <p:cNvSpPr/>
          <p:nvPr/>
        </p:nvSpPr>
        <p:spPr>
          <a:xfrm>
            <a:off x="1001754" y="2942069"/>
            <a:ext cx="7087169" cy="1738042"/>
          </a:xfrm>
          <a:prstGeom prst="rect">
            <a:avLst/>
          </a:prstGeom>
          <a:solidFill>
            <a:srgbClr val="143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9ED8"/>
                </a:solidFill>
                <a:latin typeface="Montserrat Alternates ExtraBold" panose="00000900000000000000" pitchFamily="50" charset="0"/>
              </a:rPr>
              <a:t>Water governance, public policies and regulatory frameworks</a:t>
            </a:r>
            <a:endParaRPr lang="en-US" sz="12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0B0A7FF-8A23-7CE0-8AF0-BB867C2F7EF7}"/>
              </a:ext>
            </a:extLst>
          </p:cNvPr>
          <p:cNvSpPr/>
          <p:nvPr/>
        </p:nvSpPr>
        <p:spPr>
          <a:xfrm>
            <a:off x="1001754" y="4984787"/>
            <a:ext cx="7658151" cy="652221"/>
          </a:xfrm>
          <a:prstGeom prst="rect">
            <a:avLst/>
          </a:prstGeom>
          <a:solidFill>
            <a:srgbClr val="143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s-E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366BE5CC-0AEF-9C15-D80F-52B33E28CCAB}"/>
              </a:ext>
            </a:extLst>
          </p:cNvPr>
          <p:cNvSpPr txBox="1"/>
          <p:nvPr/>
        </p:nvSpPr>
        <p:spPr>
          <a:xfrm>
            <a:off x="1086814" y="5067331"/>
            <a:ext cx="757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chemeClr val="bg1"/>
                </a:solidFill>
                <a:latin typeface="Montserrat" panose="00000500000000000000" pitchFamily="2" charset="0"/>
              </a:rPr>
              <a:t>Rita Amaral, Executive Director at LIS-Water</a:t>
            </a:r>
          </a:p>
        </p:txBody>
      </p:sp>
      <p:pic>
        <p:nvPicPr>
          <p:cNvPr id="16" name="Imagem 15" descr="Uma imagem com Tipo de letra, Gráficos, logótipo, símbolo&#10;&#10;Descrição gerada automaticamente">
            <a:extLst>
              <a:ext uri="{FF2B5EF4-FFF2-40B4-BE49-F238E27FC236}">
                <a16:creationId xmlns:a16="http://schemas.microsoft.com/office/drawing/2014/main" id="{C8844F35-DFA0-4E3F-AF81-36A0141E67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593" y="6073183"/>
            <a:ext cx="2154407" cy="765420"/>
          </a:xfrm>
          <a:prstGeom prst="rect">
            <a:avLst/>
          </a:prstGeom>
        </p:spPr>
      </p:pic>
      <p:pic>
        <p:nvPicPr>
          <p:cNvPr id="22" name="Imagem 21" descr="Uma imagem com Gráficos, símbolo, Tipo de letra, logótipo&#10;&#10;Descrição gerada automaticamente">
            <a:extLst>
              <a:ext uri="{FF2B5EF4-FFF2-40B4-BE49-F238E27FC236}">
                <a16:creationId xmlns:a16="http://schemas.microsoft.com/office/drawing/2014/main" id="{3AA0CF37-9ABB-5FFC-AC54-67908D13A9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111" y="8229"/>
            <a:ext cx="3828252" cy="207738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D4CCB7-3BBA-38EB-AEDE-4FEE09E355B2}"/>
              </a:ext>
            </a:extLst>
          </p:cNvPr>
          <p:cNvSpPr txBox="1"/>
          <p:nvPr/>
        </p:nvSpPr>
        <p:spPr>
          <a:xfrm>
            <a:off x="4781550" y="1035455"/>
            <a:ext cx="4477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>
                <a:solidFill>
                  <a:srgbClr val="8DC63F"/>
                </a:solidFill>
                <a:latin typeface="Montserrat" panose="00000500000000000000" pitchFamily="2" charset="0"/>
              </a:rPr>
              <a:t>OOCUR 20</a:t>
            </a:r>
            <a:r>
              <a:rPr lang="en-US" b="1" baseline="30000">
                <a:solidFill>
                  <a:srgbClr val="8DC63F"/>
                </a:solidFill>
                <a:latin typeface="Montserrat" panose="00000500000000000000" pitchFamily="2" charset="0"/>
              </a:rPr>
              <a:t>th</a:t>
            </a:r>
            <a:r>
              <a:rPr lang="en-US" b="1">
                <a:solidFill>
                  <a:srgbClr val="8DC63F"/>
                </a:solidFill>
                <a:latin typeface="Montserrat" panose="00000500000000000000" pitchFamily="2" charset="0"/>
              </a:rPr>
              <a:t> Annual Conference</a:t>
            </a:r>
          </a:p>
          <a:p>
            <a:pPr algn="r"/>
            <a:r>
              <a:rPr lang="en-US" sz="1800" b="1" i="0" u="none" strike="noStrike" baseline="0">
                <a:solidFill>
                  <a:srgbClr val="8DC63F"/>
                </a:solidFill>
                <a:latin typeface="Montserrat" panose="00000500000000000000" pitchFamily="2" charset="0"/>
              </a:rPr>
              <a:t>Montego Bay, Jamaica</a:t>
            </a:r>
          </a:p>
          <a:p>
            <a:pPr algn="r"/>
            <a:r>
              <a:rPr lang="en-US" b="1">
                <a:solidFill>
                  <a:srgbClr val="8DC63F"/>
                </a:solidFill>
                <a:latin typeface="Montserrat" panose="00000500000000000000" pitchFamily="2" charset="0"/>
              </a:rPr>
              <a:t>April 2026</a:t>
            </a:r>
            <a:r>
              <a:rPr lang="en-US" sz="1800" b="1" i="0" u="none" strike="noStrike" baseline="0">
                <a:solidFill>
                  <a:srgbClr val="8DC63F"/>
                </a:solidFill>
                <a:latin typeface="Montserrat" panose="00000500000000000000" pitchFamily="2" charset="0"/>
              </a:rPr>
              <a:t> </a:t>
            </a:r>
            <a:endParaRPr lang="en-US">
              <a:solidFill>
                <a:srgbClr val="8DC63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7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6E260-D78F-71FA-2F33-C071AC0D1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1046D6C-A108-7AA5-24C0-53E3328834C7}"/>
              </a:ext>
            </a:extLst>
          </p:cNvPr>
          <p:cNvSpPr/>
          <p:nvPr/>
        </p:nvSpPr>
        <p:spPr>
          <a:xfrm>
            <a:off x="-8709" y="953236"/>
            <a:ext cx="12209418" cy="2586897"/>
          </a:xfrm>
          <a:prstGeom prst="rect">
            <a:avLst/>
          </a:prstGeom>
          <a:solidFill>
            <a:srgbClr val="163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2F91E3B4-2C03-6932-A291-943B0259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 panose="00000500000000000000" pitchFamily="50" charset="0"/>
              </a:rPr>
              <a:t>What benchmarking tell us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A2CDBBD-1C0E-98B0-E992-B290D8C3C873}"/>
              </a:ext>
            </a:extLst>
          </p:cNvPr>
          <p:cNvSpPr txBox="1"/>
          <p:nvPr/>
        </p:nvSpPr>
        <p:spPr>
          <a:xfrm>
            <a:off x="414161" y="1066604"/>
            <a:ext cx="1152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9FD6"/>
                </a:solidFill>
                <a:latin typeface="Montserrat" panose="00000500000000000000" pitchFamily="50" charset="0"/>
              </a:rPr>
              <a:t>Lesson 6: </a:t>
            </a:r>
            <a:r>
              <a:rPr lang="en-US" sz="2400" b="1" dirty="0">
                <a:solidFill>
                  <a:srgbClr val="009FD6"/>
                </a:solidFill>
                <a:latin typeface="Montserrat" panose="00000500000000000000" pitchFamily="50" charset="0"/>
              </a:rPr>
              <a:t>Incentives shape sector behavior</a:t>
            </a:r>
            <a:endParaRPr lang="pt-BR" sz="2400" b="1" dirty="0">
              <a:solidFill>
                <a:srgbClr val="009FD6"/>
              </a:solidFill>
              <a:latin typeface="Montserrat" panose="00000500000000000000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05D048-C273-20D4-4E50-B6A61E99C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161" y="1902892"/>
            <a:ext cx="6586079" cy="29589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390D18-2289-F1A7-514B-7FF69CE9B7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2593" y="3625339"/>
            <a:ext cx="6098720" cy="28540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5412CD0-F6CA-C798-681A-1379AEB4A26B}"/>
              </a:ext>
            </a:extLst>
          </p:cNvPr>
          <p:cNvSpPr txBox="1"/>
          <p:nvPr/>
        </p:nvSpPr>
        <p:spPr>
          <a:xfrm>
            <a:off x="7844358" y="1841703"/>
            <a:ext cx="3815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ontserrat" panose="00000500000000000000" pitchFamily="50" charset="0"/>
              </a:rPr>
              <a:t>Incentives remain the missing link in utility performance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E51603-1EDF-1CE2-DF8B-0BDCEC381C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642" y="5991292"/>
            <a:ext cx="1247670" cy="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8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EA2E-A19B-F5CC-BD4F-946FB4368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747E907-8D9F-5F4D-F73E-1C78392BF395}"/>
              </a:ext>
            </a:extLst>
          </p:cNvPr>
          <p:cNvSpPr/>
          <p:nvPr/>
        </p:nvSpPr>
        <p:spPr>
          <a:xfrm>
            <a:off x="499224" y="1641638"/>
            <a:ext cx="8566653" cy="5087774"/>
          </a:xfrm>
          <a:prstGeom prst="rect">
            <a:avLst/>
          </a:prstGeom>
          <a:solidFill>
            <a:srgbClr val="F8F7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2D09260-A790-FF40-4D3D-2B7672F576D4}"/>
              </a:ext>
            </a:extLst>
          </p:cNvPr>
          <p:cNvSpPr/>
          <p:nvPr/>
        </p:nvSpPr>
        <p:spPr>
          <a:xfrm>
            <a:off x="-8709" y="953236"/>
            <a:ext cx="12209418" cy="2586897"/>
          </a:xfrm>
          <a:prstGeom prst="rect">
            <a:avLst/>
          </a:prstGeom>
          <a:solidFill>
            <a:srgbClr val="163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F22AC7AE-5C27-DE2A-E8E6-8201DBFF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 panose="00000500000000000000" pitchFamily="50" charset="0"/>
              </a:rPr>
              <a:t>What benchmarking tell us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7E956EB-9BEB-DFD4-1C6A-C4579987B41B}"/>
              </a:ext>
            </a:extLst>
          </p:cNvPr>
          <p:cNvSpPr txBox="1"/>
          <p:nvPr/>
        </p:nvSpPr>
        <p:spPr>
          <a:xfrm>
            <a:off x="414161" y="1066604"/>
            <a:ext cx="11521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9FD6"/>
                </a:solidFill>
                <a:latin typeface="Montserrat" panose="00000500000000000000" pitchFamily="50" charset="0"/>
              </a:rPr>
              <a:t>Lesson 7: </a:t>
            </a:r>
            <a:r>
              <a:rPr lang="en-US" sz="2400" b="1" dirty="0">
                <a:solidFill>
                  <a:srgbClr val="009FD6"/>
                </a:solidFill>
                <a:latin typeface="Montserrat" panose="00000500000000000000" pitchFamily="50" charset="0"/>
              </a:rPr>
              <a:t>The number of specialized regulators is growing, but their capacity and effectiveness still need significant strengthening</a:t>
            </a:r>
            <a:endParaRPr lang="pt-BR" sz="2400" b="1" dirty="0">
              <a:solidFill>
                <a:srgbClr val="009FD6"/>
              </a:solidFill>
              <a:latin typeface="Montserrat" panose="00000500000000000000" pitchFamily="50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9B530F2-656C-A8AC-AC3C-96E067E95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858" y="1928012"/>
            <a:ext cx="8566653" cy="42690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0462A3-5148-472B-F072-A44A6BFDA2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696" y="6197053"/>
            <a:ext cx="1247670" cy="41589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5C1D9F-4300-6F55-EEA0-AE5C1F641B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219" y="5974045"/>
            <a:ext cx="4367535" cy="70509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D9B919-A529-1D3F-08FA-0F20FA96F55E}"/>
              </a:ext>
            </a:extLst>
          </p:cNvPr>
          <p:cNvSpPr txBox="1"/>
          <p:nvPr/>
        </p:nvSpPr>
        <p:spPr>
          <a:xfrm>
            <a:off x="9272683" y="2434615"/>
            <a:ext cx="22656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ontserrat" panose="00000500000000000000" pitchFamily="50" charset="0"/>
              </a:rPr>
              <a:t>38% countries with specialized regulators</a:t>
            </a:r>
          </a:p>
          <a:p>
            <a:endParaRPr lang="en-US" sz="280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US" sz="2800">
                <a:solidFill>
                  <a:schemeClr val="bg1"/>
                </a:solidFill>
                <a:latin typeface="Montserrat" panose="00000500000000000000" pitchFamily="50" charset="0"/>
              </a:rPr>
              <a:t>+210 regulators</a:t>
            </a:r>
          </a:p>
        </p:txBody>
      </p:sp>
    </p:spTree>
    <p:extLst>
      <p:ext uri="{BB962C8B-B14F-4D97-AF65-F5344CB8AC3E}">
        <p14:creationId xmlns:p14="http://schemas.microsoft.com/office/powerpoint/2010/main" val="371746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72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9028" y="6680500"/>
            <a:ext cx="692972" cy="1775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78D26CD-4363-4885-A630-C87FE7E91AB7}"/>
              </a:ext>
            </a:extLst>
          </p:cNvPr>
          <p:cNvSpPr/>
          <p:nvPr/>
        </p:nvSpPr>
        <p:spPr>
          <a:xfrm>
            <a:off x="4627083" y="5572925"/>
            <a:ext cx="7216049" cy="1145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old" panose="00000800000000000000" pitchFamily="2" charset="0"/>
                <a:ea typeface="+mn-ea"/>
                <a:cs typeface="Arial" panose="020B0604020202020204" pitchFamily="34" charset="0"/>
              </a:rPr>
              <a:t>Helping countries build stronger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old" panose="00000800000000000000" pitchFamily="2" charset="0"/>
                <a:ea typeface="+mn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old" panose="00000800000000000000" pitchFamily="2" charset="0"/>
                <a:ea typeface="+mn-ea"/>
                <a:cs typeface="Arial" panose="020B0604020202020204" pitchFamily="34" charset="0"/>
              </a:rPr>
              <a:t>governance and regulatory systems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3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58ECE-7D11-2A0F-F291-84099999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 panose="00000500000000000000" pitchFamily="50" charset="0"/>
              </a:rPr>
              <a:t>Turning governance into reform</a:t>
            </a:r>
          </a:p>
        </p:txBody>
      </p:sp>
      <p:sp>
        <p:nvSpPr>
          <p:cNvPr id="7" name="Marcador de Posição de Conteúdo 17">
            <a:extLst>
              <a:ext uri="{FF2B5EF4-FFF2-40B4-BE49-F238E27FC236}">
                <a16:creationId xmlns:a16="http://schemas.microsoft.com/office/drawing/2014/main" id="{739DB0B7-AF9F-75B9-9E0B-5E705854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Montserrat "/>
              </a:rPr>
              <a:t>We help countries make governance and regulation</a:t>
            </a:r>
            <a:br>
              <a:rPr lang="en-US">
                <a:latin typeface="Montserrat "/>
              </a:rPr>
            </a:br>
            <a:r>
              <a:rPr lang="en-US">
                <a:latin typeface="Montserrat "/>
              </a:rPr>
              <a:t>measurable, actionable and monitorable.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75B1F04-4005-8848-7E0C-9FC876E4E611}"/>
              </a:ext>
            </a:extLst>
          </p:cNvPr>
          <p:cNvGrpSpPr/>
          <p:nvPr/>
        </p:nvGrpSpPr>
        <p:grpSpPr>
          <a:xfrm>
            <a:off x="8370277" y="1577590"/>
            <a:ext cx="3440723" cy="4983393"/>
            <a:chOff x="647700" y="1538035"/>
            <a:chExt cx="3537731" cy="504908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20A0756-7FAF-AB7B-EEE9-D7D679F54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700" y="1538035"/>
              <a:ext cx="3537731" cy="5049085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467C2A4-989F-CC18-BDF8-2773426956BF}"/>
                </a:ext>
              </a:extLst>
            </p:cNvPr>
            <p:cNvSpPr/>
            <p:nvPr/>
          </p:nvSpPr>
          <p:spPr>
            <a:xfrm>
              <a:off x="979071" y="1927225"/>
              <a:ext cx="603250" cy="95250"/>
            </a:xfrm>
            <a:prstGeom prst="rect">
              <a:avLst/>
            </a:prstGeom>
            <a:solidFill>
              <a:srgbClr val="0B1E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>
                  <a:latin typeface="Montserrat" panose="00000500000000000000" pitchFamily="2" charset="0"/>
                </a:rPr>
                <a:t>COUNTRY X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56F6D9-456A-F34F-F4C2-73D33E25B71C}"/>
              </a:ext>
            </a:extLst>
          </p:cNvPr>
          <p:cNvSpPr txBox="1"/>
          <p:nvPr/>
        </p:nvSpPr>
        <p:spPr>
          <a:xfrm>
            <a:off x="381000" y="2041198"/>
            <a:ext cx="7436618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>
                <a:solidFill>
                  <a:schemeClr val="bg1"/>
                </a:solidFill>
                <a:latin typeface="Montserrat" panose="00000500000000000000" pitchFamily="50" charset="0"/>
              </a:rPr>
              <a:t>Benchmark performance</a:t>
            </a:r>
          </a:p>
          <a:p>
            <a:pPr>
              <a:spcAft>
                <a:spcPts val="60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Montserrat" panose="00000500000000000000" pitchFamily="50" charset="0"/>
              </a:rPr>
              <a:t>Benchmark systems and identify gaps</a:t>
            </a:r>
            <a:endParaRPr lang="en-US" sz="2000" b="1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>
              <a:buNone/>
            </a:pPr>
            <a:r>
              <a:rPr lang="en-US" sz="2200" b="1">
                <a:solidFill>
                  <a:schemeClr val="bg1"/>
                </a:solidFill>
                <a:latin typeface="Montserrat" panose="00000500000000000000" pitchFamily="50" charset="0"/>
              </a:rPr>
              <a:t>Design</a:t>
            </a:r>
          </a:p>
          <a:p>
            <a:pPr>
              <a:spcAft>
                <a:spcPts val="60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Montserrat" panose="00000500000000000000" pitchFamily="50" charset="0"/>
              </a:rPr>
              <a:t>Shape governance and regulatory reforms</a:t>
            </a:r>
          </a:p>
          <a:p>
            <a:pPr>
              <a:buNone/>
            </a:pPr>
            <a:r>
              <a:rPr lang="en-US" sz="2200" b="1">
                <a:solidFill>
                  <a:schemeClr val="bg1"/>
                </a:solidFill>
                <a:latin typeface="Montserrat" panose="00000500000000000000" pitchFamily="50" charset="0"/>
              </a:rPr>
              <a:t>Deliver</a:t>
            </a:r>
          </a:p>
          <a:p>
            <a:pPr>
              <a:spcAft>
                <a:spcPts val="60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Montserrat" panose="00000500000000000000" pitchFamily="50" charset="0"/>
              </a:rPr>
              <a:t>Support implementation and institutional change</a:t>
            </a:r>
          </a:p>
          <a:p>
            <a:pPr>
              <a:buNone/>
            </a:pPr>
            <a:r>
              <a:rPr lang="en-US" sz="2200" b="1">
                <a:solidFill>
                  <a:schemeClr val="bg1"/>
                </a:solidFill>
                <a:latin typeface="Montserrat" panose="00000500000000000000" pitchFamily="50" charset="0"/>
              </a:rPr>
              <a:t>Build capability</a:t>
            </a:r>
          </a:p>
          <a:p>
            <a:pPr>
              <a:buNone/>
            </a:pPr>
            <a:r>
              <a:rPr lang="en-US" sz="2000">
                <a:solidFill>
                  <a:schemeClr val="bg1"/>
                </a:solidFill>
                <a:latin typeface="Montserrat" panose="00000500000000000000" pitchFamily="50" charset="0"/>
              </a:rPr>
              <a:t>Equip teams to lead reform</a:t>
            </a:r>
          </a:p>
          <a:p>
            <a:pPr>
              <a:buNone/>
            </a:pPr>
            <a:endParaRPr lang="en-US" sz="200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D000D7-3C11-5425-8922-D4C4FA43521F}"/>
              </a:ext>
            </a:extLst>
          </p:cNvPr>
          <p:cNvSpPr txBox="1"/>
          <p:nvPr/>
        </p:nvSpPr>
        <p:spPr>
          <a:xfrm>
            <a:off x="390929" y="5364236"/>
            <a:ext cx="458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9FD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Powered by WaterGov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FD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™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9FD6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pic>
        <p:nvPicPr>
          <p:cNvPr id="14" name="Graphic 4">
            <a:hlinkClick r:id="rId4"/>
            <a:extLst>
              <a:ext uri="{FF2B5EF4-FFF2-40B4-BE49-F238E27FC236}">
                <a16:creationId xmlns:a16="http://schemas.microsoft.com/office/drawing/2014/main" id="{E22C5249-B08A-51DD-23E6-50C53E7E824C}"/>
              </a:ext>
            </a:extLst>
          </p:cNvPr>
          <p:cNvPicPr>
            <a:picLocks noChangeAspect="1"/>
          </p:cNvPicPr>
          <p:nvPr/>
        </p:nvPicPr>
        <p:blipFill>
          <a:blip>
            <a:lum contrast="1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192" y="5920543"/>
            <a:ext cx="1703547" cy="547200"/>
          </a:xfrm>
          <a:prstGeom prst="rect">
            <a:avLst/>
          </a:prstGeom>
        </p:spPr>
      </p:pic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A21265C3-D384-6216-C5ED-C3850A835207}"/>
              </a:ext>
            </a:extLst>
          </p:cNvPr>
          <p:cNvCxnSpPr>
            <a:cxnSpLocks/>
          </p:cNvCxnSpPr>
          <p:nvPr/>
        </p:nvCxnSpPr>
        <p:spPr>
          <a:xfrm flipV="1">
            <a:off x="2768199" y="5871207"/>
            <a:ext cx="0" cy="64008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Uma imagem com Tipo de letra, Gráficos, logótipo, símbolo&#10;&#10;Descrição gerada automaticamente">
            <a:extLst>
              <a:ext uri="{FF2B5EF4-FFF2-40B4-BE49-F238E27FC236}">
                <a16:creationId xmlns:a16="http://schemas.microsoft.com/office/drawing/2014/main" id="{968828D9-28E9-FDAC-9264-CE0E8A75DF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471" y="5885513"/>
            <a:ext cx="1828328" cy="649570"/>
          </a:xfrm>
          <a:prstGeom prst="rect">
            <a:avLst/>
          </a:prstGeom>
        </p:spPr>
      </p:pic>
      <p:pic>
        <p:nvPicPr>
          <p:cNvPr id="17" name="Imagem 16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7A6B4170-AC7A-7BD6-565B-FE9D233AD5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5317" y="3429000"/>
            <a:ext cx="1828328" cy="498294"/>
          </a:xfrm>
          <a:prstGeom prst="rect">
            <a:avLst/>
          </a:prstGeom>
        </p:spPr>
      </p:pic>
      <p:pic>
        <p:nvPicPr>
          <p:cNvPr id="18" name="Imagem 17" descr="Uma imagem com Gráficos, logótipo, Tipo de letra, clipart&#10;&#10;Descrição gerada automaticamente">
            <a:extLst>
              <a:ext uri="{FF2B5EF4-FFF2-40B4-BE49-F238E27FC236}">
                <a16:creationId xmlns:a16="http://schemas.microsoft.com/office/drawing/2014/main" id="{518759DA-DE5C-0FE9-3661-29B270A4D51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399" y="5809518"/>
            <a:ext cx="1164543" cy="8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15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65FF0-9E46-1AEE-A201-E6BC09A4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2F143B84-D49E-3E81-5474-56FCABF708A1}"/>
              </a:ext>
            </a:extLst>
          </p:cNvPr>
          <p:cNvSpPr/>
          <p:nvPr/>
        </p:nvSpPr>
        <p:spPr>
          <a:xfrm>
            <a:off x="74353" y="5029200"/>
            <a:ext cx="12117647" cy="1828800"/>
          </a:xfrm>
          <a:prstGeom prst="rect">
            <a:avLst/>
          </a:prstGeom>
          <a:solidFill>
            <a:srgbClr val="009F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A44A2DAF-1CD4-0B3E-13CE-1116266BFD81}"/>
              </a:ext>
            </a:extLst>
          </p:cNvPr>
          <p:cNvSpPr>
            <a:spLocks noGrp="1"/>
          </p:cNvSpPr>
          <p:nvPr/>
        </p:nvSpPr>
        <p:spPr>
          <a:xfrm>
            <a:off x="510266" y="5201838"/>
            <a:ext cx="9005523" cy="10002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  <a:defRPr lang="en-US" sz="2400" b="1" kern="1200" dirty="0">
                <a:solidFill>
                  <a:srgbClr val="009FD6"/>
                </a:solidFill>
                <a:latin typeface="+mn-lt"/>
                <a:ea typeface="+mn-ea"/>
                <a:cs typeface="+mn-cs"/>
              </a:defRPr>
            </a:lvl1pPr>
            <a:lvl2pPr marL="357505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200" b="0" kern="1200" dirty="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2pPr>
            <a:lvl3pPr marL="465455" indent="-117475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/>
              <a:buChar char="•"/>
              <a:defRPr sz="20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3pPr>
            <a:lvl4pPr marL="36703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4pPr>
            <a:lvl5pPr marL="535305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defRPr sz="16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Join the 1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ˢᵗ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Edition</a:t>
            </a: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Water and Sanitation Governance and Reforms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Leadership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Programme</a:t>
            </a:r>
            <a:endParaRPr kumimoji="0" lang="pt-PT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25C286-FB7D-6AE0-2AD7-326B6CD4074A}"/>
              </a:ext>
            </a:extLst>
          </p:cNvPr>
          <p:cNvGrpSpPr>
            <a:grpSpLocks/>
          </p:cNvGrpSpPr>
          <p:nvPr/>
        </p:nvGrpSpPr>
        <p:grpSpPr>
          <a:xfrm rot="5400000" flipV="1">
            <a:off x="-3395976" y="3387671"/>
            <a:ext cx="6866305" cy="74353"/>
            <a:chOff x="3475017" y="1712068"/>
            <a:chExt cx="11079014" cy="1921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CC8C8-B7D0-4BCF-DF57-DA27A8F3061F}"/>
                </a:ext>
              </a:extLst>
            </p:cNvPr>
            <p:cNvSpPr/>
            <p:nvPr/>
          </p:nvSpPr>
          <p:spPr>
            <a:xfrm>
              <a:off x="5324599" y="1712068"/>
              <a:ext cx="1845128" cy="192137"/>
            </a:xfrm>
            <a:prstGeom prst="rect">
              <a:avLst/>
            </a:prstGeom>
            <a:solidFill>
              <a:srgbClr val="019F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53933E-E0EC-3218-19CB-277B939AFC60}"/>
                </a:ext>
              </a:extLst>
            </p:cNvPr>
            <p:cNvSpPr/>
            <p:nvPr/>
          </p:nvSpPr>
          <p:spPr>
            <a:xfrm>
              <a:off x="7169727" y="1712068"/>
              <a:ext cx="1845128" cy="192137"/>
            </a:xfrm>
            <a:prstGeom prst="rect">
              <a:avLst/>
            </a:prstGeom>
            <a:solidFill>
              <a:srgbClr val="018C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6B0D0C-9B21-091E-311D-F7E8C99519C0}"/>
                </a:ext>
              </a:extLst>
            </p:cNvPr>
            <p:cNvSpPr/>
            <p:nvPr/>
          </p:nvSpPr>
          <p:spPr>
            <a:xfrm>
              <a:off x="9018647" y="1712068"/>
              <a:ext cx="1845128" cy="192137"/>
            </a:xfrm>
            <a:prstGeom prst="rect">
              <a:avLst/>
            </a:prstGeom>
            <a:solidFill>
              <a:srgbClr val="8EC6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EBACCF-8886-E4AE-C036-0AA3D26D11D7}"/>
                </a:ext>
              </a:extLst>
            </p:cNvPr>
            <p:cNvSpPr/>
            <p:nvPr/>
          </p:nvSpPr>
          <p:spPr>
            <a:xfrm>
              <a:off x="10863775" y="1712068"/>
              <a:ext cx="1845128" cy="192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665B79-C52F-030C-250D-DF1D9D2CCA04}"/>
                </a:ext>
              </a:extLst>
            </p:cNvPr>
            <p:cNvSpPr/>
            <p:nvPr/>
          </p:nvSpPr>
          <p:spPr>
            <a:xfrm>
              <a:off x="3475017" y="1712068"/>
              <a:ext cx="1845128" cy="192137"/>
            </a:xfrm>
            <a:prstGeom prst="rect">
              <a:avLst/>
            </a:prstGeom>
            <a:solidFill>
              <a:srgbClr val="0B67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E1FC16-3281-66E3-1658-065D2660CEF6}"/>
                </a:ext>
              </a:extLst>
            </p:cNvPr>
            <p:cNvSpPr/>
            <p:nvPr/>
          </p:nvSpPr>
          <p:spPr>
            <a:xfrm>
              <a:off x="12708903" y="1712068"/>
              <a:ext cx="1845128" cy="192137"/>
            </a:xfrm>
            <a:prstGeom prst="rect">
              <a:avLst/>
            </a:prstGeom>
            <a:solidFill>
              <a:srgbClr val="FAA6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336D12B1-A411-9E38-4A30-7145A49948B7}"/>
              </a:ext>
            </a:extLst>
          </p:cNvPr>
          <p:cNvSpPr>
            <a:spLocks noGrp="1"/>
          </p:cNvSpPr>
          <p:nvPr/>
        </p:nvSpPr>
        <p:spPr>
          <a:xfrm>
            <a:off x="9017923" y="5248317"/>
            <a:ext cx="2770734" cy="5938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  <a:defRPr lang="en-US" sz="2400" b="1" kern="1200" dirty="0">
                <a:solidFill>
                  <a:srgbClr val="009FD6"/>
                </a:solidFill>
                <a:latin typeface="+mn-lt"/>
                <a:ea typeface="+mn-ea"/>
                <a:cs typeface="+mn-cs"/>
              </a:defRPr>
            </a:lvl1pPr>
            <a:lvl2pPr marL="357505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200" b="0" kern="1200" dirty="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2pPr>
            <a:lvl3pPr marL="465455" indent="-117475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/>
              <a:buChar char="•"/>
              <a:defRPr sz="20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3pPr>
            <a:lvl4pPr marL="36703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4pPr>
            <a:lvl5pPr marL="535305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defRPr sz="16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3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📍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Lisbon, Portugal</a:t>
            </a:r>
            <a:r>
              <a:rPr kumimoji="0" lang="pt-P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</a:p>
          <a:p>
            <a:pPr marL="0" marR="0" lvl="1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600">
                <a:solidFill>
                  <a:prstClr val="white"/>
                </a:solidFill>
                <a:latin typeface="Montserrat" pitchFamily="2" charset="77"/>
              </a:rPr>
              <a:t>     </a:t>
            </a:r>
            <a:r>
              <a:rPr kumimoji="0" lang="pt-P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26-28 October 2026</a:t>
            </a: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F9FB24-35AE-1B73-0128-9B17734F5192}"/>
              </a:ext>
            </a:extLst>
          </p:cNvPr>
          <p:cNvSpPr txBox="1"/>
          <p:nvPr/>
        </p:nvSpPr>
        <p:spPr>
          <a:xfrm>
            <a:off x="569167" y="197029"/>
            <a:ext cx="112511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>
                <a:solidFill>
                  <a:srgbClr val="009FD6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Trusted across 40+ countries</a:t>
            </a:r>
          </a:p>
          <a:p>
            <a:r>
              <a:rPr lang="en-US" sz="20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Governments  |  Regulators | Utilities  | Development partners</a:t>
            </a:r>
          </a:p>
        </p:txBody>
      </p:sp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8E74F52A-1CCA-B91C-EF40-417467F60881}"/>
              </a:ext>
            </a:extLst>
          </p:cNvPr>
          <p:cNvGrpSpPr/>
          <p:nvPr/>
        </p:nvGrpSpPr>
        <p:grpSpPr>
          <a:xfrm>
            <a:off x="2082372" y="1059861"/>
            <a:ext cx="8305708" cy="5269013"/>
            <a:chOff x="3617227" y="2323113"/>
            <a:chExt cx="8305708" cy="5269013"/>
          </a:xfrm>
        </p:grpSpPr>
        <p:grpSp>
          <p:nvGrpSpPr>
            <p:cNvPr id="127" name="Group 2">
              <a:extLst>
                <a:ext uri="{FF2B5EF4-FFF2-40B4-BE49-F238E27FC236}">
                  <a16:creationId xmlns:a16="http://schemas.microsoft.com/office/drawing/2014/main" id="{FA035D0E-828A-370D-6324-EE12236B0C37}"/>
                </a:ext>
              </a:extLst>
            </p:cNvPr>
            <p:cNvGrpSpPr/>
            <p:nvPr/>
          </p:nvGrpSpPr>
          <p:grpSpPr>
            <a:xfrm>
              <a:off x="4261529" y="2898829"/>
              <a:ext cx="7661406" cy="4693297"/>
              <a:chOff x="4511451" y="2880766"/>
              <a:chExt cx="7661406" cy="4693297"/>
            </a:xfrm>
          </p:grpSpPr>
          <p:sp>
            <p:nvSpPr>
              <p:cNvPr id="170" name="Arc 97">
                <a:extLst>
                  <a:ext uri="{FF2B5EF4-FFF2-40B4-BE49-F238E27FC236}">
                    <a16:creationId xmlns:a16="http://schemas.microsoft.com/office/drawing/2014/main" id="{5FFDD0AD-45D0-BF51-BD39-6AF9FF1B07F7}"/>
                  </a:ext>
                </a:extLst>
              </p:cNvPr>
              <p:cNvSpPr/>
              <p:nvPr/>
            </p:nvSpPr>
            <p:spPr>
              <a:xfrm rot="12227369" flipH="1">
                <a:off x="6717327" y="2891355"/>
                <a:ext cx="5455530" cy="3713958"/>
              </a:xfrm>
              <a:prstGeom prst="arc">
                <a:avLst>
                  <a:gd name="adj1" fmla="val 1627017"/>
                  <a:gd name="adj2" fmla="val 10465613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Arc 100">
                <a:extLst>
                  <a:ext uri="{FF2B5EF4-FFF2-40B4-BE49-F238E27FC236}">
                    <a16:creationId xmlns:a16="http://schemas.microsoft.com/office/drawing/2014/main" id="{CFD49A72-77C4-2D8F-3B7F-ABFCD076673F}"/>
                  </a:ext>
                </a:extLst>
              </p:cNvPr>
              <p:cNvSpPr/>
              <p:nvPr/>
            </p:nvSpPr>
            <p:spPr>
              <a:xfrm rot="12227369" flipH="1">
                <a:off x="6136058" y="3389829"/>
                <a:ext cx="5540761" cy="3395603"/>
              </a:xfrm>
              <a:prstGeom prst="arc">
                <a:avLst>
                  <a:gd name="adj1" fmla="val 2005897"/>
                  <a:gd name="adj2" fmla="val 9588660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Arc 82">
                <a:extLst>
                  <a:ext uri="{FF2B5EF4-FFF2-40B4-BE49-F238E27FC236}">
                    <a16:creationId xmlns:a16="http://schemas.microsoft.com/office/drawing/2014/main" id="{C68D925E-2DD6-6687-0271-8ED9EDFFA050}"/>
                  </a:ext>
                </a:extLst>
              </p:cNvPr>
              <p:cNvSpPr/>
              <p:nvPr/>
            </p:nvSpPr>
            <p:spPr>
              <a:xfrm rot="10000822">
                <a:off x="6574367" y="3144585"/>
                <a:ext cx="517777" cy="430129"/>
              </a:xfrm>
              <a:prstGeom prst="arc">
                <a:avLst>
                  <a:gd name="adj1" fmla="val 339964"/>
                  <a:gd name="adj2" fmla="val 11208220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Arc 83">
                <a:extLst>
                  <a:ext uri="{FF2B5EF4-FFF2-40B4-BE49-F238E27FC236}">
                    <a16:creationId xmlns:a16="http://schemas.microsoft.com/office/drawing/2014/main" id="{2D25AD05-0824-738B-7B4D-518656597ED3}"/>
                  </a:ext>
                </a:extLst>
              </p:cNvPr>
              <p:cNvSpPr/>
              <p:nvPr/>
            </p:nvSpPr>
            <p:spPr>
              <a:xfrm rot="9372631">
                <a:off x="5264940" y="3192902"/>
                <a:ext cx="2057069" cy="1513669"/>
              </a:xfrm>
              <a:prstGeom prst="arc">
                <a:avLst>
                  <a:gd name="adj1" fmla="val 1464339"/>
                  <a:gd name="adj2" fmla="val 9668898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Arc 84">
                <a:extLst>
                  <a:ext uri="{FF2B5EF4-FFF2-40B4-BE49-F238E27FC236}">
                    <a16:creationId xmlns:a16="http://schemas.microsoft.com/office/drawing/2014/main" id="{73A09E26-D9F7-4053-410A-D6AA153DF8A7}"/>
                  </a:ext>
                </a:extLst>
              </p:cNvPr>
              <p:cNvSpPr/>
              <p:nvPr/>
            </p:nvSpPr>
            <p:spPr>
              <a:xfrm rot="9372631">
                <a:off x="4766104" y="3019569"/>
                <a:ext cx="2500892" cy="1870875"/>
              </a:xfrm>
              <a:prstGeom prst="arc">
                <a:avLst>
                  <a:gd name="adj1" fmla="val 1464339"/>
                  <a:gd name="adj2" fmla="val 10465613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Arc 85">
                <a:extLst>
                  <a:ext uri="{FF2B5EF4-FFF2-40B4-BE49-F238E27FC236}">
                    <a16:creationId xmlns:a16="http://schemas.microsoft.com/office/drawing/2014/main" id="{225EB48B-21BA-C4D2-B227-AD979FD34875}"/>
                  </a:ext>
                </a:extLst>
              </p:cNvPr>
              <p:cNvSpPr/>
              <p:nvPr/>
            </p:nvSpPr>
            <p:spPr>
              <a:xfrm rot="9372631">
                <a:off x="4511451" y="2880766"/>
                <a:ext cx="2721526" cy="2035928"/>
              </a:xfrm>
              <a:prstGeom prst="arc">
                <a:avLst>
                  <a:gd name="adj1" fmla="val 1464339"/>
                  <a:gd name="adj2" fmla="val 10465613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Arc 89">
                <a:extLst>
                  <a:ext uri="{FF2B5EF4-FFF2-40B4-BE49-F238E27FC236}">
                    <a16:creationId xmlns:a16="http://schemas.microsoft.com/office/drawing/2014/main" id="{BDC17008-85F7-390A-BC4A-B999FCBF85B3}"/>
                  </a:ext>
                </a:extLst>
              </p:cNvPr>
              <p:cNvSpPr/>
              <p:nvPr/>
            </p:nvSpPr>
            <p:spPr>
              <a:xfrm rot="6836008">
                <a:off x="6537167" y="3292647"/>
                <a:ext cx="1077010" cy="1209051"/>
              </a:xfrm>
              <a:prstGeom prst="arc">
                <a:avLst>
                  <a:gd name="adj1" fmla="val 2986459"/>
                  <a:gd name="adj2" fmla="val 9668898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Arc 90">
                <a:extLst>
                  <a:ext uri="{FF2B5EF4-FFF2-40B4-BE49-F238E27FC236}">
                    <a16:creationId xmlns:a16="http://schemas.microsoft.com/office/drawing/2014/main" id="{4971CAC0-A372-6FA3-2476-7EA86BC7942F}"/>
                  </a:ext>
                </a:extLst>
              </p:cNvPr>
              <p:cNvSpPr/>
              <p:nvPr/>
            </p:nvSpPr>
            <p:spPr>
              <a:xfrm rot="6967198">
                <a:off x="5598431" y="3652647"/>
                <a:ext cx="2443915" cy="1870875"/>
              </a:xfrm>
              <a:prstGeom prst="arc">
                <a:avLst>
                  <a:gd name="adj1" fmla="val 3716411"/>
                  <a:gd name="adj2" fmla="val 10417271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Arc 92">
                <a:extLst>
                  <a:ext uri="{FF2B5EF4-FFF2-40B4-BE49-F238E27FC236}">
                    <a16:creationId xmlns:a16="http://schemas.microsoft.com/office/drawing/2014/main" id="{C9BE89C6-A53D-6CBF-B1FE-29EB810E1A0E}"/>
                  </a:ext>
                </a:extLst>
              </p:cNvPr>
              <p:cNvSpPr/>
              <p:nvPr/>
            </p:nvSpPr>
            <p:spPr>
              <a:xfrm rot="7304157">
                <a:off x="5165376" y="3702033"/>
                <a:ext cx="3233732" cy="2419101"/>
              </a:xfrm>
              <a:prstGeom prst="arc">
                <a:avLst>
                  <a:gd name="adj1" fmla="val 2134445"/>
                  <a:gd name="adj2" fmla="val 9617442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Arc 93">
                <a:extLst>
                  <a:ext uri="{FF2B5EF4-FFF2-40B4-BE49-F238E27FC236}">
                    <a16:creationId xmlns:a16="http://schemas.microsoft.com/office/drawing/2014/main" id="{6DFF2956-D6AC-CA2F-7CFE-2FB577B72A74}"/>
                  </a:ext>
                </a:extLst>
              </p:cNvPr>
              <p:cNvSpPr/>
              <p:nvPr/>
            </p:nvSpPr>
            <p:spPr>
              <a:xfrm rot="7699110">
                <a:off x="4952274" y="3629863"/>
                <a:ext cx="3233732" cy="2419101"/>
              </a:xfrm>
              <a:prstGeom prst="arc">
                <a:avLst>
                  <a:gd name="adj1" fmla="val 3063883"/>
                  <a:gd name="adj2" fmla="val 9617442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Arc 95">
                <a:extLst>
                  <a:ext uri="{FF2B5EF4-FFF2-40B4-BE49-F238E27FC236}">
                    <a16:creationId xmlns:a16="http://schemas.microsoft.com/office/drawing/2014/main" id="{00A35D26-E881-6F26-20FA-2C961FD53E07}"/>
                  </a:ext>
                </a:extLst>
              </p:cNvPr>
              <p:cNvSpPr/>
              <p:nvPr/>
            </p:nvSpPr>
            <p:spPr>
              <a:xfrm rot="12227369" flipH="1">
                <a:off x="6440879" y="3272232"/>
                <a:ext cx="3752524" cy="2761248"/>
              </a:xfrm>
              <a:prstGeom prst="arc">
                <a:avLst>
                  <a:gd name="adj1" fmla="val 2656208"/>
                  <a:gd name="adj2" fmla="val 9668898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Arc 96">
                <a:extLst>
                  <a:ext uri="{FF2B5EF4-FFF2-40B4-BE49-F238E27FC236}">
                    <a16:creationId xmlns:a16="http://schemas.microsoft.com/office/drawing/2014/main" id="{9AB9B0CA-6BFF-BB0A-489F-A26DD4C0160D}"/>
                  </a:ext>
                </a:extLst>
              </p:cNvPr>
              <p:cNvSpPr/>
              <p:nvPr/>
            </p:nvSpPr>
            <p:spPr>
              <a:xfrm rot="12227369" flipH="1">
                <a:off x="6719875" y="3051147"/>
                <a:ext cx="5402554" cy="3412867"/>
              </a:xfrm>
              <a:prstGeom prst="arc">
                <a:avLst>
                  <a:gd name="adj1" fmla="val 933421"/>
                  <a:gd name="adj2" fmla="val 10465613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Arc 98">
                <a:extLst>
                  <a:ext uri="{FF2B5EF4-FFF2-40B4-BE49-F238E27FC236}">
                    <a16:creationId xmlns:a16="http://schemas.microsoft.com/office/drawing/2014/main" id="{DC4735DC-C891-E6B4-3144-26E8B3838977}"/>
                  </a:ext>
                </a:extLst>
              </p:cNvPr>
              <p:cNvSpPr/>
              <p:nvPr/>
            </p:nvSpPr>
            <p:spPr>
              <a:xfrm rot="14763992" flipH="1">
                <a:off x="5946571" y="3370378"/>
                <a:ext cx="2398036" cy="2386052"/>
              </a:xfrm>
              <a:prstGeom prst="arc">
                <a:avLst>
                  <a:gd name="adj1" fmla="val 4180013"/>
                  <a:gd name="adj2" fmla="val 9668898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Arc 101">
                <a:extLst>
                  <a:ext uri="{FF2B5EF4-FFF2-40B4-BE49-F238E27FC236}">
                    <a16:creationId xmlns:a16="http://schemas.microsoft.com/office/drawing/2014/main" id="{6E244A24-16C3-0D83-AF57-01DA9C6A0665}"/>
                  </a:ext>
                </a:extLst>
              </p:cNvPr>
              <p:cNvSpPr/>
              <p:nvPr/>
            </p:nvSpPr>
            <p:spPr>
              <a:xfrm rot="14763992" flipH="1">
                <a:off x="6282868" y="3116333"/>
                <a:ext cx="2051819" cy="2464165"/>
              </a:xfrm>
              <a:prstGeom prst="arc">
                <a:avLst>
                  <a:gd name="adj1" fmla="val 6489669"/>
                  <a:gd name="adj2" fmla="val 9956320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Arc 102">
                <a:extLst>
                  <a:ext uri="{FF2B5EF4-FFF2-40B4-BE49-F238E27FC236}">
                    <a16:creationId xmlns:a16="http://schemas.microsoft.com/office/drawing/2014/main" id="{9C577F63-B323-B9B7-6EFA-19D4011772DC}"/>
                  </a:ext>
                </a:extLst>
              </p:cNvPr>
              <p:cNvSpPr/>
              <p:nvPr/>
            </p:nvSpPr>
            <p:spPr>
              <a:xfrm rot="14675144" flipH="1">
                <a:off x="5565036" y="3763846"/>
                <a:ext cx="2869916" cy="1609094"/>
              </a:xfrm>
              <a:prstGeom prst="arc">
                <a:avLst>
                  <a:gd name="adj1" fmla="val 1697729"/>
                  <a:gd name="adj2" fmla="val 8907097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Arc 103">
                <a:extLst>
                  <a:ext uri="{FF2B5EF4-FFF2-40B4-BE49-F238E27FC236}">
                    <a16:creationId xmlns:a16="http://schemas.microsoft.com/office/drawing/2014/main" id="{6D90F9D9-4323-3AF3-2D0C-4B99C38677A4}"/>
                  </a:ext>
                </a:extLst>
              </p:cNvPr>
              <p:cNvSpPr/>
              <p:nvPr/>
            </p:nvSpPr>
            <p:spPr>
              <a:xfrm rot="14095810" flipH="1">
                <a:off x="5495789" y="3265591"/>
                <a:ext cx="2495454" cy="2904161"/>
              </a:xfrm>
              <a:prstGeom prst="arc">
                <a:avLst>
                  <a:gd name="adj1" fmla="val 3904956"/>
                  <a:gd name="adj2" fmla="val 7785282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Arc 104">
                <a:extLst>
                  <a:ext uri="{FF2B5EF4-FFF2-40B4-BE49-F238E27FC236}">
                    <a16:creationId xmlns:a16="http://schemas.microsoft.com/office/drawing/2014/main" id="{27C41A12-0652-9530-FC9B-FD4EB4931E56}"/>
                  </a:ext>
                </a:extLst>
              </p:cNvPr>
              <p:cNvSpPr/>
              <p:nvPr/>
            </p:nvSpPr>
            <p:spPr>
              <a:xfrm rot="14789616" flipH="1">
                <a:off x="4705632" y="3314702"/>
                <a:ext cx="3567762" cy="3185131"/>
              </a:xfrm>
              <a:prstGeom prst="arc">
                <a:avLst>
                  <a:gd name="adj1" fmla="val 3489312"/>
                  <a:gd name="adj2" fmla="val 8205836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Arc 106">
                <a:extLst>
                  <a:ext uri="{FF2B5EF4-FFF2-40B4-BE49-F238E27FC236}">
                    <a16:creationId xmlns:a16="http://schemas.microsoft.com/office/drawing/2014/main" id="{BFDCCA9C-E80C-B460-2AA2-667526E733D1}"/>
                  </a:ext>
                </a:extLst>
              </p:cNvPr>
              <p:cNvSpPr/>
              <p:nvPr/>
            </p:nvSpPr>
            <p:spPr>
              <a:xfrm rot="15341846" flipH="1">
                <a:off x="5342495" y="3725019"/>
                <a:ext cx="2869916" cy="1609094"/>
              </a:xfrm>
              <a:prstGeom prst="arc">
                <a:avLst>
                  <a:gd name="adj1" fmla="val 2915851"/>
                  <a:gd name="adj2" fmla="val 8907097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Arc 107">
                <a:extLst>
                  <a:ext uri="{FF2B5EF4-FFF2-40B4-BE49-F238E27FC236}">
                    <a16:creationId xmlns:a16="http://schemas.microsoft.com/office/drawing/2014/main" id="{2FCAE9D1-C1D4-293B-264C-2807AFA9D1DE}"/>
                  </a:ext>
                </a:extLst>
              </p:cNvPr>
              <p:cNvSpPr/>
              <p:nvPr/>
            </p:nvSpPr>
            <p:spPr>
              <a:xfrm rot="6241779">
                <a:off x="5631356" y="3702032"/>
                <a:ext cx="3233732" cy="2419101"/>
              </a:xfrm>
              <a:prstGeom prst="arc">
                <a:avLst>
                  <a:gd name="adj1" fmla="val 3059997"/>
                  <a:gd name="adj2" fmla="val 9617442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Arc 108">
                <a:extLst>
                  <a:ext uri="{FF2B5EF4-FFF2-40B4-BE49-F238E27FC236}">
                    <a16:creationId xmlns:a16="http://schemas.microsoft.com/office/drawing/2014/main" id="{9F791801-1209-017D-3C0C-DD5342AE404A}"/>
                  </a:ext>
                </a:extLst>
              </p:cNvPr>
              <p:cNvSpPr/>
              <p:nvPr/>
            </p:nvSpPr>
            <p:spPr>
              <a:xfrm rot="6241779">
                <a:off x="4803680" y="4149191"/>
                <a:ext cx="4302369" cy="2547376"/>
              </a:xfrm>
              <a:prstGeom prst="arc">
                <a:avLst>
                  <a:gd name="adj1" fmla="val 3984046"/>
                  <a:gd name="adj2" fmla="val 9746439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Arc 115">
                <a:extLst>
                  <a:ext uri="{FF2B5EF4-FFF2-40B4-BE49-F238E27FC236}">
                    <a16:creationId xmlns:a16="http://schemas.microsoft.com/office/drawing/2014/main" id="{E02908D9-B7C1-96E6-3348-713CA2DDC507}"/>
                  </a:ext>
                </a:extLst>
              </p:cNvPr>
              <p:cNvSpPr/>
              <p:nvPr/>
            </p:nvSpPr>
            <p:spPr>
              <a:xfrm rot="14763992" flipH="1">
                <a:off x="5895642" y="3434304"/>
                <a:ext cx="2398036" cy="2310771"/>
              </a:xfrm>
              <a:prstGeom prst="arc">
                <a:avLst>
                  <a:gd name="adj1" fmla="val 3753423"/>
                  <a:gd name="adj2" fmla="val 9668898"/>
                </a:avLst>
              </a:prstGeom>
              <a:ln w="9525" cap="rnd">
                <a:solidFill>
                  <a:srgbClr val="8DC63F">
                    <a:alpha val="7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Agrupar 127">
              <a:extLst>
                <a:ext uri="{FF2B5EF4-FFF2-40B4-BE49-F238E27FC236}">
                  <a16:creationId xmlns:a16="http://schemas.microsoft.com/office/drawing/2014/main" id="{BDB4B611-C836-3797-226C-E4D8177F3FAA}"/>
                </a:ext>
              </a:extLst>
            </p:cNvPr>
            <p:cNvGrpSpPr/>
            <p:nvPr/>
          </p:nvGrpSpPr>
          <p:grpSpPr>
            <a:xfrm>
              <a:off x="3617227" y="2323113"/>
              <a:ext cx="8189908" cy="3806758"/>
              <a:chOff x="3617227" y="2323113"/>
              <a:chExt cx="8189908" cy="3806758"/>
            </a:xfrm>
          </p:grpSpPr>
          <p:pic>
            <p:nvPicPr>
              <p:cNvPr id="129" name="Graphic 12">
                <a:extLst>
                  <a:ext uri="{FF2B5EF4-FFF2-40B4-BE49-F238E27FC236}">
                    <a16:creationId xmlns:a16="http://schemas.microsoft.com/office/drawing/2014/main" id="{138CA2DB-992A-602B-2F89-637B7B8EB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17227" y="2323113"/>
                <a:ext cx="7548995" cy="3806758"/>
              </a:xfrm>
              <a:prstGeom prst="rect">
                <a:avLst/>
              </a:prstGeom>
            </p:spPr>
          </p:pic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C0A61670-2003-20C0-1AAF-959CEEA558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04838" y="3829850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8580569A-D70D-169F-CC71-47FD11FC89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5244" y="3924295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C1F73C9D-303A-9929-56F0-C9C06373EF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17469" y="3889951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93F13F45-C2AA-F185-AE6D-4200FB763C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65447" y="4023033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60E4C731-8D80-B864-41DE-17EDF63658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8529" y="4027326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C8D4219-CC67-ED45-DF00-55275ADD6C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82619" y="4164701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8E0C837-DB4F-DB2A-30FD-ABBE432265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8579" y="4237681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42ECFF8F-E118-2434-4A81-6FF09DBC3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39441" y="4005861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45DFCE2-EF85-FF69-A097-FD19587F45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73785" y="4229095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78F1F3FC-1FFC-C2A5-A974-2EC2D5FC3A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1160" y="4323540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4FAE329-4940-FA9E-9424-DE0748F958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31610" y="4375056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11B9123A-FAD1-9180-03D7-22FBA5ACB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8630" y="4555360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FC4BF484-BF72-6EA8-FE4A-01FE5E9B4D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368" y="4821523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6FE75195-579F-A29D-7DDE-E59AEC5FCC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40703" y="4993242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3F6F254-A941-25A7-A163-D654C9BC17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292" y="4804352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5CFBB53-A567-07B5-B85E-9D0E836794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5402" y="5229355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5B4F334-C1E9-D4B1-6628-9A46625BD3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4393" y="5392488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E548B58D-BA01-CDFC-F19A-7AA871430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67723" y="5392488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8F2D6304-7185-EECE-8EEF-39D1854732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5098" y="5628600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C4D767B-D4A1-DCCF-A3D7-9D3350BCE8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66301" y="3378833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95696D0D-0FB6-73B9-7E7B-99495C087D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03660" y="4030198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55E75AA-4FCE-63D9-E1BC-33830D077A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2248" y="3510245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0016E7D-155A-44DE-0F46-7BB0463EAA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37421" y="3216141"/>
                <a:ext cx="358840" cy="358840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EC4FB25-2B90-FDC2-9A0D-06D4C09F6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62130" y="3483351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FAA2FAB3-7515-90BE-D6BD-3FEEF72D70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6965" y="3631268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D829382A-2EDD-8FFF-C8A9-919126A812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10047" y="4433609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D42D832-5133-5B79-CAE2-FA40E7A7E6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8341" y="4442574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E4291A2-15FA-D440-1ECB-B372DE364F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2700" y="4625454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03D1711-0878-F6D6-F7A6-87B72E2017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86396" y="4577905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5BAC34D6-8C01-E3BB-58F4-B1ABD3ED0C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6511" y="4921719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01FF99C-0A8D-2400-7BF0-75BD3BD89E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13244" y="4683975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95C05DB7-BFAA-1C3C-6F6B-9291FEFBFF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57135" y="4811991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87C2E8C6-559F-4942-2E4A-3D473558F1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81493" y="4896116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B11C97DD-A8DE-74E3-3FEA-6AD7AC13FF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96123" y="5089969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54FACCAA-FC30-2909-E9BA-5EC6F37C6F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1765" y="5111915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506988FC-9248-2EC1-4F36-E38C788EA8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47406" y="5232616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4806708-74E9-62A2-4DB1-80DC819A37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14235" y="4095281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BEC8F59A-BB2B-EE8E-9711-62D5B43D9E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67547" y="4685069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21F12725-A38D-7CD1-BA61-7D42AA4C12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85351" y="4570769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0569F36-D8B1-B46C-39B3-2A188877DC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681363" y="5105693"/>
                <a:ext cx="125772" cy="125772"/>
              </a:xfrm>
              <a:prstGeom prst="ellipse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Imagem 10">
            <a:extLst>
              <a:ext uri="{FF2B5EF4-FFF2-40B4-BE49-F238E27FC236}">
                <a16:creationId xmlns:a16="http://schemas.microsoft.com/office/drawing/2014/main" id="{5F321356-DD2A-02EC-FB0F-B55A0503CC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727" y="6337821"/>
            <a:ext cx="965657" cy="402517"/>
          </a:xfrm>
          <a:prstGeom prst="rect">
            <a:avLst/>
          </a:prstGeom>
        </p:spPr>
      </p:pic>
      <p:pic>
        <p:nvPicPr>
          <p:cNvPr id="4" name="Imagem 13">
            <a:extLst>
              <a:ext uri="{FF2B5EF4-FFF2-40B4-BE49-F238E27FC236}">
                <a16:creationId xmlns:a16="http://schemas.microsoft.com/office/drawing/2014/main" id="{EA64573B-9456-3AD4-0D11-DE8FBC1AA0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298" y="6358497"/>
            <a:ext cx="970135" cy="361165"/>
          </a:xfrm>
          <a:prstGeom prst="rect">
            <a:avLst/>
          </a:prstGeom>
        </p:spPr>
      </p:pic>
      <p:pic>
        <p:nvPicPr>
          <p:cNvPr id="5" name="Imagem 16">
            <a:extLst>
              <a:ext uri="{FF2B5EF4-FFF2-40B4-BE49-F238E27FC236}">
                <a16:creationId xmlns:a16="http://schemas.microsoft.com/office/drawing/2014/main" id="{C2D15471-CDDF-8D86-16A8-6D48B5B33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1077" y="6407641"/>
            <a:ext cx="1109927" cy="262877"/>
          </a:xfrm>
          <a:prstGeom prst="rect">
            <a:avLst/>
          </a:prstGeom>
        </p:spPr>
      </p:pic>
      <p:pic>
        <p:nvPicPr>
          <p:cNvPr id="6" name="Imagem 18">
            <a:extLst>
              <a:ext uri="{FF2B5EF4-FFF2-40B4-BE49-F238E27FC236}">
                <a16:creationId xmlns:a16="http://schemas.microsoft.com/office/drawing/2014/main" id="{1250D454-4581-6050-B4A6-205D1401FF8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332" y="6397702"/>
            <a:ext cx="1055451" cy="282754"/>
          </a:xfrm>
          <a:prstGeom prst="rect">
            <a:avLst/>
          </a:prstGeom>
        </p:spPr>
      </p:pic>
      <p:pic>
        <p:nvPicPr>
          <p:cNvPr id="8" name="Imagem 20">
            <a:extLst>
              <a:ext uri="{FF2B5EF4-FFF2-40B4-BE49-F238E27FC236}">
                <a16:creationId xmlns:a16="http://schemas.microsoft.com/office/drawing/2014/main" id="{581BDBD9-FFED-EE97-7ECF-EFF736E8C8B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1678" y="6279632"/>
            <a:ext cx="1203524" cy="518895"/>
          </a:xfrm>
          <a:prstGeom prst="rect">
            <a:avLst/>
          </a:prstGeom>
        </p:spPr>
      </p:pic>
      <p:pic>
        <p:nvPicPr>
          <p:cNvPr id="9" name="Imagem 14">
            <a:extLst>
              <a:ext uri="{FF2B5EF4-FFF2-40B4-BE49-F238E27FC236}">
                <a16:creationId xmlns:a16="http://schemas.microsoft.com/office/drawing/2014/main" id="{A4CC9B9F-8D91-77A3-C0A4-DC9AC638833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73" y="6310478"/>
            <a:ext cx="1291865" cy="457203"/>
          </a:xfrm>
          <a:prstGeom prst="rect">
            <a:avLst/>
          </a:prstGeom>
        </p:spPr>
      </p:pic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50966D95-AC79-54A3-6B49-785F24B1A0A4}"/>
              </a:ext>
            </a:extLst>
          </p:cNvPr>
          <p:cNvCxnSpPr>
            <a:cxnSpLocks/>
          </p:cNvCxnSpPr>
          <p:nvPr/>
        </p:nvCxnSpPr>
        <p:spPr>
          <a:xfrm>
            <a:off x="2168185" y="6351781"/>
            <a:ext cx="0" cy="374596"/>
          </a:xfrm>
          <a:prstGeom prst="line">
            <a:avLst/>
          </a:prstGeom>
          <a:ln w="3175">
            <a:solidFill>
              <a:srgbClr val="FFFFFF">
                <a:alpha val="2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A7E1DD68-A550-9581-8A7B-B8F8B4E3854A}"/>
              </a:ext>
            </a:extLst>
          </p:cNvPr>
          <p:cNvCxnSpPr>
            <a:cxnSpLocks/>
          </p:cNvCxnSpPr>
          <p:nvPr/>
        </p:nvCxnSpPr>
        <p:spPr>
          <a:xfrm>
            <a:off x="4181930" y="6351781"/>
            <a:ext cx="0" cy="374596"/>
          </a:xfrm>
          <a:prstGeom prst="line">
            <a:avLst/>
          </a:prstGeom>
          <a:ln w="3175">
            <a:solidFill>
              <a:srgbClr val="FFFFFF">
                <a:alpha val="2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2C14BCAA-69E0-F3D9-9D54-F2ADD57BED7F}"/>
              </a:ext>
            </a:extLst>
          </p:cNvPr>
          <p:cNvCxnSpPr>
            <a:cxnSpLocks/>
          </p:cNvCxnSpPr>
          <p:nvPr/>
        </p:nvCxnSpPr>
        <p:spPr>
          <a:xfrm>
            <a:off x="6250151" y="6351781"/>
            <a:ext cx="0" cy="374596"/>
          </a:xfrm>
          <a:prstGeom prst="line">
            <a:avLst/>
          </a:prstGeom>
          <a:ln w="3175">
            <a:solidFill>
              <a:srgbClr val="FFFFFF">
                <a:alpha val="2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E543FF55-26FF-C286-DC22-97364E9A7A5F}"/>
              </a:ext>
            </a:extLst>
          </p:cNvPr>
          <p:cNvCxnSpPr>
            <a:cxnSpLocks/>
          </p:cNvCxnSpPr>
          <p:nvPr/>
        </p:nvCxnSpPr>
        <p:spPr>
          <a:xfrm>
            <a:off x="8178580" y="6351781"/>
            <a:ext cx="0" cy="374596"/>
          </a:xfrm>
          <a:prstGeom prst="line">
            <a:avLst/>
          </a:prstGeom>
          <a:ln w="3175">
            <a:solidFill>
              <a:srgbClr val="FFFFFF">
                <a:alpha val="2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E4D1D6BF-938B-7C40-320A-00E9C564F568}"/>
              </a:ext>
            </a:extLst>
          </p:cNvPr>
          <p:cNvCxnSpPr>
            <a:cxnSpLocks/>
          </p:cNvCxnSpPr>
          <p:nvPr/>
        </p:nvCxnSpPr>
        <p:spPr>
          <a:xfrm>
            <a:off x="10102531" y="6351781"/>
            <a:ext cx="0" cy="374596"/>
          </a:xfrm>
          <a:prstGeom prst="line">
            <a:avLst/>
          </a:prstGeom>
          <a:ln w="3175">
            <a:solidFill>
              <a:srgbClr val="FFFFFF">
                <a:alpha val="2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2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C6715-96A1-E7B7-7723-31D5BB78A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D046CEF-6FAB-47A1-7A8C-0F58EFEEBD6B}"/>
              </a:ext>
            </a:extLst>
          </p:cNvPr>
          <p:cNvGrpSpPr/>
          <p:nvPr/>
        </p:nvGrpSpPr>
        <p:grpSpPr>
          <a:xfrm>
            <a:off x="0" y="-2823"/>
            <a:ext cx="12192000" cy="6863645"/>
            <a:chOff x="0" y="-2823"/>
            <a:chExt cx="12192000" cy="6863645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D84F6EEA-F866-C322-3FE3-48249AC889BC}"/>
                </a:ext>
              </a:extLst>
            </p:cNvPr>
            <p:cNvGrpSpPr/>
            <p:nvPr/>
          </p:nvGrpSpPr>
          <p:grpSpPr>
            <a:xfrm>
              <a:off x="0" y="-2823"/>
              <a:ext cx="12192000" cy="6863645"/>
              <a:chOff x="0" y="-2823"/>
              <a:chExt cx="12192000" cy="6863645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2C10FB55-1C02-F720-111C-C6B002290D13}"/>
                  </a:ext>
                </a:extLst>
              </p:cNvPr>
              <p:cNvGrpSpPr/>
              <p:nvPr/>
            </p:nvGrpSpPr>
            <p:grpSpPr>
              <a:xfrm>
                <a:off x="0" y="-2823"/>
                <a:ext cx="12192000" cy="6863645"/>
                <a:chOff x="0" y="-2823"/>
                <a:chExt cx="12192000" cy="6863645"/>
              </a:xfrm>
            </p:grpSpPr>
            <p:grpSp>
              <p:nvGrpSpPr>
                <p:cNvPr id="10" name="Agrupar 9">
                  <a:extLst>
                    <a:ext uri="{FF2B5EF4-FFF2-40B4-BE49-F238E27FC236}">
                      <a16:creationId xmlns:a16="http://schemas.microsoft.com/office/drawing/2014/main" id="{5B7F898F-6822-5C79-F922-809B77289177}"/>
                    </a:ext>
                  </a:extLst>
                </p:cNvPr>
                <p:cNvGrpSpPr/>
                <p:nvPr/>
              </p:nvGrpSpPr>
              <p:grpSpPr>
                <a:xfrm>
                  <a:off x="0" y="-2823"/>
                  <a:ext cx="12192000" cy="6863645"/>
                  <a:chOff x="0" y="-2823"/>
                  <a:chExt cx="12192000" cy="6863645"/>
                </a:xfrm>
              </p:grpSpPr>
              <p:pic>
                <p:nvPicPr>
                  <p:cNvPr id="5" name="Imagem 4">
                    <a:extLst>
                      <a:ext uri="{FF2B5EF4-FFF2-40B4-BE49-F238E27FC236}">
                        <a16:creationId xmlns:a16="http://schemas.microsoft.com/office/drawing/2014/main" id="{EAB7678E-5EEC-5118-50B6-EA98C0DEF2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0" y="-2823"/>
                    <a:ext cx="12192000" cy="6863645"/>
                  </a:xfrm>
                  <a:prstGeom prst="rect">
                    <a:avLst/>
                  </a:prstGeom>
                </p:spPr>
              </p:pic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1154D326-0C40-673A-A8A3-89EB4A6EAD82}"/>
                      </a:ext>
                    </a:extLst>
                  </p:cNvPr>
                  <p:cNvSpPr/>
                  <p:nvPr/>
                </p:nvSpPr>
                <p:spPr>
                  <a:xfrm>
                    <a:off x="829340" y="680484"/>
                    <a:ext cx="6911162" cy="1578278"/>
                  </a:xfrm>
                  <a:prstGeom prst="rect">
                    <a:avLst/>
                  </a:prstGeom>
                  <a:solidFill>
                    <a:srgbClr val="1431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7060A2E8-DE13-EC89-BFBC-BF52F7F988FD}"/>
                    </a:ext>
                  </a:extLst>
                </p:cNvPr>
                <p:cNvSpPr/>
                <p:nvPr/>
              </p:nvSpPr>
              <p:spPr>
                <a:xfrm>
                  <a:off x="0" y="6053787"/>
                  <a:ext cx="12192000" cy="804213"/>
                </a:xfrm>
                <a:prstGeom prst="rect">
                  <a:avLst/>
                </a:prstGeom>
                <a:solidFill>
                  <a:srgbClr val="1431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3658FF5-6D66-035D-60E8-C00D9BCCB721}"/>
                  </a:ext>
                </a:extLst>
              </p:cNvPr>
              <p:cNvSpPr/>
              <p:nvPr/>
            </p:nvSpPr>
            <p:spPr>
              <a:xfrm>
                <a:off x="893135" y="3009014"/>
                <a:ext cx="6921795" cy="1358005"/>
              </a:xfrm>
              <a:prstGeom prst="rect">
                <a:avLst/>
              </a:prstGeom>
              <a:solidFill>
                <a:srgbClr val="1431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FB765C1-788D-75D6-92E6-1DDB6D470F77}"/>
                </a:ext>
              </a:extLst>
            </p:cNvPr>
            <p:cNvSpPr/>
            <p:nvPr/>
          </p:nvSpPr>
          <p:spPr>
            <a:xfrm>
              <a:off x="1001754" y="5117271"/>
              <a:ext cx="6921795" cy="755493"/>
            </a:xfrm>
            <a:prstGeom prst="rect">
              <a:avLst/>
            </a:prstGeom>
            <a:solidFill>
              <a:srgbClr val="1431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017BA70D-C2D4-D8CA-7E77-D8A562286299}"/>
              </a:ext>
            </a:extLst>
          </p:cNvPr>
          <p:cNvSpPr/>
          <p:nvPr/>
        </p:nvSpPr>
        <p:spPr>
          <a:xfrm>
            <a:off x="1001754" y="3433289"/>
            <a:ext cx="7841032" cy="1358005"/>
          </a:xfrm>
          <a:prstGeom prst="rect">
            <a:avLst/>
          </a:prstGeom>
          <a:solidFill>
            <a:srgbClr val="143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9ED8"/>
                </a:solidFill>
                <a:latin typeface="Montserrat Alternates ExtraBold" panose="00000900000000000000" pitchFamily="50" charset="0"/>
              </a:rPr>
              <a:t>The difference?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9ED8"/>
                </a:solidFill>
                <a:latin typeface="Montserrat Alternates ExtraBold" panose="00000900000000000000" pitchFamily="50" charset="0"/>
              </a:rPr>
              <a:t>Good governance.</a:t>
            </a:r>
            <a:endParaRPr lang="en-US" sz="1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7E7FDD1-0279-7001-A6D9-F64619B407D6}"/>
              </a:ext>
            </a:extLst>
          </p:cNvPr>
          <p:cNvSpPr/>
          <p:nvPr/>
        </p:nvSpPr>
        <p:spPr>
          <a:xfrm>
            <a:off x="1001754" y="4984787"/>
            <a:ext cx="7658151" cy="652221"/>
          </a:xfrm>
          <a:prstGeom prst="rect">
            <a:avLst/>
          </a:prstGeom>
          <a:solidFill>
            <a:srgbClr val="143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s-E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F2834DCA-41AF-6D5B-CEAC-739BC7C449F9}"/>
              </a:ext>
            </a:extLst>
          </p:cNvPr>
          <p:cNvSpPr txBox="1"/>
          <p:nvPr/>
        </p:nvSpPr>
        <p:spPr>
          <a:xfrm>
            <a:off x="1086814" y="5067331"/>
            <a:ext cx="539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bg1"/>
                </a:solidFill>
                <a:latin typeface="Montserrat" panose="00000500000000000000" pitchFamily="2" charset="0"/>
              </a:rPr>
              <a:t>Rita.amaral@lis-water.org</a:t>
            </a:r>
          </a:p>
        </p:txBody>
      </p:sp>
      <p:pic>
        <p:nvPicPr>
          <p:cNvPr id="16" name="Imagem 15" descr="Uma imagem com Tipo de letra, Gráficos, logótipo, símbolo&#10;&#10;Descrição gerada automaticamente">
            <a:extLst>
              <a:ext uri="{FF2B5EF4-FFF2-40B4-BE49-F238E27FC236}">
                <a16:creationId xmlns:a16="http://schemas.microsoft.com/office/drawing/2014/main" id="{3645F1A1-0EEB-5B4F-E72D-027D421A53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593" y="6073183"/>
            <a:ext cx="2154407" cy="765420"/>
          </a:xfrm>
          <a:prstGeom prst="rect">
            <a:avLst/>
          </a:prstGeom>
        </p:spPr>
      </p:pic>
      <p:pic>
        <p:nvPicPr>
          <p:cNvPr id="22" name="Imagem 21" descr="Uma imagem com Gráficos, símbolo, Tipo de letra, logótipo&#10;&#10;Descrição gerada automaticamente">
            <a:extLst>
              <a:ext uri="{FF2B5EF4-FFF2-40B4-BE49-F238E27FC236}">
                <a16:creationId xmlns:a16="http://schemas.microsoft.com/office/drawing/2014/main" id="{D99377D7-9521-1D74-49A0-E10E1A1D24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111" y="8229"/>
            <a:ext cx="3828252" cy="207738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8CD7F2-2BED-4EDA-A793-2B3D15334263}"/>
              </a:ext>
            </a:extLst>
          </p:cNvPr>
          <p:cNvSpPr txBox="1"/>
          <p:nvPr/>
        </p:nvSpPr>
        <p:spPr>
          <a:xfrm>
            <a:off x="1076766" y="5972865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bg1"/>
                </a:solidFill>
                <a:latin typeface="Montserrat" panose="00000500000000000000" pitchFamily="2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63887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D11F1-6C76-DDEB-2C80-97FFC8310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95D5896C-9365-8C75-0812-606BDDA9155B}"/>
              </a:ext>
            </a:extLst>
          </p:cNvPr>
          <p:cNvSpPr/>
          <p:nvPr/>
        </p:nvSpPr>
        <p:spPr>
          <a:xfrm>
            <a:off x="6158878" y="2445045"/>
            <a:ext cx="674346" cy="671038"/>
          </a:xfrm>
          <a:prstGeom prst="ellipse">
            <a:avLst/>
          </a:prstGeom>
          <a:solidFill>
            <a:srgbClr val="008B4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434B8-A0E9-E847-EF69-B4689B18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16325C"/>
                </a:solidFill>
                <a:latin typeface="Montserrat" panose="00000500000000000000" pitchFamily="2" charset="0"/>
              </a:rPr>
              <a:t>The global water challenge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A36196B-1FF7-C7E1-26E3-0D0C1436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200" b="0">
              <a:solidFill>
                <a:schemeClr val="bg1"/>
              </a:solidFill>
            </a:endParaRPr>
          </a:p>
          <a:p>
            <a:pPr marL="342900" indent="-342900">
              <a:buClr>
                <a:srgbClr val="009FD6"/>
              </a:buClr>
              <a:buFont typeface="Arial" panose="020B0604020202020204" pitchFamily="34" charset="0"/>
              <a:buChar char="•"/>
            </a:pPr>
            <a:endParaRPr lang="es-ES" sz="2200" b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6" name="Marcador de Posição de Conteúdo 3">
            <a:extLst>
              <a:ext uri="{FF2B5EF4-FFF2-40B4-BE49-F238E27FC236}">
                <a16:creationId xmlns:a16="http://schemas.microsoft.com/office/drawing/2014/main" id="{D6868E04-898D-9C81-2EF3-196E8B805E2A}"/>
              </a:ext>
            </a:extLst>
          </p:cNvPr>
          <p:cNvSpPr txBox="1">
            <a:spLocks/>
          </p:cNvSpPr>
          <p:nvPr/>
        </p:nvSpPr>
        <p:spPr>
          <a:xfrm>
            <a:off x="533400" y="1195387"/>
            <a:ext cx="11639204" cy="5678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800" b="1" kern="1200">
                <a:solidFill>
                  <a:srgbClr val="8CC53F"/>
                </a:solidFill>
                <a:latin typeface="+mn-lt"/>
                <a:ea typeface="+mn-ea"/>
                <a:cs typeface="+mn-cs"/>
              </a:defRPr>
            </a:lvl1pPr>
            <a:lvl2pPr marL="142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25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66713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4pPr>
            <a:lvl5pPr marL="577850" indent="-2111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/>
              <a:defRPr sz="1800" kern="1200">
                <a:solidFill>
                  <a:srgbClr val="1632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Montserrat "/>
              </a:rPr>
              <a:t>The operating context of water services is changing fast…</a:t>
            </a:r>
            <a:endParaRPr lang="es-ES" sz="2200" b="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EB547E-5FFC-D7D3-3ECF-0D6495489DE9}"/>
              </a:ext>
            </a:extLst>
          </p:cNvPr>
          <p:cNvSpPr/>
          <p:nvPr/>
        </p:nvSpPr>
        <p:spPr>
          <a:xfrm>
            <a:off x="513238" y="2445045"/>
            <a:ext cx="674346" cy="671038"/>
          </a:xfrm>
          <a:prstGeom prst="ellipse">
            <a:avLst/>
          </a:prstGeom>
          <a:solidFill>
            <a:srgbClr val="0066B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77BB694-5591-11C2-2642-9A67757468D1}"/>
              </a:ext>
            </a:extLst>
          </p:cNvPr>
          <p:cNvSpPr txBox="1"/>
          <p:nvPr/>
        </p:nvSpPr>
        <p:spPr>
          <a:xfrm>
            <a:off x="1292187" y="2458024"/>
            <a:ext cx="392207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>
                <a:solidFill>
                  <a:schemeClr val="bg1"/>
                </a:solidFill>
                <a:latin typeface="Montserrat "/>
              </a:rPr>
              <a:t>Climate shocks</a:t>
            </a:r>
            <a:br>
              <a:rPr lang="en-US" sz="2400" b="1">
                <a:solidFill>
                  <a:schemeClr val="bg1"/>
                </a:solidFill>
                <a:latin typeface="Montserrat "/>
              </a:rPr>
            </a:br>
            <a:r>
              <a:rPr lang="en-US" sz="2000">
                <a:solidFill>
                  <a:schemeClr val="bg1"/>
                </a:solidFill>
                <a:latin typeface="Montserrat "/>
              </a:rPr>
              <a:t>Hurricanes, droughts, flooding </a:t>
            </a:r>
          </a:p>
          <a:p>
            <a:pPr>
              <a:spcAft>
                <a:spcPts val="1800"/>
              </a:spcAft>
            </a:pPr>
            <a:r>
              <a:rPr lang="en-US" sz="2400" b="1">
                <a:solidFill>
                  <a:schemeClr val="bg1"/>
                </a:solidFill>
                <a:latin typeface="Montserrat "/>
              </a:rPr>
              <a:t>Water stress </a:t>
            </a:r>
            <a:br>
              <a:rPr lang="en-US" sz="2400">
                <a:solidFill>
                  <a:schemeClr val="bg1"/>
                </a:solidFill>
                <a:latin typeface="Montserrat "/>
              </a:rPr>
            </a:br>
            <a:r>
              <a:rPr lang="en-US" sz="2000">
                <a:solidFill>
                  <a:schemeClr val="bg1"/>
                </a:solidFill>
                <a:latin typeface="Montserrat "/>
              </a:rPr>
              <a:t>Scarcity, variability, higher production costs</a:t>
            </a:r>
          </a:p>
          <a:p>
            <a:pPr>
              <a:spcAft>
                <a:spcPts val="1800"/>
              </a:spcAft>
            </a:pPr>
            <a:endParaRPr lang="pt-PT" sz="2400">
              <a:solidFill>
                <a:schemeClr val="bg1"/>
              </a:solidFill>
              <a:latin typeface="Montserrat 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D4E37B-35F5-95DA-9944-E4150E4FC10E}"/>
              </a:ext>
            </a:extLst>
          </p:cNvPr>
          <p:cNvSpPr/>
          <p:nvPr/>
        </p:nvSpPr>
        <p:spPr>
          <a:xfrm>
            <a:off x="497373" y="3763936"/>
            <a:ext cx="674346" cy="671038"/>
          </a:xfrm>
          <a:prstGeom prst="ellipse">
            <a:avLst/>
          </a:prstGeom>
          <a:solidFill>
            <a:srgbClr val="009FD6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CE9CA4C-38C8-AEF2-C8C9-FF7218B2FAD4}"/>
              </a:ext>
            </a:extLst>
          </p:cNvPr>
          <p:cNvSpPr/>
          <p:nvPr/>
        </p:nvSpPr>
        <p:spPr>
          <a:xfrm>
            <a:off x="6158385" y="3763936"/>
            <a:ext cx="674346" cy="671038"/>
          </a:xfrm>
          <a:prstGeom prst="ellipse">
            <a:avLst/>
          </a:prstGeom>
          <a:solidFill>
            <a:srgbClr val="8DC63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pitchFamily="2" charset="0"/>
            </a:endParaRPr>
          </a:p>
        </p:txBody>
      </p:sp>
      <p:pic>
        <p:nvPicPr>
          <p:cNvPr id="24" name="Gráfico 23" descr="Transferência1 com preenchimento sólido">
            <a:extLst>
              <a:ext uri="{FF2B5EF4-FFF2-40B4-BE49-F238E27FC236}">
                <a16:creationId xmlns:a16="http://schemas.microsoft.com/office/drawing/2014/main" id="{277D3509-0A0D-597B-B791-92B0C9A52C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3748" y="2472132"/>
            <a:ext cx="616864" cy="616864"/>
          </a:xfrm>
          <a:prstGeom prst="rect">
            <a:avLst/>
          </a:prstGeom>
        </p:spPr>
      </p:pic>
      <p:pic>
        <p:nvPicPr>
          <p:cNvPr id="27" name="Gráfico 26" descr="Prancheta com visto com preenchimento sólido">
            <a:extLst>
              <a:ext uri="{FF2B5EF4-FFF2-40B4-BE49-F238E27FC236}">
                <a16:creationId xmlns:a16="http://schemas.microsoft.com/office/drawing/2014/main" id="{DBF09A22-84B1-61A7-CEFC-3363D5BD51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1587" y="3832906"/>
            <a:ext cx="496604" cy="49660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34B0E6-F4CB-D6CF-0795-40F3BB73142A}"/>
              </a:ext>
            </a:extLst>
          </p:cNvPr>
          <p:cNvSpPr txBox="1"/>
          <p:nvPr/>
        </p:nvSpPr>
        <p:spPr>
          <a:xfrm>
            <a:off x="7213939" y="2458024"/>
            <a:ext cx="452323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>
                <a:solidFill>
                  <a:schemeClr val="bg1"/>
                </a:solidFill>
                <a:latin typeface="Montserrat "/>
              </a:rPr>
              <a:t>Financial pressure</a:t>
            </a:r>
            <a:br>
              <a:rPr lang="en-US" sz="2400" b="1">
                <a:solidFill>
                  <a:schemeClr val="bg1"/>
                </a:solidFill>
                <a:latin typeface="Montserrat "/>
              </a:rPr>
            </a:br>
            <a:r>
              <a:rPr lang="en-US" sz="2000">
                <a:solidFill>
                  <a:schemeClr val="bg1"/>
                </a:solidFill>
                <a:latin typeface="Montserrat "/>
              </a:rPr>
              <a:t>Limited fiscal space, aging assets, investment gaps</a:t>
            </a:r>
          </a:p>
          <a:p>
            <a:pPr>
              <a:spcAft>
                <a:spcPts val="1800"/>
              </a:spcAft>
            </a:pPr>
            <a:r>
              <a:rPr lang="en-US" sz="2400" b="1">
                <a:solidFill>
                  <a:schemeClr val="bg1"/>
                </a:solidFill>
                <a:latin typeface="Montserrat "/>
              </a:rPr>
              <a:t>Rising expectations</a:t>
            </a:r>
            <a:br>
              <a:rPr lang="en-US" sz="2400">
                <a:solidFill>
                  <a:schemeClr val="bg1"/>
                </a:solidFill>
                <a:latin typeface="Montserrat "/>
              </a:rPr>
            </a:br>
            <a:r>
              <a:rPr lang="en-US" sz="2000">
                <a:solidFill>
                  <a:schemeClr val="bg1"/>
                </a:solidFill>
                <a:latin typeface="Montserrat "/>
              </a:rPr>
              <a:t>Citizens, tourism, environmental standards</a:t>
            </a:r>
            <a:endParaRPr lang="en-US" sz="2400">
              <a:solidFill>
                <a:schemeClr val="bg1"/>
              </a:solidFill>
              <a:latin typeface="Montserrat "/>
            </a:endParaRPr>
          </a:p>
          <a:p>
            <a:pPr>
              <a:spcAft>
                <a:spcPts val="1800"/>
              </a:spcAft>
            </a:pPr>
            <a:endParaRPr lang="pt-PT" sz="2400">
              <a:solidFill>
                <a:schemeClr val="bg1"/>
              </a:solidFill>
              <a:latin typeface="Montserrat "/>
            </a:endParaRPr>
          </a:p>
        </p:txBody>
      </p:sp>
      <p:pic>
        <p:nvPicPr>
          <p:cNvPr id="5" name="Gráfico 4" descr="Tornado com preenchimento sólido">
            <a:extLst>
              <a:ext uri="{FF2B5EF4-FFF2-40B4-BE49-F238E27FC236}">
                <a16:creationId xmlns:a16="http://schemas.microsoft.com/office/drawing/2014/main" id="{C797B747-01D9-9BD8-B6BB-6C9F0CB2FD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196" y="2578129"/>
            <a:ext cx="480387" cy="480387"/>
          </a:xfrm>
          <a:prstGeom prst="rect">
            <a:avLst/>
          </a:prstGeom>
        </p:spPr>
      </p:pic>
      <p:pic>
        <p:nvPicPr>
          <p:cNvPr id="16" name="Gráfico 15" descr="Água com preenchimento sólido">
            <a:extLst>
              <a:ext uri="{FF2B5EF4-FFF2-40B4-BE49-F238E27FC236}">
                <a16:creationId xmlns:a16="http://schemas.microsoft.com/office/drawing/2014/main" id="{B17701AC-319E-B764-0C43-B40C4A94B8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649" y="3820793"/>
            <a:ext cx="544948" cy="5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9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07A8-961B-2094-E719-3BF3F169A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5A364F9-4947-093A-8A03-D2556A72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325C"/>
                </a:solidFill>
                <a:latin typeface="Montserrat" panose="00000500000000000000" pitchFamily="2" charset="0"/>
              </a:rPr>
              <a:t>The global water challenge</a:t>
            </a:r>
            <a:endParaRPr lang="es-419">
              <a:solidFill>
                <a:srgbClr val="16325C"/>
              </a:solidFill>
              <a:latin typeface="Montserrat "/>
            </a:endParaRPr>
          </a:p>
        </p:txBody>
      </p:sp>
      <p:sp>
        <p:nvSpPr>
          <p:cNvPr id="3" name="Marcador de Posição de Conteúdo 17">
            <a:extLst>
              <a:ext uri="{FF2B5EF4-FFF2-40B4-BE49-F238E27FC236}">
                <a16:creationId xmlns:a16="http://schemas.microsoft.com/office/drawing/2014/main" id="{03A0B1D4-C916-B5B1-3FEC-9594D160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4400">
                <a:solidFill>
                  <a:srgbClr val="8DC63F"/>
                </a:solidFill>
                <a:latin typeface="Montserrat "/>
              </a:rPr>
              <a:t>Rethinking the </a:t>
            </a:r>
            <a:r>
              <a:rPr lang="en-US" sz="4400">
                <a:solidFill>
                  <a:srgbClr val="009FD6"/>
                </a:solidFill>
                <a:latin typeface="Montserrat "/>
              </a:rPr>
              <a:t>governance </a:t>
            </a:r>
            <a:br>
              <a:rPr lang="en-US" sz="4400">
                <a:solidFill>
                  <a:srgbClr val="009FD6"/>
                </a:solidFill>
                <a:latin typeface="Montserrat "/>
              </a:rPr>
            </a:br>
            <a:r>
              <a:rPr lang="en-US" sz="4400">
                <a:solidFill>
                  <a:srgbClr val="009FD6"/>
                </a:solidFill>
                <a:latin typeface="Montserrat "/>
              </a:rPr>
              <a:t>and regulatory systems </a:t>
            </a:r>
            <a:r>
              <a:rPr lang="en-US" sz="4400">
                <a:solidFill>
                  <a:srgbClr val="8DC63F"/>
                </a:solidFill>
                <a:latin typeface="Montserrat "/>
              </a:rPr>
              <a:t>of </a:t>
            </a:r>
            <a:br>
              <a:rPr lang="en-US" sz="4400">
                <a:solidFill>
                  <a:srgbClr val="8DC63F"/>
                </a:solidFill>
                <a:latin typeface="Montserrat "/>
              </a:rPr>
            </a:br>
            <a:r>
              <a:rPr lang="en-US" sz="4400">
                <a:solidFill>
                  <a:srgbClr val="8DC63F"/>
                </a:solidFill>
                <a:latin typeface="Montserrat "/>
              </a:rPr>
              <a:t>water and sanitation sector is critical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BD7275-AA3E-05F6-B609-063E18FD22FD}"/>
              </a:ext>
            </a:extLst>
          </p:cNvPr>
          <p:cNvSpPr txBox="1"/>
          <p:nvPr/>
        </p:nvSpPr>
        <p:spPr>
          <a:xfrm>
            <a:off x="1066850" y="6296644"/>
            <a:ext cx="1007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Montserrat "/>
              </a:rPr>
              <a:t>Even mature systems (e.g. UK, Portugal) are being rethought.</a:t>
            </a:r>
          </a:p>
        </p:txBody>
      </p:sp>
    </p:spTree>
    <p:extLst>
      <p:ext uri="{BB962C8B-B14F-4D97-AF65-F5344CB8AC3E}">
        <p14:creationId xmlns:p14="http://schemas.microsoft.com/office/powerpoint/2010/main" val="11018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1C2211B4-62AF-7446-6B80-9A99A464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"/>
              </a:rPr>
              <a:t>What needs to be rethought</a:t>
            </a:r>
            <a:endParaRPr lang="es-419">
              <a:latin typeface="Montserrat 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E4424C8-8DF7-7101-C44F-00789C000027}"/>
              </a:ext>
            </a:extLst>
          </p:cNvPr>
          <p:cNvGrpSpPr/>
          <p:nvPr/>
        </p:nvGrpSpPr>
        <p:grpSpPr>
          <a:xfrm>
            <a:off x="9559" y="944545"/>
            <a:ext cx="12038414" cy="5784867"/>
            <a:chOff x="810227" y="1075702"/>
            <a:chExt cx="10571544" cy="5235665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F97F5363-F1CC-3B3A-349E-F2924E32098B}"/>
                </a:ext>
              </a:extLst>
            </p:cNvPr>
            <p:cNvGrpSpPr/>
            <p:nvPr/>
          </p:nvGrpSpPr>
          <p:grpSpPr>
            <a:xfrm>
              <a:off x="810227" y="1075702"/>
              <a:ext cx="10571544" cy="5235665"/>
              <a:chOff x="793005" y="1087734"/>
              <a:chExt cx="10346846" cy="5118990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AE92F2CB-7CB1-4988-1183-B5B84187E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3005" y="1189458"/>
                <a:ext cx="10346846" cy="5017266"/>
              </a:xfrm>
              <a:prstGeom prst="rect">
                <a:avLst/>
              </a:prstGeom>
            </p:spPr>
          </p:pic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F4E5D90-9FF4-C3B5-E77A-2F88C3EF38D7}"/>
                  </a:ext>
                </a:extLst>
              </p:cNvPr>
              <p:cNvSpPr/>
              <p:nvPr/>
            </p:nvSpPr>
            <p:spPr>
              <a:xfrm>
                <a:off x="908579" y="1087734"/>
                <a:ext cx="2756514" cy="1643434"/>
              </a:xfrm>
              <a:prstGeom prst="rect">
                <a:avLst/>
              </a:prstGeom>
              <a:solidFill>
                <a:srgbClr val="19325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3D672B55-DFD7-4B59-BB5B-8D505BFCE11C}"/>
                </a:ext>
              </a:extLst>
            </p:cNvPr>
            <p:cNvSpPr txBox="1"/>
            <p:nvPr/>
          </p:nvSpPr>
          <p:spPr>
            <a:xfrm>
              <a:off x="4157733" y="1677052"/>
              <a:ext cx="925895" cy="369332"/>
            </a:xfrm>
            <a:prstGeom prst="rect">
              <a:avLst/>
            </a:prstGeom>
            <a:solidFill>
              <a:srgbClr val="FAA71A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Montserrat" panose="00000500000000000000" pitchFamily="2" charset="0"/>
                </a:rPr>
                <a:t>Architecture of the sector</a:t>
              </a:r>
            </a:p>
          </p:txBody>
        </p:sp>
      </p:grpSp>
      <p:pic>
        <p:nvPicPr>
          <p:cNvPr id="9" name="Graphic 4">
            <a:hlinkClick r:id="rId4"/>
            <a:extLst>
              <a:ext uri="{FF2B5EF4-FFF2-40B4-BE49-F238E27FC236}">
                <a16:creationId xmlns:a16="http://schemas.microsoft.com/office/drawing/2014/main" id="{A3D54E1C-79DB-BABC-3894-236849FEDCD5}"/>
              </a:ext>
            </a:extLst>
          </p:cNvPr>
          <p:cNvPicPr>
            <a:picLocks noChangeAspect="1"/>
          </p:cNvPicPr>
          <p:nvPr/>
        </p:nvPicPr>
        <p:blipFill>
          <a:blip>
            <a:lum contrast="1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1703818"/>
            <a:ext cx="2486081" cy="7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D1FEB-E2C3-C8AC-2637-2F9BD458C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48B819F-6BE5-E789-812A-1337E7D8DAD9}"/>
              </a:ext>
            </a:extLst>
          </p:cNvPr>
          <p:cNvSpPr/>
          <p:nvPr/>
        </p:nvSpPr>
        <p:spPr>
          <a:xfrm>
            <a:off x="-8709" y="953236"/>
            <a:ext cx="12209418" cy="2586897"/>
          </a:xfrm>
          <a:prstGeom prst="rect">
            <a:avLst/>
          </a:prstGeom>
          <a:solidFill>
            <a:srgbClr val="163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B41FFF2F-CF53-90E0-52D7-5844024E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 panose="00000500000000000000" pitchFamily="50" charset="0"/>
              </a:rPr>
              <a:t>What benchmarking tell us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342A59D-9A80-DF5B-4F07-87443926DE83}"/>
              </a:ext>
            </a:extLst>
          </p:cNvPr>
          <p:cNvSpPr txBox="1"/>
          <p:nvPr/>
        </p:nvSpPr>
        <p:spPr>
          <a:xfrm>
            <a:off x="414161" y="1066604"/>
            <a:ext cx="1152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9FD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Lesson 1: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FD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How the sector is organized shapes results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9FD6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4926F5-6564-B7E8-6959-144555F71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124" y="2023975"/>
            <a:ext cx="7812272" cy="40286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19FEF6D-84C4-D9F2-7D0A-07B6C917F178}"/>
              </a:ext>
            </a:extLst>
          </p:cNvPr>
          <p:cNvSpPr txBox="1"/>
          <p:nvPr/>
        </p:nvSpPr>
        <p:spPr>
          <a:xfrm>
            <a:off x="8803640" y="2360484"/>
            <a:ext cx="2667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50" charset="0"/>
              </a:rPr>
              <a:t>88% of countries need reforms to make their institutional framework fit for purpose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BD04FF-34D9-F6BB-BF42-E9EA12168D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18" y="5488874"/>
            <a:ext cx="1247670" cy="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F7CA1-9EF4-55FB-01E7-666970D3E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64060EB-01F4-7706-75CB-1C82BE3571DE}"/>
              </a:ext>
            </a:extLst>
          </p:cNvPr>
          <p:cNvSpPr/>
          <p:nvPr/>
        </p:nvSpPr>
        <p:spPr>
          <a:xfrm>
            <a:off x="-8709" y="953236"/>
            <a:ext cx="12209418" cy="2586897"/>
          </a:xfrm>
          <a:prstGeom prst="rect">
            <a:avLst/>
          </a:prstGeom>
          <a:solidFill>
            <a:srgbClr val="163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E70D8014-BAA9-B313-F0E3-C70D3153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 panose="00000500000000000000" pitchFamily="50" charset="0"/>
              </a:rPr>
              <a:t>What benchmarking tell us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9F5B54C-C2DB-4786-F950-F25085F1279A}"/>
              </a:ext>
            </a:extLst>
          </p:cNvPr>
          <p:cNvSpPr txBox="1"/>
          <p:nvPr/>
        </p:nvSpPr>
        <p:spPr>
          <a:xfrm>
            <a:off x="414161" y="1066604"/>
            <a:ext cx="1152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9FD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Lesson 2: Corporate governance of utilities matters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616B0D-624E-0F20-DAA9-B7A27D52AC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123" y="1975182"/>
            <a:ext cx="7889868" cy="406742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7E557D5-BB85-67BE-EC21-62F9441D6FC7}"/>
              </a:ext>
            </a:extLst>
          </p:cNvPr>
          <p:cNvSpPr txBox="1"/>
          <p:nvPr/>
        </p:nvSpPr>
        <p:spPr>
          <a:xfrm>
            <a:off x="8600440" y="2497891"/>
            <a:ext cx="29006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50" charset="0"/>
              </a:rPr>
              <a:t>95% of countries lack a robust public policy on corporate governance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47232B-7A21-221D-34DC-650B51B21F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602" y="5498922"/>
            <a:ext cx="1247670" cy="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3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2ECE0-D1C0-AECC-9670-FC27CBAAB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41BE819-1793-58E2-5FF4-9C0B23B4CBAF}"/>
              </a:ext>
            </a:extLst>
          </p:cNvPr>
          <p:cNvSpPr/>
          <p:nvPr/>
        </p:nvSpPr>
        <p:spPr>
          <a:xfrm>
            <a:off x="-8709" y="953236"/>
            <a:ext cx="12209418" cy="2586897"/>
          </a:xfrm>
          <a:prstGeom prst="rect">
            <a:avLst/>
          </a:prstGeom>
          <a:solidFill>
            <a:srgbClr val="163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ítulo 27">
            <a:extLst>
              <a:ext uri="{FF2B5EF4-FFF2-40B4-BE49-F238E27FC236}">
                <a16:creationId xmlns:a16="http://schemas.microsoft.com/office/drawing/2014/main" id="{C10D2A75-0589-07E2-8461-4F7C6198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 panose="00000500000000000000" pitchFamily="50" charset="0"/>
              </a:rPr>
              <a:t>What benchmarking tell us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0344AD8-1EF3-C764-89DE-D1D64C36EEA5}"/>
              </a:ext>
            </a:extLst>
          </p:cNvPr>
          <p:cNvSpPr txBox="1"/>
          <p:nvPr/>
        </p:nvSpPr>
        <p:spPr>
          <a:xfrm>
            <a:off x="414161" y="1066604"/>
            <a:ext cx="1152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9FD6"/>
                </a:solidFill>
                <a:latin typeface="Montserrat" panose="00000500000000000000" pitchFamily="50" charset="0"/>
              </a:rPr>
              <a:t>Lesson 3: Regulatory mandates should match service realities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3024B3-A8C9-5447-D8EA-DDA5EF815F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161" y="1905694"/>
            <a:ext cx="8035907" cy="43467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60D4AA-1C8A-2889-0B18-EAB9580D0D02}"/>
              </a:ext>
            </a:extLst>
          </p:cNvPr>
          <p:cNvSpPr txBox="1"/>
          <p:nvPr/>
        </p:nvSpPr>
        <p:spPr>
          <a:xfrm>
            <a:off x="8712200" y="2435946"/>
            <a:ext cx="3073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ontserrat" panose="00000500000000000000" pitchFamily="50" charset="0"/>
              </a:rPr>
              <a:t>Regulatory mandates remain focused on network services, leaving decentralized systems behind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CC1763-4D48-3D41-946A-D51426472F59}"/>
              </a:ext>
            </a:extLst>
          </p:cNvPr>
          <p:cNvSpPr/>
          <p:nvPr/>
        </p:nvSpPr>
        <p:spPr>
          <a:xfrm>
            <a:off x="803864" y="3811444"/>
            <a:ext cx="91440" cy="91440"/>
          </a:xfrm>
          <a:prstGeom prst="ellipse">
            <a:avLst/>
          </a:prstGeom>
          <a:solidFill>
            <a:srgbClr val="FAA7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5BE128-8640-C9CA-B59E-15D8793B6837}"/>
              </a:ext>
            </a:extLst>
          </p:cNvPr>
          <p:cNvSpPr/>
          <p:nvPr/>
        </p:nvSpPr>
        <p:spPr>
          <a:xfrm>
            <a:off x="803864" y="4235141"/>
            <a:ext cx="91440" cy="91440"/>
          </a:xfrm>
          <a:prstGeom prst="ellipse">
            <a:avLst/>
          </a:prstGeom>
          <a:solidFill>
            <a:srgbClr val="FAA7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B13FA56-E450-BA4A-FCC7-8119C5ABD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086" y="5760178"/>
            <a:ext cx="1247670" cy="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C7B8F-DA3E-98C5-09E9-B87C8445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>
            <a:extLst>
              <a:ext uri="{FF2B5EF4-FFF2-40B4-BE49-F238E27FC236}">
                <a16:creationId xmlns:a16="http://schemas.microsoft.com/office/drawing/2014/main" id="{4D1860CE-2CDC-8C0B-E173-B3E895A2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 panose="00000500000000000000" pitchFamily="50" charset="0"/>
              </a:rPr>
              <a:t>What benchmarking tell us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8DA35B0-BB4D-99BE-6341-C84B2D43A8E7}"/>
              </a:ext>
            </a:extLst>
          </p:cNvPr>
          <p:cNvSpPr txBox="1"/>
          <p:nvPr/>
        </p:nvSpPr>
        <p:spPr>
          <a:xfrm>
            <a:off x="414161" y="1066604"/>
            <a:ext cx="1152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9FD6"/>
                </a:solidFill>
                <a:latin typeface="Montserrat" panose="00000500000000000000" pitchFamily="50" charset="0"/>
              </a:rPr>
              <a:t>Lesson 4: Regulation needs decision powers to be effective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A755E0-EC57-7DD7-EDCC-EF71800251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642" y="1970644"/>
            <a:ext cx="8980657" cy="40547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2836B7E-A742-FBD8-0874-3517DEC919AA}"/>
              </a:ext>
            </a:extLst>
          </p:cNvPr>
          <p:cNvSpPr txBox="1"/>
          <p:nvPr/>
        </p:nvSpPr>
        <p:spPr>
          <a:xfrm>
            <a:off x="9627690" y="2238865"/>
            <a:ext cx="23788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ontserrat" panose="00000500000000000000" pitchFamily="50" charset="0"/>
              </a:rPr>
              <a:t>Formal mandates exist — but decision powers are frequently limited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238F9E4-40C9-854F-C462-BF347E4F67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876" y="5539114"/>
            <a:ext cx="1247670" cy="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4119F-1571-B360-114A-369F8275C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>
            <a:extLst>
              <a:ext uri="{FF2B5EF4-FFF2-40B4-BE49-F238E27FC236}">
                <a16:creationId xmlns:a16="http://schemas.microsoft.com/office/drawing/2014/main" id="{A268175A-EF59-EEAC-C5A8-1B303F75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" panose="00000500000000000000" pitchFamily="50" charset="0"/>
              </a:rPr>
              <a:t>What benchmarking tell us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D5E8193-162D-70C8-E754-0E4029E0EE21}"/>
              </a:ext>
            </a:extLst>
          </p:cNvPr>
          <p:cNvSpPr txBox="1"/>
          <p:nvPr/>
        </p:nvSpPr>
        <p:spPr>
          <a:xfrm>
            <a:off x="414161" y="1066604"/>
            <a:ext cx="1152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9FD6"/>
                </a:solidFill>
                <a:latin typeface="Montserrat" panose="00000500000000000000" pitchFamily="50" charset="0"/>
              </a:rPr>
              <a:t>Lesson 5: Without capability, regulation remains paper-based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27F399-454F-1FCD-F0A1-6C1C8DBCEEFD}"/>
              </a:ext>
            </a:extLst>
          </p:cNvPr>
          <p:cNvSpPr txBox="1"/>
          <p:nvPr/>
        </p:nvSpPr>
        <p:spPr>
          <a:xfrm>
            <a:off x="8829040" y="2513185"/>
            <a:ext cx="33629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50" charset="0"/>
              </a:rPr>
              <a:t>Implementation strength varies significantly across regulatory functions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889407-769C-7E36-BEB7-E1750C7591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950719"/>
            <a:ext cx="7970520" cy="45199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300A05-429A-40F5-02DA-140E2F6A58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300" y="5930332"/>
            <a:ext cx="1247670" cy="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396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fa2129-4b60-4d6e-ac1a-f7dd9af5ebd6">
      <Terms xmlns="http://schemas.microsoft.com/office/infopath/2007/PartnerControls"/>
    </lcf76f155ced4ddcb4097134ff3c332f>
    <TaxCatchAll xmlns="2aed5f02-abfd-4873-a7ab-e2b24e9c611b" xsi:nil="true"/>
    <_dlc_DocId xmlns="2aed5f02-abfd-4873-a7ab-e2b24e9c611b">CN5V5D2N2K7J-121727025-928</_dlc_DocId>
    <_dlc_DocIdUrl xmlns="2aed5f02-abfd-4873-a7ab-e2b24e9c611b">
      <Url>https://ourjamaica.sharepoint.com/sites/Intranet/dept/cpa/_layouts/15/DocIdRedir.aspx?ID=CN5V5D2N2K7J-121727025-928</Url>
      <Description>CN5V5D2N2K7J-121727025-928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015935D31944BBC3798973899D389" ma:contentTypeVersion="14" ma:contentTypeDescription="Create a new document." ma:contentTypeScope="" ma:versionID="00a66d9dba1557be984835248ae0fbfa">
  <xsd:schema xmlns:xsd="http://www.w3.org/2001/XMLSchema" xmlns:xs="http://www.w3.org/2001/XMLSchema" xmlns:p="http://schemas.microsoft.com/office/2006/metadata/properties" xmlns:ns2="2aed5f02-abfd-4873-a7ab-e2b24e9c611b" xmlns:ns3="e3fa2129-4b60-4d6e-ac1a-f7dd9af5ebd6" xmlns:ns4="ebeb3707-5210-4743-8255-78c24a9c38a4" targetNamespace="http://schemas.microsoft.com/office/2006/metadata/properties" ma:root="true" ma:fieldsID="76f704baeea7f5d31178076a4cb652de" ns2:_="" ns3:_="" ns4:_="">
    <xsd:import namespace="2aed5f02-abfd-4873-a7ab-e2b24e9c611b"/>
    <xsd:import namespace="e3fa2129-4b60-4d6e-ac1a-f7dd9af5ebd6"/>
    <xsd:import namespace="ebeb3707-5210-4743-8255-78c24a9c38a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d5f02-abfd-4873-a7ab-e2b24e9c61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f9086c-8f42-4e20-a92f-77beb7dd37dd}" ma:internalName="TaxCatchAll" ma:showField="CatchAllData" ma:web="2aed5f02-abfd-4873-a7ab-e2b24e9c6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2129-4b60-4d6e-ac1a-f7dd9af5e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f22b6e6-af2c-49e0-a893-9fda7ebbb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3707-5210-4743-8255-78c24a9c38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B733F21-2C4A-4030-AF67-D50F42E10999}">
  <ds:schemaRefs>
    <ds:schemaRef ds:uri="72eed246-2666-4440-afb1-a63ff3fd444e"/>
    <ds:schemaRef ds:uri="c2b3ec77-e4c2-4288-9d66-42712b77ee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065890-3BF5-4803-B918-56A426534878}"/>
</file>

<file path=customXml/itemProps3.xml><?xml version="1.0" encoding="utf-8"?>
<ds:datastoreItem xmlns:ds="http://schemas.openxmlformats.org/officeDocument/2006/customXml" ds:itemID="{493A1E84-35AE-45A8-9D53-77F99FAC756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804C2E-7989-4962-825C-7CC4BEDDE28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419</Words>
  <Application>Microsoft Office PowerPoint</Application>
  <PresentationFormat>Ecrã Panorâmico</PresentationFormat>
  <Paragraphs>77</Paragraphs>
  <Slides>15</Slides>
  <Notes>15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dos diapositivos</vt:lpstr>
      </vt:variant>
      <vt:variant>
        <vt:i4>15</vt:i4>
      </vt:variant>
    </vt:vector>
  </HeadingPairs>
  <TitlesOfParts>
    <vt:vector size="37" baseType="lpstr">
      <vt:lpstr>-apple-system</vt:lpstr>
      <vt:lpstr>Arial</vt:lpstr>
      <vt:lpstr>Calibri</vt:lpstr>
      <vt:lpstr>Montserrat</vt:lpstr>
      <vt:lpstr>Montserrat </vt:lpstr>
      <vt:lpstr>Montserrat Alternates ExtraBold</vt:lpstr>
      <vt:lpstr>Montserrat Bold</vt:lpstr>
      <vt:lpstr>Montserrat Light</vt:lpstr>
      <vt:lpstr>Montserrat Medium</vt:lpstr>
      <vt:lpstr>Montserrat SemiBold</vt:lpstr>
      <vt:lpstr>3_Office Theme</vt:lpstr>
      <vt:lpstr>9_Office Theme</vt:lpstr>
      <vt:lpstr>10_Office Theme</vt:lpstr>
      <vt:lpstr>2_Office Theme</vt:lpstr>
      <vt:lpstr>7_Office Theme</vt:lpstr>
      <vt:lpstr>4_Office Theme</vt:lpstr>
      <vt:lpstr>5_Office Theme</vt:lpstr>
      <vt:lpstr>1_Office Theme</vt:lpstr>
      <vt:lpstr>11_Office Theme</vt:lpstr>
      <vt:lpstr>8_Office Theme</vt:lpstr>
      <vt:lpstr>Custom Design</vt:lpstr>
      <vt:lpstr>6_Office Theme</vt:lpstr>
      <vt:lpstr>Apresentação do PowerPoint</vt:lpstr>
      <vt:lpstr>The global water challenge</vt:lpstr>
      <vt:lpstr>The global water challenge</vt:lpstr>
      <vt:lpstr>What needs to be rethought</vt:lpstr>
      <vt:lpstr>What benchmarking tell us</vt:lpstr>
      <vt:lpstr>What benchmarking tell us</vt:lpstr>
      <vt:lpstr>What benchmarking tell us</vt:lpstr>
      <vt:lpstr>What benchmarking tell us</vt:lpstr>
      <vt:lpstr>What benchmarking tell us</vt:lpstr>
      <vt:lpstr>What benchmarking tell us</vt:lpstr>
      <vt:lpstr>What benchmarking tell us</vt:lpstr>
      <vt:lpstr>Apresentação do PowerPoint</vt:lpstr>
      <vt:lpstr>Turning governance into reform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Rita Amaral</dc:creator>
  <cp:lastModifiedBy>Rita Amaral</cp:lastModifiedBy>
  <cp:revision>1</cp:revision>
  <dcterms:created xsi:type="dcterms:W3CDTF">2022-05-04T20:33:20Z</dcterms:created>
  <dcterms:modified xsi:type="dcterms:W3CDTF">2026-04-29T12:11:25Z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0x010100A67015935D31944BBC3798973899D389</vt:lpwstr>
  </property>
  <property fmtid="{D5CDD505-2E9C-101B-9397-08002B2CF9AE}" pid="3" name="_dlc_DocIdItemGuid">
    <vt:lpwstr>f2401fbb-dfee-4f82-bf13-341479f05d21</vt:lpwstr>
  </property>
</Properties>
</file>