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45.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comments/modernComment_203_C4D48E99.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5.xml" ContentType="application/vnd.openxmlformats-officedocument.presentationml.notesSlide+xml"/>
  <Override PartName="/ppt/comments/modernComment_21C_77D31416.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5.xml" ContentType="application/vnd.openxmlformats-officedocument.presentationml.tags+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6.xml" ContentType="application/vnd.openxmlformats-officedocument.presentationml.tags+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7.xml" ContentType="application/vnd.openxmlformats-officedocument.presentationml.tags+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8.xml" ContentType="application/vnd.openxmlformats-officedocument.presentationml.tags+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5"/>
    <p:sldMasterId id="2147483827" r:id="rId6"/>
    <p:sldMasterId id="2147483694" r:id="rId7"/>
    <p:sldMasterId id="2147483697" r:id="rId8"/>
    <p:sldMasterId id="2147483814" r:id="rId9"/>
    <p:sldMasterId id="2147483739" r:id="rId10"/>
    <p:sldMasterId id="2147483717" r:id="rId11"/>
  </p:sldMasterIdLst>
  <p:notesMasterIdLst>
    <p:notesMasterId r:id="rId22"/>
  </p:notesMasterIdLst>
  <p:handoutMasterIdLst>
    <p:handoutMasterId r:id="rId23"/>
  </p:handoutMasterIdLst>
  <p:sldIdLst>
    <p:sldId id="494" r:id="rId12"/>
    <p:sldId id="541" r:id="rId13"/>
    <p:sldId id="539" r:id="rId14"/>
    <p:sldId id="515" r:id="rId15"/>
    <p:sldId id="540" r:id="rId16"/>
    <p:sldId id="542" r:id="rId17"/>
    <p:sldId id="543" r:id="rId18"/>
    <p:sldId id="544" r:id="rId19"/>
    <p:sldId id="545" r:id="rId20"/>
    <p:sldId id="547" r:id="rId21"/>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C51DFD-20AF-43EB-898F-ED7BE855F905}">
          <p14:sldIdLst>
            <p14:sldId id="494"/>
            <p14:sldId id="541"/>
            <p14:sldId id="539"/>
            <p14:sldId id="515"/>
            <p14:sldId id="540"/>
            <p14:sldId id="542"/>
            <p14:sldId id="543"/>
            <p14:sldId id="544"/>
            <p14:sldId id="545"/>
            <p14:sldId id="547"/>
          </p14:sldIdLst>
        </p14:section>
      </p14:sectionLst>
    </p:ext>
    <p:ext uri="{EFAFB233-063F-42B5-8137-9DF3F51BA10A}">
      <p15:sldGuideLst xmlns:p15="http://schemas.microsoft.com/office/powerpoint/2012/main">
        <p15:guide id="1" orient="horz" pos="2112" userDrawn="1">
          <p15:clr>
            <a:srgbClr val="A4A3A4"/>
          </p15:clr>
        </p15:guide>
        <p15:guide id="2" pos="6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A31333-57E8-F8A7-9445-BF41B8590A16}" name="brian.reece@ftc.gov.bb" initials="br" userId="S::urn:spo:guest#brian.reece@ftc.gov.bb::" providerId="AD"/>
  <p188:author id="{8110BE6C-4FBD-6F88-BB7B-32C309D16C96}" name="Mark LeBel" initials="ML" userId="S::mlebel@raponline.org::08f82bf9-c8c0-4c5b-8e36-8803b7047de7" providerId="AD"/>
  <p188:author id="{DDC51A79-9A83-B20F-B14F-5E9C36A26620}" name="richsedano" initials="ri" userId="S::richsedano_aol.com#ext#@regulatoryassistance.onmicrosoft.com::30dbcc1a-5151-4fdb-8f30-033adc7334a8" providerId="AD"/>
  <p188:author id="{CC0D6A9B-446F-3122-7B43-5DBDF5D9E77B}" name="Richard Sedano" initials="RS" userId="S::rsedano@raponline.org::c2b8e759-ec71-485f-8f31-a8add3221a53" providerId="AD"/>
  <p188:author id="{F01037EF-F00F-3070-3FBC-FF28FF671B76}" name="Shawn Enterline" initials="SE" userId="S::senterline@raponline.org::89a801aa-8d7a-4f03-97cd-d5b02118ac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BA4"/>
    <a:srgbClr val="CCE5ED"/>
    <a:srgbClr val="00437D"/>
    <a:srgbClr val="004179"/>
    <a:srgbClr val="FFE22E"/>
    <a:srgbClr val="97CC64"/>
    <a:srgbClr val="97CB64"/>
    <a:srgbClr val="155B99"/>
    <a:srgbClr val="007AA4"/>
    <a:srgbClr val="00B8B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03FF72-D6B8-7342-BDB1-68578C0D3C61}" v="4" dt="2026-04-29T16:07:30.2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60"/>
    <p:restoredTop sz="86753" autoAdjust="0"/>
  </p:normalViewPr>
  <p:slideViewPr>
    <p:cSldViewPr snapToGrid="0">
      <p:cViewPr varScale="1">
        <p:scale>
          <a:sx n="81" d="100"/>
          <a:sy n="81" d="100"/>
        </p:scale>
        <p:origin x="184" y="528"/>
      </p:cViewPr>
      <p:guideLst>
        <p:guide orient="horz" pos="2112"/>
        <p:guide pos="67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Master" Target="slideMasters/slideMaster6.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8/10/relationships/authors" Target="authors.xml"/></Relationships>
</file>

<file path=ppt/comments/modernComment_203_C4D48E99.xml><?xml version="1.0" encoding="utf-8"?>
<p188:cmLst xmlns:a="http://schemas.openxmlformats.org/drawingml/2006/main" xmlns:r="http://schemas.openxmlformats.org/officeDocument/2006/relationships" xmlns:p188="http://schemas.microsoft.com/office/powerpoint/2018/8/main">
  <p188:cm id="{950723F8-59FC-4B16-AC56-77404A96591D}" authorId="{DDC51A79-9A83-B20F-B14F-5E9C36A26620}" status="resolved" created="2025-09-23T20:44:20.614" complete="100000">
    <pc:sldMkLst xmlns:pc="http://schemas.microsoft.com/office/powerpoint/2013/main/command">
      <pc:docMk/>
      <pc:sldMk cId="3302264473" sldId="515"/>
    </pc:sldMkLst>
    <p188:replyLst>
      <p188:reply id="{3796E889-D9C5-4293-BA1B-DF0199E71CDE}" authorId="{10A31333-57E8-F8A7-9445-BF41B8590A16}" created="2026-04-16T14:35:31.324">
        <p188:txBody>
          <a:bodyPr/>
          <a:lstStyle/>
          <a:p>
            <a:r>
              <a:rPr lang="en-US"/>
              <a:t>I agree with you - the revised title is more insightful on the expected information to be presented.</a:t>
            </a:r>
          </a:p>
        </p188:txBody>
      </p188:reply>
    </p188:replyLst>
    <p188:txBody>
      <a:bodyPr/>
      <a:lstStyle/>
      <a:p>
        <a:r>
          <a:rPr lang="en-US"/>
          <a:t>The title as it is seems ungrounded to me. 
How about: "Focus: Unpacking 5 Strategies"? or
"Digging in to 5 Strategies"</a:t>
        </a:r>
      </a:p>
    </p188:txBody>
  </p188:cm>
</p188:cmLst>
</file>

<file path=ppt/comments/modernComment_21C_77D31416.xml><?xml version="1.0" encoding="utf-8"?>
<p188:cmLst xmlns:a="http://schemas.openxmlformats.org/drawingml/2006/main" xmlns:r="http://schemas.openxmlformats.org/officeDocument/2006/relationships" xmlns:p188="http://schemas.microsoft.com/office/powerpoint/2018/8/main">
  <p188:cm id="{3A79860D-FECB-41BD-937B-3D8356FA9E80}" authorId="{10A31333-57E8-F8A7-9445-BF41B8590A16}" status="resolved" created="2026-04-16T14:37:55.810" complete="100000">
    <pc:sldMkLst xmlns:pc="http://schemas.microsoft.com/office/powerpoint/2013/main/command">
      <pc:docMk/>
      <pc:sldMk cId="2010321942" sldId="540"/>
    </pc:sldMkLst>
    <p188:txBody>
      <a:bodyPr/>
      <a:lstStyle/>
      <a:p>
        <a:r>
          <a:rPr lang="en-US"/>
          <a:t>In your presentation I would suggest providing guidance on the possibility for pre-approval and the continuum that can exist without reducing regulatory authority.</a:t>
        </a:r>
      </a:p>
    </p188:txBody>
  </p188:cm>
</p188:cmLst>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3268C9-D022-4B2D-BFF9-E7D8C32A0DBA}" type="doc">
      <dgm:prSet loTypeId="urn:microsoft.com/office/officeart/2005/8/layout/list1" loCatId="list" qsTypeId="urn:microsoft.com/office/officeart/2005/8/quickstyle/simple1" qsCatId="simple" csTypeId="urn:microsoft.com/office/officeart/2005/8/colors/accent3_4" csCatId="accent3" phldr="1"/>
      <dgm:spPr/>
      <dgm:t>
        <a:bodyPr/>
        <a:lstStyle/>
        <a:p>
          <a:endParaRPr lang="en-US"/>
        </a:p>
      </dgm:t>
    </dgm:pt>
    <dgm:pt modelId="{CB6894D6-73E0-4437-9FDC-F9995864DEDC}">
      <dgm:prSet phldrT="[Text]" custT="1"/>
      <dgm:spPr/>
      <dgm:t>
        <a:bodyPr/>
        <a:lstStyle/>
        <a:p>
          <a:pPr algn="l"/>
          <a:r>
            <a:rPr lang="en-US" sz="1800"/>
            <a:t>1. Model Existing Mechanisms in the IRRP</a:t>
          </a:r>
        </a:p>
      </dgm:t>
    </dgm:pt>
    <dgm:pt modelId="{72EF028C-D35D-446D-9F31-2CBDC2C1D2DF}" type="parTrans" cxnId="{A9B14EAB-08D7-4840-BD66-FD99EDEEA77E}">
      <dgm:prSet/>
      <dgm:spPr/>
      <dgm:t>
        <a:bodyPr/>
        <a:lstStyle/>
        <a:p>
          <a:endParaRPr lang="en-US" sz="1800"/>
        </a:p>
      </dgm:t>
    </dgm:pt>
    <dgm:pt modelId="{284D06B9-5755-4C34-A3C0-18DDAE5E95BF}" type="sibTrans" cxnId="{A9B14EAB-08D7-4840-BD66-FD99EDEEA77E}">
      <dgm:prSet/>
      <dgm:spPr/>
      <dgm:t>
        <a:bodyPr/>
        <a:lstStyle/>
        <a:p>
          <a:endParaRPr lang="en-US" sz="1800"/>
        </a:p>
      </dgm:t>
    </dgm:pt>
    <dgm:pt modelId="{7C2024EB-0E7E-46CF-87A3-C378B9986FD4}">
      <dgm:prSet phldrT="[Text]" custT="1"/>
      <dgm:spPr/>
      <dgm:t>
        <a:bodyPr/>
        <a:lstStyle/>
        <a:p>
          <a:r>
            <a:rPr lang="en-US" sz="1800" dirty="0"/>
            <a:t>2. Move Toward Performance Based Regulation</a:t>
          </a:r>
        </a:p>
      </dgm:t>
    </dgm:pt>
    <dgm:pt modelId="{164566C8-86A2-412F-AF60-B9BF79BB033E}" type="parTrans" cxnId="{144A40CC-ED21-405A-A842-38E63F6B8EA7}">
      <dgm:prSet/>
      <dgm:spPr/>
      <dgm:t>
        <a:bodyPr/>
        <a:lstStyle/>
        <a:p>
          <a:endParaRPr lang="en-US" sz="1800"/>
        </a:p>
      </dgm:t>
    </dgm:pt>
    <dgm:pt modelId="{87600A42-BA93-4FDE-A6D1-52ECA48638BA}" type="sibTrans" cxnId="{144A40CC-ED21-405A-A842-38E63F6B8EA7}">
      <dgm:prSet/>
      <dgm:spPr/>
      <dgm:t>
        <a:bodyPr/>
        <a:lstStyle/>
        <a:p>
          <a:endParaRPr lang="en-US" sz="1800"/>
        </a:p>
      </dgm:t>
    </dgm:pt>
    <dgm:pt modelId="{E0C05469-07F4-4F79-A474-3BE90B93C8E2}">
      <dgm:prSet phldrT="[Text]" custT="1"/>
      <dgm:spPr/>
      <dgm:t>
        <a:bodyPr/>
        <a:lstStyle/>
        <a:p>
          <a:r>
            <a:rPr lang="en-US" sz="1800"/>
            <a:t>3. Accelerate Customer Facing Programs</a:t>
          </a:r>
        </a:p>
      </dgm:t>
    </dgm:pt>
    <dgm:pt modelId="{B96BA90B-4546-4CFA-81D8-62C5237B2E1A}" type="parTrans" cxnId="{08B3E95A-078E-47DA-A401-80A00DBE923F}">
      <dgm:prSet/>
      <dgm:spPr/>
      <dgm:t>
        <a:bodyPr/>
        <a:lstStyle/>
        <a:p>
          <a:endParaRPr lang="en-US" sz="1800"/>
        </a:p>
      </dgm:t>
    </dgm:pt>
    <dgm:pt modelId="{6F064AAF-C336-4ADC-A1C3-9CE2CDBFECA4}" type="sibTrans" cxnId="{08B3E95A-078E-47DA-A401-80A00DBE923F}">
      <dgm:prSet/>
      <dgm:spPr/>
      <dgm:t>
        <a:bodyPr/>
        <a:lstStyle/>
        <a:p>
          <a:endParaRPr lang="en-US" sz="1800"/>
        </a:p>
      </dgm:t>
    </dgm:pt>
    <dgm:pt modelId="{EB593D33-6B36-45ED-A715-6B0D15AC78B0}">
      <dgm:prSet phldrT="[Text]" custT="1"/>
      <dgm:spPr/>
      <dgm:t>
        <a:bodyPr/>
        <a:lstStyle/>
        <a:p>
          <a:r>
            <a:rPr lang="en-US" sz="1800"/>
            <a:t>4. Increase Stakeholder Education &amp; Engagement</a:t>
          </a:r>
        </a:p>
      </dgm:t>
    </dgm:pt>
    <dgm:pt modelId="{AF01C6EE-3C59-4461-A9B6-8F34883195AC}" type="parTrans" cxnId="{CB5DCB10-D14B-433E-9DC5-8B08826C0B28}">
      <dgm:prSet/>
      <dgm:spPr/>
      <dgm:t>
        <a:bodyPr/>
        <a:lstStyle/>
        <a:p>
          <a:endParaRPr lang="en-US" sz="1800"/>
        </a:p>
      </dgm:t>
    </dgm:pt>
    <dgm:pt modelId="{57120F61-AFD8-4E49-A765-0A3091D2EB57}" type="sibTrans" cxnId="{CB5DCB10-D14B-433E-9DC5-8B08826C0B28}">
      <dgm:prSet/>
      <dgm:spPr/>
      <dgm:t>
        <a:bodyPr/>
        <a:lstStyle/>
        <a:p>
          <a:endParaRPr lang="en-US" sz="1800"/>
        </a:p>
      </dgm:t>
    </dgm:pt>
    <dgm:pt modelId="{A9601AFC-83ED-40B3-972B-7B1C58A99F94}">
      <dgm:prSet phldrT="[Text]" custT="1"/>
      <dgm:spPr/>
      <dgm:t>
        <a:bodyPr/>
        <a:lstStyle/>
        <a:p>
          <a:r>
            <a:rPr lang="en-US" sz="1800"/>
            <a:t>5. Build Up Skills &amp; Capacity </a:t>
          </a:r>
        </a:p>
      </dgm:t>
    </dgm:pt>
    <dgm:pt modelId="{C50F9F68-6470-4C52-AD75-E75B7EF59CE3}" type="parTrans" cxnId="{973EF8E6-314F-42A6-91AA-FB4A1BD86FB8}">
      <dgm:prSet/>
      <dgm:spPr/>
      <dgm:t>
        <a:bodyPr/>
        <a:lstStyle/>
        <a:p>
          <a:endParaRPr lang="en-US" sz="1800"/>
        </a:p>
      </dgm:t>
    </dgm:pt>
    <dgm:pt modelId="{B45EB278-A8C2-422C-8ADA-6526AADC8692}" type="sibTrans" cxnId="{973EF8E6-314F-42A6-91AA-FB4A1BD86FB8}">
      <dgm:prSet/>
      <dgm:spPr/>
      <dgm:t>
        <a:bodyPr/>
        <a:lstStyle/>
        <a:p>
          <a:endParaRPr lang="en-US" sz="1800"/>
        </a:p>
      </dgm:t>
    </dgm:pt>
    <dgm:pt modelId="{3650A6D3-9E9E-4858-BC51-2400F04FAA52}" type="pres">
      <dgm:prSet presAssocID="{A83268C9-D022-4B2D-BFF9-E7D8C32A0DBA}" presName="linear" presStyleCnt="0">
        <dgm:presLayoutVars>
          <dgm:dir/>
          <dgm:animLvl val="lvl"/>
          <dgm:resizeHandles val="exact"/>
        </dgm:presLayoutVars>
      </dgm:prSet>
      <dgm:spPr/>
    </dgm:pt>
    <dgm:pt modelId="{04A72656-ACD9-497B-8FAB-8B27196C7516}" type="pres">
      <dgm:prSet presAssocID="{CB6894D6-73E0-4437-9FDC-F9995864DEDC}" presName="parentLin" presStyleCnt="0"/>
      <dgm:spPr/>
    </dgm:pt>
    <dgm:pt modelId="{E5ECF253-C4E8-4582-A5B1-3ECCB3FD9F86}" type="pres">
      <dgm:prSet presAssocID="{CB6894D6-73E0-4437-9FDC-F9995864DEDC}" presName="parentLeftMargin" presStyleLbl="node1" presStyleIdx="0" presStyleCnt="5"/>
      <dgm:spPr/>
    </dgm:pt>
    <dgm:pt modelId="{1A45E6AE-0071-46AF-B484-EE7F2D810737}" type="pres">
      <dgm:prSet presAssocID="{CB6894D6-73E0-4437-9FDC-F9995864DEDC}" presName="parentText" presStyleLbl="node1" presStyleIdx="0" presStyleCnt="5">
        <dgm:presLayoutVars>
          <dgm:chMax val="0"/>
          <dgm:bulletEnabled val="1"/>
        </dgm:presLayoutVars>
      </dgm:prSet>
      <dgm:spPr/>
    </dgm:pt>
    <dgm:pt modelId="{3FF05E8C-AAD3-4655-95B8-2ACAE745BBED}" type="pres">
      <dgm:prSet presAssocID="{CB6894D6-73E0-4437-9FDC-F9995864DEDC}" presName="negativeSpace" presStyleCnt="0"/>
      <dgm:spPr/>
    </dgm:pt>
    <dgm:pt modelId="{74D282D6-7B7F-471C-8450-E09158540E98}" type="pres">
      <dgm:prSet presAssocID="{CB6894D6-73E0-4437-9FDC-F9995864DEDC}" presName="childText" presStyleLbl="conFgAcc1" presStyleIdx="0" presStyleCnt="5">
        <dgm:presLayoutVars>
          <dgm:bulletEnabled val="1"/>
        </dgm:presLayoutVars>
      </dgm:prSet>
      <dgm:spPr/>
    </dgm:pt>
    <dgm:pt modelId="{F447E8AC-A60E-4E19-8E58-9D61D9DF3A63}" type="pres">
      <dgm:prSet presAssocID="{284D06B9-5755-4C34-A3C0-18DDAE5E95BF}" presName="spaceBetweenRectangles" presStyleCnt="0"/>
      <dgm:spPr/>
    </dgm:pt>
    <dgm:pt modelId="{92386623-636B-4011-A1E3-D1AC68F8F752}" type="pres">
      <dgm:prSet presAssocID="{7C2024EB-0E7E-46CF-87A3-C378B9986FD4}" presName="parentLin" presStyleCnt="0"/>
      <dgm:spPr/>
    </dgm:pt>
    <dgm:pt modelId="{3A4009E4-646C-4BE7-98A7-D1D65EBC3168}" type="pres">
      <dgm:prSet presAssocID="{7C2024EB-0E7E-46CF-87A3-C378B9986FD4}" presName="parentLeftMargin" presStyleLbl="node1" presStyleIdx="0" presStyleCnt="5"/>
      <dgm:spPr/>
    </dgm:pt>
    <dgm:pt modelId="{3E5076E3-6AF8-460C-AEB4-4DA535F5E50B}" type="pres">
      <dgm:prSet presAssocID="{7C2024EB-0E7E-46CF-87A3-C378B9986FD4}" presName="parentText" presStyleLbl="node1" presStyleIdx="1" presStyleCnt="5">
        <dgm:presLayoutVars>
          <dgm:chMax val="0"/>
          <dgm:bulletEnabled val="1"/>
        </dgm:presLayoutVars>
      </dgm:prSet>
      <dgm:spPr/>
    </dgm:pt>
    <dgm:pt modelId="{5F679D96-A72F-4FF0-8F69-10F814BAC283}" type="pres">
      <dgm:prSet presAssocID="{7C2024EB-0E7E-46CF-87A3-C378B9986FD4}" presName="negativeSpace" presStyleCnt="0"/>
      <dgm:spPr/>
    </dgm:pt>
    <dgm:pt modelId="{568A1D44-1501-4C8B-8F7A-9EADEA8EA767}" type="pres">
      <dgm:prSet presAssocID="{7C2024EB-0E7E-46CF-87A3-C378B9986FD4}" presName="childText" presStyleLbl="conFgAcc1" presStyleIdx="1" presStyleCnt="5">
        <dgm:presLayoutVars>
          <dgm:bulletEnabled val="1"/>
        </dgm:presLayoutVars>
      </dgm:prSet>
      <dgm:spPr/>
    </dgm:pt>
    <dgm:pt modelId="{84262990-8E82-4E26-9E21-96180173F06C}" type="pres">
      <dgm:prSet presAssocID="{87600A42-BA93-4FDE-A6D1-52ECA48638BA}" presName="spaceBetweenRectangles" presStyleCnt="0"/>
      <dgm:spPr/>
    </dgm:pt>
    <dgm:pt modelId="{7AD8C8D3-5B0F-496A-ACC1-E5AEC8AD4C69}" type="pres">
      <dgm:prSet presAssocID="{E0C05469-07F4-4F79-A474-3BE90B93C8E2}" presName="parentLin" presStyleCnt="0"/>
      <dgm:spPr/>
    </dgm:pt>
    <dgm:pt modelId="{18BC8177-85E1-4D83-97DC-52B48CD1AD96}" type="pres">
      <dgm:prSet presAssocID="{E0C05469-07F4-4F79-A474-3BE90B93C8E2}" presName="parentLeftMargin" presStyleLbl="node1" presStyleIdx="1" presStyleCnt="5"/>
      <dgm:spPr/>
    </dgm:pt>
    <dgm:pt modelId="{822F56C9-9C30-4E14-86C6-2737B0707484}" type="pres">
      <dgm:prSet presAssocID="{E0C05469-07F4-4F79-A474-3BE90B93C8E2}" presName="parentText" presStyleLbl="node1" presStyleIdx="2" presStyleCnt="5">
        <dgm:presLayoutVars>
          <dgm:chMax val="0"/>
          <dgm:bulletEnabled val="1"/>
        </dgm:presLayoutVars>
      </dgm:prSet>
      <dgm:spPr/>
    </dgm:pt>
    <dgm:pt modelId="{D13E7A2A-9B99-430F-B278-3578A1A0266B}" type="pres">
      <dgm:prSet presAssocID="{E0C05469-07F4-4F79-A474-3BE90B93C8E2}" presName="negativeSpace" presStyleCnt="0"/>
      <dgm:spPr/>
    </dgm:pt>
    <dgm:pt modelId="{D74B015E-4866-4646-A3E0-A88234A1B40E}" type="pres">
      <dgm:prSet presAssocID="{E0C05469-07F4-4F79-A474-3BE90B93C8E2}" presName="childText" presStyleLbl="conFgAcc1" presStyleIdx="2" presStyleCnt="5">
        <dgm:presLayoutVars>
          <dgm:bulletEnabled val="1"/>
        </dgm:presLayoutVars>
      </dgm:prSet>
      <dgm:spPr/>
    </dgm:pt>
    <dgm:pt modelId="{BEC535A5-3BDF-4574-B5BD-324E65083102}" type="pres">
      <dgm:prSet presAssocID="{6F064AAF-C336-4ADC-A1C3-9CE2CDBFECA4}" presName="spaceBetweenRectangles" presStyleCnt="0"/>
      <dgm:spPr/>
    </dgm:pt>
    <dgm:pt modelId="{38DC0833-E1D1-486B-BC19-58305095E529}" type="pres">
      <dgm:prSet presAssocID="{EB593D33-6B36-45ED-A715-6B0D15AC78B0}" presName="parentLin" presStyleCnt="0"/>
      <dgm:spPr/>
    </dgm:pt>
    <dgm:pt modelId="{7400610B-4CEC-4CC6-9A7A-9368A93E3379}" type="pres">
      <dgm:prSet presAssocID="{EB593D33-6B36-45ED-A715-6B0D15AC78B0}" presName="parentLeftMargin" presStyleLbl="node1" presStyleIdx="2" presStyleCnt="5"/>
      <dgm:spPr/>
    </dgm:pt>
    <dgm:pt modelId="{AC72F32E-D016-42FF-8B75-30EC30228B5C}" type="pres">
      <dgm:prSet presAssocID="{EB593D33-6B36-45ED-A715-6B0D15AC78B0}" presName="parentText" presStyleLbl="node1" presStyleIdx="3" presStyleCnt="5">
        <dgm:presLayoutVars>
          <dgm:chMax val="0"/>
          <dgm:bulletEnabled val="1"/>
        </dgm:presLayoutVars>
      </dgm:prSet>
      <dgm:spPr/>
    </dgm:pt>
    <dgm:pt modelId="{52C6AC18-BE7B-4111-9ACB-624480E0F984}" type="pres">
      <dgm:prSet presAssocID="{EB593D33-6B36-45ED-A715-6B0D15AC78B0}" presName="negativeSpace" presStyleCnt="0"/>
      <dgm:spPr/>
    </dgm:pt>
    <dgm:pt modelId="{AF286411-453A-4448-8C0A-EB3ED6AD2DE1}" type="pres">
      <dgm:prSet presAssocID="{EB593D33-6B36-45ED-A715-6B0D15AC78B0}" presName="childText" presStyleLbl="conFgAcc1" presStyleIdx="3" presStyleCnt="5">
        <dgm:presLayoutVars>
          <dgm:bulletEnabled val="1"/>
        </dgm:presLayoutVars>
      </dgm:prSet>
      <dgm:spPr/>
    </dgm:pt>
    <dgm:pt modelId="{2679E6E9-F860-4937-A4BC-719B1786A99E}" type="pres">
      <dgm:prSet presAssocID="{57120F61-AFD8-4E49-A765-0A3091D2EB57}" presName="spaceBetweenRectangles" presStyleCnt="0"/>
      <dgm:spPr/>
    </dgm:pt>
    <dgm:pt modelId="{9CE3418B-8666-482D-B70F-D18CE01D2A29}" type="pres">
      <dgm:prSet presAssocID="{A9601AFC-83ED-40B3-972B-7B1C58A99F94}" presName="parentLin" presStyleCnt="0"/>
      <dgm:spPr/>
    </dgm:pt>
    <dgm:pt modelId="{998A0416-4641-4276-8BE8-DBD44D51C967}" type="pres">
      <dgm:prSet presAssocID="{A9601AFC-83ED-40B3-972B-7B1C58A99F94}" presName="parentLeftMargin" presStyleLbl="node1" presStyleIdx="3" presStyleCnt="5"/>
      <dgm:spPr/>
    </dgm:pt>
    <dgm:pt modelId="{65CE5CF3-2AE8-43A6-8911-94AEE0275C2E}" type="pres">
      <dgm:prSet presAssocID="{A9601AFC-83ED-40B3-972B-7B1C58A99F94}" presName="parentText" presStyleLbl="node1" presStyleIdx="4" presStyleCnt="5">
        <dgm:presLayoutVars>
          <dgm:chMax val="0"/>
          <dgm:bulletEnabled val="1"/>
        </dgm:presLayoutVars>
      </dgm:prSet>
      <dgm:spPr/>
    </dgm:pt>
    <dgm:pt modelId="{D681BA98-6762-46FC-910C-69D003B2B9B4}" type="pres">
      <dgm:prSet presAssocID="{A9601AFC-83ED-40B3-972B-7B1C58A99F94}" presName="negativeSpace" presStyleCnt="0"/>
      <dgm:spPr/>
    </dgm:pt>
    <dgm:pt modelId="{6DDE6A28-F434-4872-8A23-47A69FB116C3}" type="pres">
      <dgm:prSet presAssocID="{A9601AFC-83ED-40B3-972B-7B1C58A99F94}" presName="childText" presStyleLbl="conFgAcc1" presStyleIdx="4" presStyleCnt="5">
        <dgm:presLayoutVars>
          <dgm:bulletEnabled val="1"/>
        </dgm:presLayoutVars>
      </dgm:prSet>
      <dgm:spPr/>
    </dgm:pt>
  </dgm:ptLst>
  <dgm:cxnLst>
    <dgm:cxn modelId="{CB5DCB10-D14B-433E-9DC5-8B08826C0B28}" srcId="{A83268C9-D022-4B2D-BFF9-E7D8C32A0DBA}" destId="{EB593D33-6B36-45ED-A715-6B0D15AC78B0}" srcOrd="3" destOrd="0" parTransId="{AF01C6EE-3C59-4461-A9B6-8F34883195AC}" sibTransId="{57120F61-AFD8-4E49-A765-0A3091D2EB57}"/>
    <dgm:cxn modelId="{A3D96F14-11F0-4F16-9B76-C07726FA9CD1}" type="presOf" srcId="{E0C05469-07F4-4F79-A474-3BE90B93C8E2}" destId="{18BC8177-85E1-4D83-97DC-52B48CD1AD96}" srcOrd="0" destOrd="0" presId="urn:microsoft.com/office/officeart/2005/8/layout/list1"/>
    <dgm:cxn modelId="{BC65BD2D-68A3-4272-9024-B95AA1ADA523}" type="presOf" srcId="{A9601AFC-83ED-40B3-972B-7B1C58A99F94}" destId="{65CE5CF3-2AE8-43A6-8911-94AEE0275C2E}" srcOrd="1" destOrd="0" presId="urn:microsoft.com/office/officeart/2005/8/layout/list1"/>
    <dgm:cxn modelId="{4CD31D37-E252-40AA-86C6-3038E2AEA0E1}" type="presOf" srcId="{E0C05469-07F4-4F79-A474-3BE90B93C8E2}" destId="{822F56C9-9C30-4E14-86C6-2737B0707484}" srcOrd="1" destOrd="0" presId="urn:microsoft.com/office/officeart/2005/8/layout/list1"/>
    <dgm:cxn modelId="{6F1C5E54-843D-4803-87BF-D6CF9FB2EF2B}" type="presOf" srcId="{A83268C9-D022-4B2D-BFF9-E7D8C32A0DBA}" destId="{3650A6D3-9E9E-4858-BC51-2400F04FAA52}" srcOrd="0" destOrd="0" presId="urn:microsoft.com/office/officeart/2005/8/layout/list1"/>
    <dgm:cxn modelId="{F0B2E054-FEF2-493D-964F-83839E1D91C9}" type="presOf" srcId="{7C2024EB-0E7E-46CF-87A3-C378B9986FD4}" destId="{3E5076E3-6AF8-460C-AEB4-4DA535F5E50B}" srcOrd="1" destOrd="0" presId="urn:microsoft.com/office/officeart/2005/8/layout/list1"/>
    <dgm:cxn modelId="{08B3E95A-078E-47DA-A401-80A00DBE923F}" srcId="{A83268C9-D022-4B2D-BFF9-E7D8C32A0DBA}" destId="{E0C05469-07F4-4F79-A474-3BE90B93C8E2}" srcOrd="2" destOrd="0" parTransId="{B96BA90B-4546-4CFA-81D8-62C5237B2E1A}" sibTransId="{6F064AAF-C336-4ADC-A1C3-9CE2CDBFECA4}"/>
    <dgm:cxn modelId="{A9B14EAB-08D7-4840-BD66-FD99EDEEA77E}" srcId="{A83268C9-D022-4B2D-BFF9-E7D8C32A0DBA}" destId="{CB6894D6-73E0-4437-9FDC-F9995864DEDC}" srcOrd="0" destOrd="0" parTransId="{72EF028C-D35D-446D-9F31-2CBDC2C1D2DF}" sibTransId="{284D06B9-5755-4C34-A3C0-18DDAE5E95BF}"/>
    <dgm:cxn modelId="{5DC48CAD-F90F-460F-B428-F7808761717F}" type="presOf" srcId="{A9601AFC-83ED-40B3-972B-7B1C58A99F94}" destId="{998A0416-4641-4276-8BE8-DBD44D51C967}" srcOrd="0" destOrd="0" presId="urn:microsoft.com/office/officeart/2005/8/layout/list1"/>
    <dgm:cxn modelId="{B67770AF-22AB-4200-A125-AA946F41A04F}" type="presOf" srcId="{EB593D33-6B36-45ED-A715-6B0D15AC78B0}" destId="{7400610B-4CEC-4CC6-9A7A-9368A93E3379}" srcOrd="0" destOrd="0" presId="urn:microsoft.com/office/officeart/2005/8/layout/list1"/>
    <dgm:cxn modelId="{47129AC6-5499-4323-B1D6-283E8790B924}" type="presOf" srcId="{7C2024EB-0E7E-46CF-87A3-C378B9986FD4}" destId="{3A4009E4-646C-4BE7-98A7-D1D65EBC3168}" srcOrd="0" destOrd="0" presId="urn:microsoft.com/office/officeart/2005/8/layout/list1"/>
    <dgm:cxn modelId="{144A40CC-ED21-405A-A842-38E63F6B8EA7}" srcId="{A83268C9-D022-4B2D-BFF9-E7D8C32A0DBA}" destId="{7C2024EB-0E7E-46CF-87A3-C378B9986FD4}" srcOrd="1" destOrd="0" parTransId="{164566C8-86A2-412F-AF60-B9BF79BB033E}" sibTransId="{87600A42-BA93-4FDE-A6D1-52ECA48638BA}"/>
    <dgm:cxn modelId="{8D2AB3D4-8DA7-4CD0-907F-F3769E436F23}" type="presOf" srcId="{EB593D33-6B36-45ED-A715-6B0D15AC78B0}" destId="{AC72F32E-D016-42FF-8B75-30EC30228B5C}" srcOrd="1" destOrd="0" presId="urn:microsoft.com/office/officeart/2005/8/layout/list1"/>
    <dgm:cxn modelId="{973EF8E6-314F-42A6-91AA-FB4A1BD86FB8}" srcId="{A83268C9-D022-4B2D-BFF9-E7D8C32A0DBA}" destId="{A9601AFC-83ED-40B3-972B-7B1C58A99F94}" srcOrd="4" destOrd="0" parTransId="{C50F9F68-6470-4C52-AD75-E75B7EF59CE3}" sibTransId="{B45EB278-A8C2-422C-8ADA-6526AADC8692}"/>
    <dgm:cxn modelId="{ADB1A2F3-7A56-40BF-8624-2BD3172FDD93}" type="presOf" srcId="{CB6894D6-73E0-4437-9FDC-F9995864DEDC}" destId="{E5ECF253-C4E8-4582-A5B1-3ECCB3FD9F86}" srcOrd="0" destOrd="0" presId="urn:microsoft.com/office/officeart/2005/8/layout/list1"/>
    <dgm:cxn modelId="{BB2639F5-5078-42A5-81EA-63DB59105A4E}" type="presOf" srcId="{CB6894D6-73E0-4437-9FDC-F9995864DEDC}" destId="{1A45E6AE-0071-46AF-B484-EE7F2D810737}" srcOrd="1" destOrd="0" presId="urn:microsoft.com/office/officeart/2005/8/layout/list1"/>
    <dgm:cxn modelId="{A0596BCF-28A6-4C6C-96FD-AE91B3351179}" type="presParOf" srcId="{3650A6D3-9E9E-4858-BC51-2400F04FAA52}" destId="{04A72656-ACD9-497B-8FAB-8B27196C7516}" srcOrd="0" destOrd="0" presId="urn:microsoft.com/office/officeart/2005/8/layout/list1"/>
    <dgm:cxn modelId="{E296C9B7-6227-40F5-BF10-1B997041B3BC}" type="presParOf" srcId="{04A72656-ACD9-497B-8FAB-8B27196C7516}" destId="{E5ECF253-C4E8-4582-A5B1-3ECCB3FD9F86}" srcOrd="0" destOrd="0" presId="urn:microsoft.com/office/officeart/2005/8/layout/list1"/>
    <dgm:cxn modelId="{ECBFE6CE-898E-49F8-B08B-441CF842EAFA}" type="presParOf" srcId="{04A72656-ACD9-497B-8FAB-8B27196C7516}" destId="{1A45E6AE-0071-46AF-B484-EE7F2D810737}" srcOrd="1" destOrd="0" presId="urn:microsoft.com/office/officeart/2005/8/layout/list1"/>
    <dgm:cxn modelId="{E78ECBA8-5112-405C-96B4-1859A4CDA967}" type="presParOf" srcId="{3650A6D3-9E9E-4858-BC51-2400F04FAA52}" destId="{3FF05E8C-AAD3-4655-95B8-2ACAE745BBED}" srcOrd="1" destOrd="0" presId="urn:microsoft.com/office/officeart/2005/8/layout/list1"/>
    <dgm:cxn modelId="{4090221C-0D4A-45EA-8B7A-9729753CD006}" type="presParOf" srcId="{3650A6D3-9E9E-4858-BC51-2400F04FAA52}" destId="{74D282D6-7B7F-471C-8450-E09158540E98}" srcOrd="2" destOrd="0" presId="urn:microsoft.com/office/officeart/2005/8/layout/list1"/>
    <dgm:cxn modelId="{847CECA5-680D-4DDF-B9ED-0CB5A587A665}" type="presParOf" srcId="{3650A6D3-9E9E-4858-BC51-2400F04FAA52}" destId="{F447E8AC-A60E-4E19-8E58-9D61D9DF3A63}" srcOrd="3" destOrd="0" presId="urn:microsoft.com/office/officeart/2005/8/layout/list1"/>
    <dgm:cxn modelId="{948E9D0A-9869-4F81-ACF1-A82D39A570BF}" type="presParOf" srcId="{3650A6D3-9E9E-4858-BC51-2400F04FAA52}" destId="{92386623-636B-4011-A1E3-D1AC68F8F752}" srcOrd="4" destOrd="0" presId="urn:microsoft.com/office/officeart/2005/8/layout/list1"/>
    <dgm:cxn modelId="{7E63F959-4479-4BB8-B2AE-D38268E84FD0}" type="presParOf" srcId="{92386623-636B-4011-A1E3-D1AC68F8F752}" destId="{3A4009E4-646C-4BE7-98A7-D1D65EBC3168}" srcOrd="0" destOrd="0" presId="urn:microsoft.com/office/officeart/2005/8/layout/list1"/>
    <dgm:cxn modelId="{B080B430-C253-4A3B-89F4-0EE2CDFC8304}" type="presParOf" srcId="{92386623-636B-4011-A1E3-D1AC68F8F752}" destId="{3E5076E3-6AF8-460C-AEB4-4DA535F5E50B}" srcOrd="1" destOrd="0" presId="urn:microsoft.com/office/officeart/2005/8/layout/list1"/>
    <dgm:cxn modelId="{FC94C4CE-E99E-470C-B974-74A384A57FD1}" type="presParOf" srcId="{3650A6D3-9E9E-4858-BC51-2400F04FAA52}" destId="{5F679D96-A72F-4FF0-8F69-10F814BAC283}" srcOrd="5" destOrd="0" presId="urn:microsoft.com/office/officeart/2005/8/layout/list1"/>
    <dgm:cxn modelId="{D0CCBB7D-7A03-4742-8C8E-370F44938B90}" type="presParOf" srcId="{3650A6D3-9E9E-4858-BC51-2400F04FAA52}" destId="{568A1D44-1501-4C8B-8F7A-9EADEA8EA767}" srcOrd="6" destOrd="0" presId="urn:microsoft.com/office/officeart/2005/8/layout/list1"/>
    <dgm:cxn modelId="{F56F1C8C-B554-4D55-A318-267DDEC1D52D}" type="presParOf" srcId="{3650A6D3-9E9E-4858-BC51-2400F04FAA52}" destId="{84262990-8E82-4E26-9E21-96180173F06C}" srcOrd="7" destOrd="0" presId="urn:microsoft.com/office/officeart/2005/8/layout/list1"/>
    <dgm:cxn modelId="{222C78C8-B6D6-47FF-8AFA-79E08E223B30}" type="presParOf" srcId="{3650A6D3-9E9E-4858-BC51-2400F04FAA52}" destId="{7AD8C8D3-5B0F-496A-ACC1-E5AEC8AD4C69}" srcOrd="8" destOrd="0" presId="urn:microsoft.com/office/officeart/2005/8/layout/list1"/>
    <dgm:cxn modelId="{BD176D64-165A-4CF6-BD8D-7011B24DC68E}" type="presParOf" srcId="{7AD8C8D3-5B0F-496A-ACC1-E5AEC8AD4C69}" destId="{18BC8177-85E1-4D83-97DC-52B48CD1AD96}" srcOrd="0" destOrd="0" presId="urn:microsoft.com/office/officeart/2005/8/layout/list1"/>
    <dgm:cxn modelId="{3C787EFD-4A84-4B74-BD2E-88748E959AEE}" type="presParOf" srcId="{7AD8C8D3-5B0F-496A-ACC1-E5AEC8AD4C69}" destId="{822F56C9-9C30-4E14-86C6-2737B0707484}" srcOrd="1" destOrd="0" presId="urn:microsoft.com/office/officeart/2005/8/layout/list1"/>
    <dgm:cxn modelId="{D7A8969B-410D-4CF8-9BCE-92B39E11F40F}" type="presParOf" srcId="{3650A6D3-9E9E-4858-BC51-2400F04FAA52}" destId="{D13E7A2A-9B99-430F-B278-3578A1A0266B}" srcOrd="9" destOrd="0" presId="urn:microsoft.com/office/officeart/2005/8/layout/list1"/>
    <dgm:cxn modelId="{CCF9E95D-6346-4AF3-8EDE-C7C420ACC31D}" type="presParOf" srcId="{3650A6D3-9E9E-4858-BC51-2400F04FAA52}" destId="{D74B015E-4866-4646-A3E0-A88234A1B40E}" srcOrd="10" destOrd="0" presId="urn:microsoft.com/office/officeart/2005/8/layout/list1"/>
    <dgm:cxn modelId="{EBEFCDE0-5D3D-4F0F-807E-B8372FEA6A03}" type="presParOf" srcId="{3650A6D3-9E9E-4858-BC51-2400F04FAA52}" destId="{BEC535A5-3BDF-4574-B5BD-324E65083102}" srcOrd="11" destOrd="0" presId="urn:microsoft.com/office/officeart/2005/8/layout/list1"/>
    <dgm:cxn modelId="{4664009A-4A2E-4A48-BAA2-6453A32BBEF3}" type="presParOf" srcId="{3650A6D3-9E9E-4858-BC51-2400F04FAA52}" destId="{38DC0833-E1D1-486B-BC19-58305095E529}" srcOrd="12" destOrd="0" presId="urn:microsoft.com/office/officeart/2005/8/layout/list1"/>
    <dgm:cxn modelId="{9C059FB6-3613-466D-B4AE-F748CA8637D2}" type="presParOf" srcId="{38DC0833-E1D1-486B-BC19-58305095E529}" destId="{7400610B-4CEC-4CC6-9A7A-9368A93E3379}" srcOrd="0" destOrd="0" presId="urn:microsoft.com/office/officeart/2005/8/layout/list1"/>
    <dgm:cxn modelId="{DE9A553D-90F4-47B7-BD85-26443227580F}" type="presParOf" srcId="{38DC0833-E1D1-486B-BC19-58305095E529}" destId="{AC72F32E-D016-42FF-8B75-30EC30228B5C}" srcOrd="1" destOrd="0" presId="urn:microsoft.com/office/officeart/2005/8/layout/list1"/>
    <dgm:cxn modelId="{65183055-7D13-4826-B52C-C37786C9D253}" type="presParOf" srcId="{3650A6D3-9E9E-4858-BC51-2400F04FAA52}" destId="{52C6AC18-BE7B-4111-9ACB-624480E0F984}" srcOrd="13" destOrd="0" presId="urn:microsoft.com/office/officeart/2005/8/layout/list1"/>
    <dgm:cxn modelId="{51A02608-902A-4441-944C-FFDB1D05B2BA}" type="presParOf" srcId="{3650A6D3-9E9E-4858-BC51-2400F04FAA52}" destId="{AF286411-453A-4448-8C0A-EB3ED6AD2DE1}" srcOrd="14" destOrd="0" presId="urn:microsoft.com/office/officeart/2005/8/layout/list1"/>
    <dgm:cxn modelId="{FC6B84B2-E666-49E6-AB22-54D4402A1B11}" type="presParOf" srcId="{3650A6D3-9E9E-4858-BC51-2400F04FAA52}" destId="{2679E6E9-F860-4937-A4BC-719B1786A99E}" srcOrd="15" destOrd="0" presId="urn:microsoft.com/office/officeart/2005/8/layout/list1"/>
    <dgm:cxn modelId="{DD834C80-AAF3-4DBE-9C2F-EE037B47C8D9}" type="presParOf" srcId="{3650A6D3-9E9E-4858-BC51-2400F04FAA52}" destId="{9CE3418B-8666-482D-B70F-D18CE01D2A29}" srcOrd="16" destOrd="0" presId="urn:microsoft.com/office/officeart/2005/8/layout/list1"/>
    <dgm:cxn modelId="{2D9242A6-377B-41A3-881A-1BED8E5FD354}" type="presParOf" srcId="{9CE3418B-8666-482D-B70F-D18CE01D2A29}" destId="{998A0416-4641-4276-8BE8-DBD44D51C967}" srcOrd="0" destOrd="0" presId="urn:microsoft.com/office/officeart/2005/8/layout/list1"/>
    <dgm:cxn modelId="{80869B35-3A12-4680-88C3-0DC9CC5165BF}" type="presParOf" srcId="{9CE3418B-8666-482D-B70F-D18CE01D2A29}" destId="{65CE5CF3-2AE8-43A6-8911-94AEE0275C2E}" srcOrd="1" destOrd="0" presId="urn:microsoft.com/office/officeart/2005/8/layout/list1"/>
    <dgm:cxn modelId="{FD88DC7C-C60E-48C6-A592-298B0F87BE2A}" type="presParOf" srcId="{3650A6D3-9E9E-4858-BC51-2400F04FAA52}" destId="{D681BA98-6762-46FC-910C-69D003B2B9B4}" srcOrd="17" destOrd="0" presId="urn:microsoft.com/office/officeart/2005/8/layout/list1"/>
    <dgm:cxn modelId="{D857F21B-3875-4855-B194-663B50334451}" type="presParOf" srcId="{3650A6D3-9E9E-4858-BC51-2400F04FAA52}" destId="{6DDE6A28-F434-4872-8A23-47A69FB116C3}" srcOrd="18"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3268C9-D022-4B2D-BFF9-E7D8C32A0DBA}" type="doc">
      <dgm:prSet loTypeId="urn:microsoft.com/office/officeart/2005/8/layout/list1" loCatId="list" qsTypeId="urn:microsoft.com/office/officeart/2005/8/quickstyle/simple1" qsCatId="simple" csTypeId="urn:microsoft.com/office/officeart/2005/8/colors/accent3_4" csCatId="accent3" phldr="1"/>
      <dgm:spPr/>
      <dgm:t>
        <a:bodyPr/>
        <a:lstStyle/>
        <a:p>
          <a:endParaRPr lang="en-US"/>
        </a:p>
      </dgm:t>
    </dgm:pt>
    <dgm:pt modelId="{CB6894D6-73E0-4437-9FDC-F9995864DEDC}">
      <dgm:prSet phldrT="[Text]" custT="1"/>
      <dgm:spPr/>
      <dgm:t>
        <a:bodyPr/>
        <a:lstStyle/>
        <a:p>
          <a:pPr algn="l"/>
          <a:r>
            <a:rPr lang="en-US" sz="1800" dirty="0">
              <a:solidFill>
                <a:schemeClr val="bg1"/>
              </a:solidFill>
            </a:rPr>
            <a:t>Quantify rate &amp; bill impacts.</a:t>
          </a:r>
        </a:p>
      </dgm:t>
    </dgm:pt>
    <dgm:pt modelId="{72EF028C-D35D-446D-9F31-2CBDC2C1D2DF}" type="parTrans" cxnId="{A9B14EAB-08D7-4840-BD66-FD99EDEEA77E}">
      <dgm:prSet/>
      <dgm:spPr/>
      <dgm:t>
        <a:bodyPr/>
        <a:lstStyle/>
        <a:p>
          <a:endParaRPr lang="en-US" sz="1800"/>
        </a:p>
      </dgm:t>
    </dgm:pt>
    <dgm:pt modelId="{284D06B9-5755-4C34-A3C0-18DDAE5E95BF}" type="sibTrans" cxnId="{A9B14EAB-08D7-4840-BD66-FD99EDEEA77E}">
      <dgm:prSet/>
      <dgm:spPr/>
      <dgm:t>
        <a:bodyPr/>
        <a:lstStyle/>
        <a:p>
          <a:endParaRPr lang="en-US" sz="1800"/>
        </a:p>
      </dgm:t>
    </dgm:pt>
    <dgm:pt modelId="{D31CECF2-8F41-43BE-A883-19140CE2CA85}">
      <dgm:prSet custT="1"/>
      <dgm:spPr/>
      <dgm:t>
        <a:bodyPr/>
        <a:lstStyle/>
        <a:p>
          <a:pPr algn="l"/>
          <a:r>
            <a:rPr lang="en-US" sz="1800"/>
            <a:t>Develop a scorecard.</a:t>
          </a:r>
        </a:p>
      </dgm:t>
    </dgm:pt>
    <dgm:pt modelId="{5D87AB8B-0710-4AF4-A79B-82F938B03C55}" type="parTrans" cxnId="{6802E795-08B7-4EA5-8557-3B86EC6F3AFE}">
      <dgm:prSet/>
      <dgm:spPr/>
      <dgm:t>
        <a:bodyPr/>
        <a:lstStyle/>
        <a:p>
          <a:endParaRPr lang="en-US" sz="1800"/>
        </a:p>
      </dgm:t>
    </dgm:pt>
    <dgm:pt modelId="{AA187435-4339-495E-A691-82C99E614D93}" type="sibTrans" cxnId="{6802E795-08B7-4EA5-8557-3B86EC6F3AFE}">
      <dgm:prSet/>
      <dgm:spPr/>
      <dgm:t>
        <a:bodyPr/>
        <a:lstStyle/>
        <a:p>
          <a:endParaRPr lang="en-US" sz="1800"/>
        </a:p>
      </dgm:t>
    </dgm:pt>
    <dgm:pt modelId="{3D15BCEB-9DA4-4B18-AF94-2256B19E4305}">
      <dgm:prSet custT="1"/>
      <dgm:spPr/>
      <dgm:t>
        <a:bodyPr/>
        <a:lstStyle/>
        <a:p>
          <a:pPr algn="l"/>
          <a:r>
            <a:rPr lang="en-US" sz="1800" dirty="0"/>
            <a:t>Include customer facing programs.</a:t>
          </a:r>
        </a:p>
      </dgm:t>
    </dgm:pt>
    <dgm:pt modelId="{324CCA49-4EB9-4E15-AEE8-B75DEE8D8649}" type="parTrans" cxnId="{F4751DAA-854B-4D13-B672-75A1AB362461}">
      <dgm:prSet/>
      <dgm:spPr/>
      <dgm:t>
        <a:bodyPr/>
        <a:lstStyle/>
        <a:p>
          <a:endParaRPr lang="en-US" sz="1800"/>
        </a:p>
      </dgm:t>
    </dgm:pt>
    <dgm:pt modelId="{3E52532C-13C1-45BB-B836-57F4FBD8A447}" type="sibTrans" cxnId="{F4751DAA-854B-4D13-B672-75A1AB362461}">
      <dgm:prSet/>
      <dgm:spPr/>
      <dgm:t>
        <a:bodyPr/>
        <a:lstStyle/>
        <a:p>
          <a:endParaRPr lang="en-US" sz="1800"/>
        </a:p>
      </dgm:t>
    </dgm:pt>
    <dgm:pt modelId="{FF267C6D-2484-41B5-B1D7-BB08D3FEC722}">
      <dgm:prSet custT="1"/>
      <dgm:spPr/>
      <dgm:t>
        <a:bodyPr/>
        <a:lstStyle/>
        <a:p>
          <a:pPr algn="l"/>
          <a:r>
            <a:rPr lang="en-US" sz="1800" dirty="0"/>
            <a:t>Expand resilience planning.</a:t>
          </a:r>
        </a:p>
      </dgm:t>
    </dgm:pt>
    <dgm:pt modelId="{F2845966-A640-48AC-B3CF-EFB72803203E}" type="parTrans" cxnId="{B4AC99B8-E34C-40DC-A9B2-E7C2741E203E}">
      <dgm:prSet/>
      <dgm:spPr/>
      <dgm:t>
        <a:bodyPr/>
        <a:lstStyle/>
        <a:p>
          <a:endParaRPr lang="en-US" sz="1800"/>
        </a:p>
      </dgm:t>
    </dgm:pt>
    <dgm:pt modelId="{1D515528-5E78-490D-9939-E1C4D7CDADE7}" type="sibTrans" cxnId="{B4AC99B8-E34C-40DC-A9B2-E7C2741E203E}">
      <dgm:prSet/>
      <dgm:spPr/>
      <dgm:t>
        <a:bodyPr/>
        <a:lstStyle/>
        <a:p>
          <a:endParaRPr lang="en-US" sz="1800"/>
        </a:p>
      </dgm:t>
    </dgm:pt>
    <dgm:pt modelId="{CF0EF6C5-DE13-467A-AF09-61834F354E66}">
      <dgm:prSet custT="1"/>
      <dgm:spPr/>
      <dgm:t>
        <a:bodyPr/>
        <a:lstStyle/>
        <a:p>
          <a:pPr algn="l"/>
          <a:r>
            <a:rPr lang="en-US" sz="1800" dirty="0">
              <a:solidFill>
                <a:schemeClr val="bg1"/>
              </a:solidFill>
            </a:rPr>
            <a:t>Document IRRP approval &amp; cost recovery in the ESA regulations.</a:t>
          </a:r>
        </a:p>
      </dgm:t>
    </dgm:pt>
    <dgm:pt modelId="{9F3A2322-70D2-434D-BB97-E2111F93240C}" type="parTrans" cxnId="{3DED28CF-22CC-407E-A285-F1AFFF05BC89}">
      <dgm:prSet/>
      <dgm:spPr/>
      <dgm:t>
        <a:bodyPr/>
        <a:lstStyle/>
        <a:p>
          <a:endParaRPr lang="en-US" sz="1800"/>
        </a:p>
      </dgm:t>
    </dgm:pt>
    <dgm:pt modelId="{280557B6-01FC-407D-A82C-7F5F3BD875B0}" type="sibTrans" cxnId="{3DED28CF-22CC-407E-A285-F1AFFF05BC89}">
      <dgm:prSet/>
      <dgm:spPr/>
      <dgm:t>
        <a:bodyPr/>
        <a:lstStyle/>
        <a:p>
          <a:endParaRPr lang="en-US" sz="1800"/>
        </a:p>
      </dgm:t>
    </dgm:pt>
    <dgm:pt modelId="{184963AA-F973-4D7C-BC56-9BF97F032D8A}">
      <dgm:prSet custT="1"/>
      <dgm:spPr/>
      <dgm:t>
        <a:bodyPr/>
        <a:lstStyle/>
        <a:p>
          <a:pPr algn="l"/>
          <a:r>
            <a:rPr lang="en-US" sz="1800"/>
            <a:t>Move toward comprehensive grid planning.</a:t>
          </a:r>
          <a:endParaRPr lang="en-US" sz="1800" dirty="0"/>
        </a:p>
      </dgm:t>
    </dgm:pt>
    <dgm:pt modelId="{B9092829-E435-4941-963F-C1856ABAC20E}" type="parTrans" cxnId="{0AD00EB3-31A6-42E6-AEB8-6338C3E8B4BF}">
      <dgm:prSet/>
      <dgm:spPr/>
    </dgm:pt>
    <dgm:pt modelId="{B2838ECE-83D6-4389-B503-BDE8DB9F9161}" type="sibTrans" cxnId="{0AD00EB3-31A6-42E6-AEB8-6338C3E8B4BF}">
      <dgm:prSet/>
      <dgm:spPr/>
    </dgm:pt>
    <dgm:pt modelId="{3650A6D3-9E9E-4858-BC51-2400F04FAA52}" type="pres">
      <dgm:prSet presAssocID="{A83268C9-D022-4B2D-BFF9-E7D8C32A0DBA}" presName="linear" presStyleCnt="0">
        <dgm:presLayoutVars>
          <dgm:dir/>
          <dgm:animLvl val="lvl"/>
          <dgm:resizeHandles val="exact"/>
        </dgm:presLayoutVars>
      </dgm:prSet>
      <dgm:spPr/>
    </dgm:pt>
    <dgm:pt modelId="{04A72656-ACD9-497B-8FAB-8B27196C7516}" type="pres">
      <dgm:prSet presAssocID="{CB6894D6-73E0-4437-9FDC-F9995864DEDC}" presName="parentLin" presStyleCnt="0"/>
      <dgm:spPr/>
    </dgm:pt>
    <dgm:pt modelId="{E5ECF253-C4E8-4582-A5B1-3ECCB3FD9F86}" type="pres">
      <dgm:prSet presAssocID="{CB6894D6-73E0-4437-9FDC-F9995864DEDC}" presName="parentLeftMargin" presStyleLbl="node1" presStyleIdx="0" presStyleCnt="6"/>
      <dgm:spPr/>
    </dgm:pt>
    <dgm:pt modelId="{1A45E6AE-0071-46AF-B484-EE7F2D810737}" type="pres">
      <dgm:prSet presAssocID="{CB6894D6-73E0-4437-9FDC-F9995864DEDC}" presName="parentText" presStyleLbl="node1" presStyleIdx="0" presStyleCnt="6">
        <dgm:presLayoutVars>
          <dgm:chMax val="0"/>
          <dgm:bulletEnabled val="1"/>
        </dgm:presLayoutVars>
      </dgm:prSet>
      <dgm:spPr/>
    </dgm:pt>
    <dgm:pt modelId="{3FF05E8C-AAD3-4655-95B8-2ACAE745BBED}" type="pres">
      <dgm:prSet presAssocID="{CB6894D6-73E0-4437-9FDC-F9995864DEDC}" presName="negativeSpace" presStyleCnt="0"/>
      <dgm:spPr/>
    </dgm:pt>
    <dgm:pt modelId="{74D282D6-7B7F-471C-8450-E09158540E98}" type="pres">
      <dgm:prSet presAssocID="{CB6894D6-73E0-4437-9FDC-F9995864DEDC}" presName="childText" presStyleLbl="conFgAcc1" presStyleIdx="0" presStyleCnt="6">
        <dgm:presLayoutVars>
          <dgm:bulletEnabled val="1"/>
        </dgm:presLayoutVars>
      </dgm:prSet>
      <dgm:spPr/>
    </dgm:pt>
    <dgm:pt modelId="{F447E8AC-A60E-4E19-8E58-9D61D9DF3A63}" type="pres">
      <dgm:prSet presAssocID="{284D06B9-5755-4C34-A3C0-18DDAE5E95BF}" presName="spaceBetweenRectangles" presStyleCnt="0"/>
      <dgm:spPr/>
    </dgm:pt>
    <dgm:pt modelId="{19889639-343F-4EB7-BB0B-85FE55D7505B}" type="pres">
      <dgm:prSet presAssocID="{D31CECF2-8F41-43BE-A883-19140CE2CA85}" presName="parentLin" presStyleCnt="0"/>
      <dgm:spPr/>
    </dgm:pt>
    <dgm:pt modelId="{1F201735-0E98-43E5-8AA4-FCE6F688B9B4}" type="pres">
      <dgm:prSet presAssocID="{D31CECF2-8F41-43BE-A883-19140CE2CA85}" presName="parentLeftMargin" presStyleLbl="node1" presStyleIdx="0" presStyleCnt="6"/>
      <dgm:spPr/>
    </dgm:pt>
    <dgm:pt modelId="{95B05D8C-9B25-464C-971A-2AF3C04B515F}" type="pres">
      <dgm:prSet presAssocID="{D31CECF2-8F41-43BE-A883-19140CE2CA85}" presName="parentText" presStyleLbl="node1" presStyleIdx="1" presStyleCnt="6">
        <dgm:presLayoutVars>
          <dgm:chMax val="0"/>
          <dgm:bulletEnabled val="1"/>
        </dgm:presLayoutVars>
      </dgm:prSet>
      <dgm:spPr/>
    </dgm:pt>
    <dgm:pt modelId="{34DE32E4-6983-400E-980B-C854309D292A}" type="pres">
      <dgm:prSet presAssocID="{D31CECF2-8F41-43BE-A883-19140CE2CA85}" presName="negativeSpace" presStyleCnt="0"/>
      <dgm:spPr/>
    </dgm:pt>
    <dgm:pt modelId="{AD00B440-A54B-43D7-93B0-E4D449162505}" type="pres">
      <dgm:prSet presAssocID="{D31CECF2-8F41-43BE-A883-19140CE2CA85}" presName="childText" presStyleLbl="conFgAcc1" presStyleIdx="1" presStyleCnt="6">
        <dgm:presLayoutVars>
          <dgm:bulletEnabled val="1"/>
        </dgm:presLayoutVars>
      </dgm:prSet>
      <dgm:spPr/>
    </dgm:pt>
    <dgm:pt modelId="{95565FE6-DD3D-440F-92A3-D98C0CB9CE9E}" type="pres">
      <dgm:prSet presAssocID="{AA187435-4339-495E-A691-82C99E614D93}" presName="spaceBetweenRectangles" presStyleCnt="0"/>
      <dgm:spPr/>
    </dgm:pt>
    <dgm:pt modelId="{890AD9B2-B4DF-4886-90E6-6CBABE9376B0}" type="pres">
      <dgm:prSet presAssocID="{3D15BCEB-9DA4-4B18-AF94-2256B19E4305}" presName="parentLin" presStyleCnt="0"/>
      <dgm:spPr/>
    </dgm:pt>
    <dgm:pt modelId="{F2041363-135B-4556-ACE6-D25242E9AC0B}" type="pres">
      <dgm:prSet presAssocID="{3D15BCEB-9DA4-4B18-AF94-2256B19E4305}" presName="parentLeftMargin" presStyleLbl="node1" presStyleIdx="1" presStyleCnt="6"/>
      <dgm:spPr/>
    </dgm:pt>
    <dgm:pt modelId="{92F5C05E-78E1-4BF7-9337-0F050AAAA032}" type="pres">
      <dgm:prSet presAssocID="{3D15BCEB-9DA4-4B18-AF94-2256B19E4305}" presName="parentText" presStyleLbl="node1" presStyleIdx="2" presStyleCnt="6">
        <dgm:presLayoutVars>
          <dgm:chMax val="0"/>
          <dgm:bulletEnabled val="1"/>
        </dgm:presLayoutVars>
      </dgm:prSet>
      <dgm:spPr/>
    </dgm:pt>
    <dgm:pt modelId="{2BE36C4C-0807-4E4E-984D-D0A8BD63B6E1}" type="pres">
      <dgm:prSet presAssocID="{3D15BCEB-9DA4-4B18-AF94-2256B19E4305}" presName="negativeSpace" presStyleCnt="0"/>
      <dgm:spPr/>
    </dgm:pt>
    <dgm:pt modelId="{A716B72E-9F89-4336-890C-AB15130F3E04}" type="pres">
      <dgm:prSet presAssocID="{3D15BCEB-9DA4-4B18-AF94-2256B19E4305}" presName="childText" presStyleLbl="conFgAcc1" presStyleIdx="2" presStyleCnt="6">
        <dgm:presLayoutVars>
          <dgm:bulletEnabled val="1"/>
        </dgm:presLayoutVars>
      </dgm:prSet>
      <dgm:spPr/>
    </dgm:pt>
    <dgm:pt modelId="{208ACBA7-7E73-4616-A50F-3EA52D0DF08F}" type="pres">
      <dgm:prSet presAssocID="{3E52532C-13C1-45BB-B836-57F4FBD8A447}" presName="spaceBetweenRectangles" presStyleCnt="0"/>
      <dgm:spPr/>
    </dgm:pt>
    <dgm:pt modelId="{68799425-BB0B-4A97-A20C-846437C6B81F}" type="pres">
      <dgm:prSet presAssocID="{184963AA-F973-4D7C-BC56-9BF97F032D8A}" presName="parentLin" presStyleCnt="0"/>
      <dgm:spPr/>
    </dgm:pt>
    <dgm:pt modelId="{A3514AE1-1A17-4DB8-89BD-E2FADD166D25}" type="pres">
      <dgm:prSet presAssocID="{184963AA-F973-4D7C-BC56-9BF97F032D8A}" presName="parentLeftMargin" presStyleLbl="node1" presStyleIdx="2" presStyleCnt="6"/>
      <dgm:spPr/>
    </dgm:pt>
    <dgm:pt modelId="{8F033B20-EEF0-4297-A18E-ED1F9BA60D33}" type="pres">
      <dgm:prSet presAssocID="{184963AA-F973-4D7C-BC56-9BF97F032D8A}" presName="parentText" presStyleLbl="node1" presStyleIdx="3" presStyleCnt="6">
        <dgm:presLayoutVars>
          <dgm:chMax val="0"/>
          <dgm:bulletEnabled val="1"/>
        </dgm:presLayoutVars>
      </dgm:prSet>
      <dgm:spPr/>
    </dgm:pt>
    <dgm:pt modelId="{FA8FD4E5-F4F6-4EB3-B239-E3B253D169E4}" type="pres">
      <dgm:prSet presAssocID="{184963AA-F973-4D7C-BC56-9BF97F032D8A}" presName="negativeSpace" presStyleCnt="0"/>
      <dgm:spPr/>
    </dgm:pt>
    <dgm:pt modelId="{AF5D02F9-CD73-417F-BC0C-771A85E91E4F}" type="pres">
      <dgm:prSet presAssocID="{184963AA-F973-4D7C-BC56-9BF97F032D8A}" presName="childText" presStyleLbl="conFgAcc1" presStyleIdx="3" presStyleCnt="6">
        <dgm:presLayoutVars>
          <dgm:bulletEnabled val="1"/>
        </dgm:presLayoutVars>
      </dgm:prSet>
      <dgm:spPr/>
    </dgm:pt>
    <dgm:pt modelId="{6C00F07F-E6BD-4545-B778-0F74976F68D6}" type="pres">
      <dgm:prSet presAssocID="{B2838ECE-83D6-4389-B503-BDE8DB9F9161}" presName="spaceBetweenRectangles" presStyleCnt="0"/>
      <dgm:spPr/>
    </dgm:pt>
    <dgm:pt modelId="{078F1876-930C-42B4-884F-20CD29D7736D}" type="pres">
      <dgm:prSet presAssocID="{FF267C6D-2484-41B5-B1D7-BB08D3FEC722}" presName="parentLin" presStyleCnt="0"/>
      <dgm:spPr/>
    </dgm:pt>
    <dgm:pt modelId="{FFEF88B3-542C-460A-A6CD-5004B85854DB}" type="pres">
      <dgm:prSet presAssocID="{FF267C6D-2484-41B5-B1D7-BB08D3FEC722}" presName="parentLeftMargin" presStyleLbl="node1" presStyleIdx="3" presStyleCnt="6"/>
      <dgm:spPr/>
    </dgm:pt>
    <dgm:pt modelId="{5B8B2302-77C6-4259-B927-28D50663407A}" type="pres">
      <dgm:prSet presAssocID="{FF267C6D-2484-41B5-B1D7-BB08D3FEC722}" presName="parentText" presStyleLbl="node1" presStyleIdx="4" presStyleCnt="6">
        <dgm:presLayoutVars>
          <dgm:chMax val="0"/>
          <dgm:bulletEnabled val="1"/>
        </dgm:presLayoutVars>
      </dgm:prSet>
      <dgm:spPr/>
    </dgm:pt>
    <dgm:pt modelId="{F65F7F8D-D810-4D2C-AACD-D8C1E070E0AD}" type="pres">
      <dgm:prSet presAssocID="{FF267C6D-2484-41B5-B1D7-BB08D3FEC722}" presName="negativeSpace" presStyleCnt="0"/>
      <dgm:spPr/>
    </dgm:pt>
    <dgm:pt modelId="{2A4C77FF-0DB1-416E-9850-CB728BE7869C}" type="pres">
      <dgm:prSet presAssocID="{FF267C6D-2484-41B5-B1D7-BB08D3FEC722}" presName="childText" presStyleLbl="conFgAcc1" presStyleIdx="4" presStyleCnt="6">
        <dgm:presLayoutVars>
          <dgm:bulletEnabled val="1"/>
        </dgm:presLayoutVars>
      </dgm:prSet>
      <dgm:spPr/>
    </dgm:pt>
    <dgm:pt modelId="{45E90969-D9A5-4127-A4E9-AFC66CB350BC}" type="pres">
      <dgm:prSet presAssocID="{1D515528-5E78-490D-9939-E1C4D7CDADE7}" presName="spaceBetweenRectangles" presStyleCnt="0"/>
      <dgm:spPr/>
    </dgm:pt>
    <dgm:pt modelId="{20E69343-2C9C-4094-804E-E131F10E3700}" type="pres">
      <dgm:prSet presAssocID="{CF0EF6C5-DE13-467A-AF09-61834F354E66}" presName="parentLin" presStyleCnt="0"/>
      <dgm:spPr/>
    </dgm:pt>
    <dgm:pt modelId="{59DFE27F-1D9D-45E0-8544-420936167B54}" type="pres">
      <dgm:prSet presAssocID="{CF0EF6C5-DE13-467A-AF09-61834F354E66}" presName="parentLeftMargin" presStyleLbl="node1" presStyleIdx="4" presStyleCnt="6"/>
      <dgm:spPr/>
    </dgm:pt>
    <dgm:pt modelId="{F4529A67-A5E8-4549-ACAC-1B3EEB35561B}" type="pres">
      <dgm:prSet presAssocID="{CF0EF6C5-DE13-467A-AF09-61834F354E66}" presName="parentText" presStyleLbl="node1" presStyleIdx="5" presStyleCnt="6">
        <dgm:presLayoutVars>
          <dgm:chMax val="0"/>
          <dgm:bulletEnabled val="1"/>
        </dgm:presLayoutVars>
      </dgm:prSet>
      <dgm:spPr/>
    </dgm:pt>
    <dgm:pt modelId="{BA51C8A4-E70A-49F0-AA52-FA78D605A25C}" type="pres">
      <dgm:prSet presAssocID="{CF0EF6C5-DE13-467A-AF09-61834F354E66}" presName="negativeSpace" presStyleCnt="0"/>
      <dgm:spPr/>
    </dgm:pt>
    <dgm:pt modelId="{527470B2-759A-48F6-9241-FCE2D9B0DA84}" type="pres">
      <dgm:prSet presAssocID="{CF0EF6C5-DE13-467A-AF09-61834F354E66}" presName="childText" presStyleLbl="conFgAcc1" presStyleIdx="5" presStyleCnt="6">
        <dgm:presLayoutVars>
          <dgm:bulletEnabled val="1"/>
        </dgm:presLayoutVars>
      </dgm:prSet>
      <dgm:spPr/>
    </dgm:pt>
  </dgm:ptLst>
  <dgm:cxnLst>
    <dgm:cxn modelId="{47840610-E40A-4C24-A8A9-AC2CC30C7CE5}" type="presOf" srcId="{184963AA-F973-4D7C-BC56-9BF97F032D8A}" destId="{8F033B20-EEF0-4297-A18E-ED1F9BA60D33}" srcOrd="1" destOrd="0" presId="urn:microsoft.com/office/officeart/2005/8/layout/list1"/>
    <dgm:cxn modelId="{CECBBB24-4671-4686-B2A1-353CD540C103}" type="presOf" srcId="{CF0EF6C5-DE13-467A-AF09-61834F354E66}" destId="{59DFE27F-1D9D-45E0-8544-420936167B54}" srcOrd="0" destOrd="0" presId="urn:microsoft.com/office/officeart/2005/8/layout/list1"/>
    <dgm:cxn modelId="{FFC7E34D-8B87-4986-8D4B-6197734F1A03}" type="presOf" srcId="{3D15BCEB-9DA4-4B18-AF94-2256B19E4305}" destId="{92F5C05E-78E1-4BF7-9337-0F050AAAA032}" srcOrd="1" destOrd="0" presId="urn:microsoft.com/office/officeart/2005/8/layout/list1"/>
    <dgm:cxn modelId="{6F1C5E54-843D-4803-87BF-D6CF9FB2EF2B}" type="presOf" srcId="{A83268C9-D022-4B2D-BFF9-E7D8C32A0DBA}" destId="{3650A6D3-9E9E-4858-BC51-2400F04FAA52}" srcOrd="0" destOrd="0" presId="urn:microsoft.com/office/officeart/2005/8/layout/list1"/>
    <dgm:cxn modelId="{C8E89E5C-1018-41B0-A5EB-971D1659D601}" type="presOf" srcId="{D31CECF2-8F41-43BE-A883-19140CE2CA85}" destId="{1F201735-0E98-43E5-8AA4-FCE6F688B9B4}" srcOrd="0" destOrd="0" presId="urn:microsoft.com/office/officeart/2005/8/layout/list1"/>
    <dgm:cxn modelId="{52476D62-1594-4120-959E-75B0670D0DC4}" type="presOf" srcId="{CF0EF6C5-DE13-467A-AF09-61834F354E66}" destId="{F4529A67-A5E8-4549-ACAC-1B3EEB35561B}" srcOrd="1" destOrd="0" presId="urn:microsoft.com/office/officeart/2005/8/layout/list1"/>
    <dgm:cxn modelId="{694B0C66-EC69-4225-AFCD-1B60DABAC652}" type="presOf" srcId="{D31CECF2-8F41-43BE-A883-19140CE2CA85}" destId="{95B05D8C-9B25-464C-971A-2AF3C04B515F}" srcOrd="1" destOrd="0" presId="urn:microsoft.com/office/officeart/2005/8/layout/list1"/>
    <dgm:cxn modelId="{42432966-9571-48A3-A428-0BC77EE0F5A2}" type="presOf" srcId="{FF267C6D-2484-41B5-B1D7-BB08D3FEC722}" destId="{FFEF88B3-542C-460A-A6CD-5004B85854DB}" srcOrd="0" destOrd="0" presId="urn:microsoft.com/office/officeart/2005/8/layout/list1"/>
    <dgm:cxn modelId="{6802E795-08B7-4EA5-8557-3B86EC6F3AFE}" srcId="{A83268C9-D022-4B2D-BFF9-E7D8C32A0DBA}" destId="{D31CECF2-8F41-43BE-A883-19140CE2CA85}" srcOrd="1" destOrd="0" parTransId="{5D87AB8B-0710-4AF4-A79B-82F938B03C55}" sibTransId="{AA187435-4339-495E-A691-82C99E614D93}"/>
    <dgm:cxn modelId="{F4751DAA-854B-4D13-B672-75A1AB362461}" srcId="{A83268C9-D022-4B2D-BFF9-E7D8C32A0DBA}" destId="{3D15BCEB-9DA4-4B18-AF94-2256B19E4305}" srcOrd="2" destOrd="0" parTransId="{324CCA49-4EB9-4E15-AEE8-B75DEE8D8649}" sibTransId="{3E52532C-13C1-45BB-B836-57F4FBD8A447}"/>
    <dgm:cxn modelId="{A9B14EAB-08D7-4840-BD66-FD99EDEEA77E}" srcId="{A83268C9-D022-4B2D-BFF9-E7D8C32A0DBA}" destId="{CB6894D6-73E0-4437-9FDC-F9995864DEDC}" srcOrd="0" destOrd="0" parTransId="{72EF028C-D35D-446D-9F31-2CBDC2C1D2DF}" sibTransId="{284D06B9-5755-4C34-A3C0-18DDAE5E95BF}"/>
    <dgm:cxn modelId="{0AD00EB3-31A6-42E6-AEB8-6338C3E8B4BF}" srcId="{A83268C9-D022-4B2D-BFF9-E7D8C32A0DBA}" destId="{184963AA-F973-4D7C-BC56-9BF97F032D8A}" srcOrd="3" destOrd="0" parTransId="{B9092829-E435-4941-963F-C1856ABAC20E}" sibTransId="{B2838ECE-83D6-4389-B503-BDE8DB9F9161}"/>
    <dgm:cxn modelId="{B4AC99B8-E34C-40DC-A9B2-E7C2741E203E}" srcId="{A83268C9-D022-4B2D-BFF9-E7D8C32A0DBA}" destId="{FF267C6D-2484-41B5-B1D7-BB08D3FEC722}" srcOrd="4" destOrd="0" parTransId="{F2845966-A640-48AC-B3CF-EFB72803203E}" sibTransId="{1D515528-5E78-490D-9939-E1C4D7CDADE7}"/>
    <dgm:cxn modelId="{D1B202B9-BA9E-432E-A5B2-80E3119FDEF9}" type="presOf" srcId="{3D15BCEB-9DA4-4B18-AF94-2256B19E4305}" destId="{F2041363-135B-4556-ACE6-D25242E9AC0B}" srcOrd="0" destOrd="0" presId="urn:microsoft.com/office/officeart/2005/8/layout/list1"/>
    <dgm:cxn modelId="{3DED28CF-22CC-407E-A285-F1AFFF05BC89}" srcId="{A83268C9-D022-4B2D-BFF9-E7D8C32A0DBA}" destId="{CF0EF6C5-DE13-467A-AF09-61834F354E66}" srcOrd="5" destOrd="0" parTransId="{9F3A2322-70D2-434D-BB97-E2111F93240C}" sibTransId="{280557B6-01FC-407D-A82C-7F5F3BD875B0}"/>
    <dgm:cxn modelId="{F29A06E7-B663-41F9-8817-15E5A51346D6}" type="presOf" srcId="{FF267C6D-2484-41B5-B1D7-BB08D3FEC722}" destId="{5B8B2302-77C6-4259-B927-28D50663407A}" srcOrd="1" destOrd="0" presId="urn:microsoft.com/office/officeart/2005/8/layout/list1"/>
    <dgm:cxn modelId="{ADB1A2F3-7A56-40BF-8624-2BD3172FDD93}" type="presOf" srcId="{CB6894D6-73E0-4437-9FDC-F9995864DEDC}" destId="{E5ECF253-C4E8-4582-A5B1-3ECCB3FD9F86}" srcOrd="0" destOrd="0" presId="urn:microsoft.com/office/officeart/2005/8/layout/list1"/>
    <dgm:cxn modelId="{BB2639F5-5078-42A5-81EA-63DB59105A4E}" type="presOf" srcId="{CB6894D6-73E0-4437-9FDC-F9995864DEDC}" destId="{1A45E6AE-0071-46AF-B484-EE7F2D810737}" srcOrd="1" destOrd="0" presId="urn:microsoft.com/office/officeart/2005/8/layout/list1"/>
    <dgm:cxn modelId="{BA6C38FD-3888-4763-9749-7289E19EB47E}" type="presOf" srcId="{184963AA-F973-4D7C-BC56-9BF97F032D8A}" destId="{A3514AE1-1A17-4DB8-89BD-E2FADD166D25}" srcOrd="0" destOrd="0" presId="urn:microsoft.com/office/officeart/2005/8/layout/list1"/>
    <dgm:cxn modelId="{A0596BCF-28A6-4C6C-96FD-AE91B3351179}" type="presParOf" srcId="{3650A6D3-9E9E-4858-BC51-2400F04FAA52}" destId="{04A72656-ACD9-497B-8FAB-8B27196C7516}" srcOrd="0" destOrd="0" presId="urn:microsoft.com/office/officeart/2005/8/layout/list1"/>
    <dgm:cxn modelId="{E296C9B7-6227-40F5-BF10-1B997041B3BC}" type="presParOf" srcId="{04A72656-ACD9-497B-8FAB-8B27196C7516}" destId="{E5ECF253-C4E8-4582-A5B1-3ECCB3FD9F86}" srcOrd="0" destOrd="0" presId="urn:microsoft.com/office/officeart/2005/8/layout/list1"/>
    <dgm:cxn modelId="{ECBFE6CE-898E-49F8-B08B-441CF842EAFA}" type="presParOf" srcId="{04A72656-ACD9-497B-8FAB-8B27196C7516}" destId="{1A45E6AE-0071-46AF-B484-EE7F2D810737}" srcOrd="1" destOrd="0" presId="urn:microsoft.com/office/officeart/2005/8/layout/list1"/>
    <dgm:cxn modelId="{E78ECBA8-5112-405C-96B4-1859A4CDA967}" type="presParOf" srcId="{3650A6D3-9E9E-4858-BC51-2400F04FAA52}" destId="{3FF05E8C-AAD3-4655-95B8-2ACAE745BBED}" srcOrd="1" destOrd="0" presId="urn:microsoft.com/office/officeart/2005/8/layout/list1"/>
    <dgm:cxn modelId="{4090221C-0D4A-45EA-8B7A-9729753CD006}" type="presParOf" srcId="{3650A6D3-9E9E-4858-BC51-2400F04FAA52}" destId="{74D282D6-7B7F-471C-8450-E09158540E98}" srcOrd="2" destOrd="0" presId="urn:microsoft.com/office/officeart/2005/8/layout/list1"/>
    <dgm:cxn modelId="{847CECA5-680D-4DDF-B9ED-0CB5A587A665}" type="presParOf" srcId="{3650A6D3-9E9E-4858-BC51-2400F04FAA52}" destId="{F447E8AC-A60E-4E19-8E58-9D61D9DF3A63}" srcOrd="3" destOrd="0" presId="urn:microsoft.com/office/officeart/2005/8/layout/list1"/>
    <dgm:cxn modelId="{706073A5-01ED-4D11-A8CB-A07172E19ACD}" type="presParOf" srcId="{3650A6D3-9E9E-4858-BC51-2400F04FAA52}" destId="{19889639-343F-4EB7-BB0B-85FE55D7505B}" srcOrd="4" destOrd="0" presId="urn:microsoft.com/office/officeart/2005/8/layout/list1"/>
    <dgm:cxn modelId="{AAE0F4B1-EF2B-46BD-9341-7A837471ED01}" type="presParOf" srcId="{19889639-343F-4EB7-BB0B-85FE55D7505B}" destId="{1F201735-0E98-43E5-8AA4-FCE6F688B9B4}" srcOrd="0" destOrd="0" presId="urn:microsoft.com/office/officeart/2005/8/layout/list1"/>
    <dgm:cxn modelId="{89FE1CDB-258F-4D90-BBAF-34D869625EA3}" type="presParOf" srcId="{19889639-343F-4EB7-BB0B-85FE55D7505B}" destId="{95B05D8C-9B25-464C-971A-2AF3C04B515F}" srcOrd="1" destOrd="0" presId="urn:microsoft.com/office/officeart/2005/8/layout/list1"/>
    <dgm:cxn modelId="{0D7984A5-D4D0-4C28-8404-7600994CA6D3}" type="presParOf" srcId="{3650A6D3-9E9E-4858-BC51-2400F04FAA52}" destId="{34DE32E4-6983-400E-980B-C854309D292A}" srcOrd="5" destOrd="0" presId="urn:microsoft.com/office/officeart/2005/8/layout/list1"/>
    <dgm:cxn modelId="{1AFAFE8B-42FC-40FD-88D3-649884B490EF}" type="presParOf" srcId="{3650A6D3-9E9E-4858-BC51-2400F04FAA52}" destId="{AD00B440-A54B-43D7-93B0-E4D449162505}" srcOrd="6" destOrd="0" presId="urn:microsoft.com/office/officeart/2005/8/layout/list1"/>
    <dgm:cxn modelId="{BCECF4B0-AE93-488D-AACA-FE35D6954B88}" type="presParOf" srcId="{3650A6D3-9E9E-4858-BC51-2400F04FAA52}" destId="{95565FE6-DD3D-440F-92A3-D98C0CB9CE9E}" srcOrd="7" destOrd="0" presId="urn:microsoft.com/office/officeart/2005/8/layout/list1"/>
    <dgm:cxn modelId="{37E96084-CE5B-41FB-A820-847894D17D09}" type="presParOf" srcId="{3650A6D3-9E9E-4858-BC51-2400F04FAA52}" destId="{890AD9B2-B4DF-4886-90E6-6CBABE9376B0}" srcOrd="8" destOrd="0" presId="urn:microsoft.com/office/officeart/2005/8/layout/list1"/>
    <dgm:cxn modelId="{831EB3BD-F59B-4F58-8661-07F4919C7563}" type="presParOf" srcId="{890AD9B2-B4DF-4886-90E6-6CBABE9376B0}" destId="{F2041363-135B-4556-ACE6-D25242E9AC0B}" srcOrd="0" destOrd="0" presId="urn:microsoft.com/office/officeart/2005/8/layout/list1"/>
    <dgm:cxn modelId="{2C59F75F-48D3-4F8E-9BC7-F73FA51F7D04}" type="presParOf" srcId="{890AD9B2-B4DF-4886-90E6-6CBABE9376B0}" destId="{92F5C05E-78E1-4BF7-9337-0F050AAAA032}" srcOrd="1" destOrd="0" presId="urn:microsoft.com/office/officeart/2005/8/layout/list1"/>
    <dgm:cxn modelId="{3DAF402D-E4BA-4FDA-A168-F48D15EB8C11}" type="presParOf" srcId="{3650A6D3-9E9E-4858-BC51-2400F04FAA52}" destId="{2BE36C4C-0807-4E4E-984D-D0A8BD63B6E1}" srcOrd="9" destOrd="0" presId="urn:microsoft.com/office/officeart/2005/8/layout/list1"/>
    <dgm:cxn modelId="{52FF6F90-09E0-4FE4-8A50-0DBEF69E0A4E}" type="presParOf" srcId="{3650A6D3-9E9E-4858-BC51-2400F04FAA52}" destId="{A716B72E-9F89-4336-890C-AB15130F3E04}" srcOrd="10" destOrd="0" presId="urn:microsoft.com/office/officeart/2005/8/layout/list1"/>
    <dgm:cxn modelId="{08B36844-132B-48EA-B7C6-B50BD5BBA169}" type="presParOf" srcId="{3650A6D3-9E9E-4858-BC51-2400F04FAA52}" destId="{208ACBA7-7E73-4616-A50F-3EA52D0DF08F}" srcOrd="11" destOrd="0" presId="urn:microsoft.com/office/officeart/2005/8/layout/list1"/>
    <dgm:cxn modelId="{30783BFD-A0B3-4F3E-9C6E-906AA120924C}" type="presParOf" srcId="{3650A6D3-9E9E-4858-BC51-2400F04FAA52}" destId="{68799425-BB0B-4A97-A20C-846437C6B81F}" srcOrd="12" destOrd="0" presId="urn:microsoft.com/office/officeart/2005/8/layout/list1"/>
    <dgm:cxn modelId="{FCC09B0E-15F5-4384-B707-A939D5DDA382}" type="presParOf" srcId="{68799425-BB0B-4A97-A20C-846437C6B81F}" destId="{A3514AE1-1A17-4DB8-89BD-E2FADD166D25}" srcOrd="0" destOrd="0" presId="urn:microsoft.com/office/officeart/2005/8/layout/list1"/>
    <dgm:cxn modelId="{4B857457-D063-4691-B38E-93B6BB6F987F}" type="presParOf" srcId="{68799425-BB0B-4A97-A20C-846437C6B81F}" destId="{8F033B20-EEF0-4297-A18E-ED1F9BA60D33}" srcOrd="1" destOrd="0" presId="urn:microsoft.com/office/officeart/2005/8/layout/list1"/>
    <dgm:cxn modelId="{A31EA0F5-5B27-4DE1-9DCB-DE641D58179D}" type="presParOf" srcId="{3650A6D3-9E9E-4858-BC51-2400F04FAA52}" destId="{FA8FD4E5-F4F6-4EB3-B239-E3B253D169E4}" srcOrd="13" destOrd="0" presId="urn:microsoft.com/office/officeart/2005/8/layout/list1"/>
    <dgm:cxn modelId="{80D75A94-FE6D-4C4E-B109-25C3A44D35CA}" type="presParOf" srcId="{3650A6D3-9E9E-4858-BC51-2400F04FAA52}" destId="{AF5D02F9-CD73-417F-BC0C-771A85E91E4F}" srcOrd="14" destOrd="0" presId="urn:microsoft.com/office/officeart/2005/8/layout/list1"/>
    <dgm:cxn modelId="{EDF4C810-7208-4A88-97D9-D902A67412CD}" type="presParOf" srcId="{3650A6D3-9E9E-4858-BC51-2400F04FAA52}" destId="{6C00F07F-E6BD-4545-B778-0F74976F68D6}" srcOrd="15" destOrd="0" presId="urn:microsoft.com/office/officeart/2005/8/layout/list1"/>
    <dgm:cxn modelId="{5FA1F08A-6295-433D-93FF-4EF41B7534E8}" type="presParOf" srcId="{3650A6D3-9E9E-4858-BC51-2400F04FAA52}" destId="{078F1876-930C-42B4-884F-20CD29D7736D}" srcOrd="16" destOrd="0" presId="urn:microsoft.com/office/officeart/2005/8/layout/list1"/>
    <dgm:cxn modelId="{8A4BE648-5A5D-42C8-8333-E757B1C49252}" type="presParOf" srcId="{078F1876-930C-42B4-884F-20CD29D7736D}" destId="{FFEF88B3-542C-460A-A6CD-5004B85854DB}" srcOrd="0" destOrd="0" presId="urn:microsoft.com/office/officeart/2005/8/layout/list1"/>
    <dgm:cxn modelId="{A2E0E2A8-402B-4C0B-A7B9-C8EF02896E19}" type="presParOf" srcId="{078F1876-930C-42B4-884F-20CD29D7736D}" destId="{5B8B2302-77C6-4259-B927-28D50663407A}" srcOrd="1" destOrd="0" presId="urn:microsoft.com/office/officeart/2005/8/layout/list1"/>
    <dgm:cxn modelId="{5F2E16B4-D065-4FF4-BB76-87B089C10470}" type="presParOf" srcId="{3650A6D3-9E9E-4858-BC51-2400F04FAA52}" destId="{F65F7F8D-D810-4D2C-AACD-D8C1E070E0AD}" srcOrd="17" destOrd="0" presId="urn:microsoft.com/office/officeart/2005/8/layout/list1"/>
    <dgm:cxn modelId="{ECF3501E-7B80-4BA0-B0A5-A284AA2E1E64}" type="presParOf" srcId="{3650A6D3-9E9E-4858-BC51-2400F04FAA52}" destId="{2A4C77FF-0DB1-416E-9850-CB728BE7869C}" srcOrd="18" destOrd="0" presId="urn:microsoft.com/office/officeart/2005/8/layout/list1"/>
    <dgm:cxn modelId="{963E40BB-B137-4D83-9316-59675D6D25C9}" type="presParOf" srcId="{3650A6D3-9E9E-4858-BC51-2400F04FAA52}" destId="{45E90969-D9A5-4127-A4E9-AFC66CB350BC}" srcOrd="19" destOrd="0" presId="urn:microsoft.com/office/officeart/2005/8/layout/list1"/>
    <dgm:cxn modelId="{2AF003A8-16A2-4EF6-8D00-B9F0D77A23A4}" type="presParOf" srcId="{3650A6D3-9E9E-4858-BC51-2400F04FAA52}" destId="{20E69343-2C9C-4094-804E-E131F10E3700}" srcOrd="20" destOrd="0" presId="urn:microsoft.com/office/officeart/2005/8/layout/list1"/>
    <dgm:cxn modelId="{41C87E7A-C2A1-46C7-9C56-4515DAB8117C}" type="presParOf" srcId="{20E69343-2C9C-4094-804E-E131F10E3700}" destId="{59DFE27F-1D9D-45E0-8544-420936167B54}" srcOrd="0" destOrd="0" presId="urn:microsoft.com/office/officeart/2005/8/layout/list1"/>
    <dgm:cxn modelId="{42F1DDCB-0927-43F7-BA36-1543A33DC82B}" type="presParOf" srcId="{20E69343-2C9C-4094-804E-E131F10E3700}" destId="{F4529A67-A5E8-4549-ACAC-1B3EEB35561B}" srcOrd="1" destOrd="0" presId="urn:microsoft.com/office/officeart/2005/8/layout/list1"/>
    <dgm:cxn modelId="{0B703483-79EA-4AD0-B724-3CCBC20CE927}" type="presParOf" srcId="{3650A6D3-9E9E-4858-BC51-2400F04FAA52}" destId="{BA51C8A4-E70A-49F0-AA52-FA78D605A25C}" srcOrd="21" destOrd="0" presId="urn:microsoft.com/office/officeart/2005/8/layout/list1"/>
    <dgm:cxn modelId="{1A4D99EB-B0E7-4F36-96B6-36F17933DAFF}" type="presParOf" srcId="{3650A6D3-9E9E-4858-BC51-2400F04FAA52}" destId="{527470B2-759A-48F6-9241-FCE2D9B0DA84}" srcOrd="2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3268C9-D022-4B2D-BFF9-E7D8C32A0DBA}" type="doc">
      <dgm:prSet loTypeId="urn:microsoft.com/office/officeart/2005/8/layout/list1" loCatId="list" qsTypeId="urn:microsoft.com/office/officeart/2005/8/quickstyle/simple1" qsCatId="simple" csTypeId="urn:microsoft.com/office/officeart/2005/8/colors/accent3_4" csCatId="accent3" phldr="1"/>
      <dgm:spPr/>
      <dgm:t>
        <a:bodyPr/>
        <a:lstStyle/>
        <a:p>
          <a:endParaRPr lang="en-US"/>
        </a:p>
      </dgm:t>
    </dgm:pt>
    <dgm:pt modelId="{CB6894D6-73E0-4437-9FDC-F9995864DEDC}">
      <dgm:prSet phldrT="[Text]" custT="1"/>
      <dgm:spPr/>
      <dgm:t>
        <a:bodyPr/>
        <a:lstStyle/>
        <a:p>
          <a:pPr marL="0" lvl="0" indent="0" algn="l" defTabSz="800100">
            <a:lnSpc>
              <a:spcPct val="90000"/>
            </a:lnSpc>
            <a:spcBef>
              <a:spcPct val="0"/>
            </a:spcBef>
            <a:spcAft>
              <a:spcPct val="35000"/>
            </a:spcAft>
            <a:buNone/>
          </a:pPr>
          <a:r>
            <a:rPr lang="en-US" sz="1800" kern="1200" dirty="0">
              <a:solidFill>
                <a:srgbClr val="FFFFFF"/>
              </a:solidFill>
              <a:latin typeface="Arial" panose="020B0604020202020204"/>
              <a:ea typeface="+mn-ea"/>
              <a:cs typeface="+mn-cs"/>
            </a:rPr>
            <a:t>Increase rate case frequency.</a:t>
          </a:r>
        </a:p>
      </dgm:t>
    </dgm:pt>
    <dgm:pt modelId="{72EF028C-D35D-446D-9F31-2CBDC2C1D2DF}" type="parTrans" cxnId="{A9B14EAB-08D7-4840-BD66-FD99EDEEA77E}">
      <dgm:prSet/>
      <dgm:spPr/>
      <dgm:t>
        <a:bodyPr/>
        <a:lstStyle/>
        <a:p>
          <a:endParaRPr lang="en-US" sz="1800"/>
        </a:p>
      </dgm:t>
    </dgm:pt>
    <dgm:pt modelId="{284D06B9-5755-4C34-A3C0-18DDAE5E95BF}" type="sibTrans" cxnId="{A9B14EAB-08D7-4840-BD66-FD99EDEEA77E}">
      <dgm:prSet/>
      <dgm:spPr/>
      <dgm:t>
        <a:bodyPr/>
        <a:lstStyle/>
        <a:p>
          <a:endParaRPr lang="en-US" sz="1800"/>
        </a:p>
      </dgm:t>
    </dgm:pt>
    <dgm:pt modelId="{D8C8808F-977C-481B-BA00-12FADA27B223}">
      <dgm:prSet custT="1"/>
      <dgm:spPr/>
      <dgm:t>
        <a:bodyPr/>
        <a:lstStyle/>
        <a:p>
          <a:pPr algn="l"/>
          <a:r>
            <a:rPr lang="en-US" sz="1800"/>
            <a:t>Benchmark rate case duration.</a:t>
          </a:r>
        </a:p>
      </dgm:t>
    </dgm:pt>
    <dgm:pt modelId="{0E1866F8-7B59-4CE7-AB5B-537E67207391}" type="parTrans" cxnId="{7A8E8973-1F21-4830-91C5-D05277A3306F}">
      <dgm:prSet/>
      <dgm:spPr/>
      <dgm:t>
        <a:bodyPr/>
        <a:lstStyle/>
        <a:p>
          <a:endParaRPr lang="en-US" sz="1800"/>
        </a:p>
      </dgm:t>
    </dgm:pt>
    <dgm:pt modelId="{CB201B15-14D7-41A7-AED3-0DABFA81C425}" type="sibTrans" cxnId="{7A8E8973-1F21-4830-91C5-D05277A3306F}">
      <dgm:prSet/>
      <dgm:spPr/>
      <dgm:t>
        <a:bodyPr/>
        <a:lstStyle/>
        <a:p>
          <a:endParaRPr lang="en-US" sz="1800"/>
        </a:p>
      </dgm:t>
    </dgm:pt>
    <dgm:pt modelId="{21A7C7D8-A658-4477-922A-E181C595D11C}">
      <dgm:prSet custT="1"/>
      <dgm:spPr/>
      <dgm:t>
        <a:bodyPr/>
        <a:lstStyle/>
        <a:p>
          <a:pPr algn="l"/>
          <a:r>
            <a:rPr lang="en-US" sz="1800" dirty="0">
              <a:solidFill>
                <a:schemeClr val="bg1"/>
              </a:solidFill>
            </a:rPr>
            <a:t>Adopt a future test year.</a:t>
          </a:r>
        </a:p>
      </dgm:t>
    </dgm:pt>
    <dgm:pt modelId="{56975ACE-D8A6-43ED-9363-2871A2FD157F}" type="parTrans" cxnId="{27C80219-62EB-4C2C-BBA9-69A2FD3A2177}">
      <dgm:prSet/>
      <dgm:spPr/>
      <dgm:t>
        <a:bodyPr/>
        <a:lstStyle/>
        <a:p>
          <a:endParaRPr lang="en-US" sz="1800"/>
        </a:p>
      </dgm:t>
    </dgm:pt>
    <dgm:pt modelId="{26041E4C-874A-4717-B8BB-4187D1D248E1}" type="sibTrans" cxnId="{27C80219-62EB-4C2C-BBA9-69A2FD3A2177}">
      <dgm:prSet/>
      <dgm:spPr/>
      <dgm:t>
        <a:bodyPr/>
        <a:lstStyle/>
        <a:p>
          <a:endParaRPr lang="en-US" sz="1800"/>
        </a:p>
      </dgm:t>
    </dgm:pt>
    <dgm:pt modelId="{A4D92B5F-CFA4-4240-9A3C-6B7E6D389C71}">
      <dgm:prSet custT="1"/>
      <dgm:spPr/>
      <dgm:t>
        <a:bodyPr/>
        <a:lstStyle/>
        <a:p>
          <a:pPr algn="l"/>
          <a:r>
            <a:rPr lang="en-US" sz="1800" dirty="0"/>
            <a:t>Develop a report card (as a precursor to a scorecard).</a:t>
          </a:r>
        </a:p>
      </dgm:t>
    </dgm:pt>
    <dgm:pt modelId="{451BC6C3-1EBA-4D1A-9AC0-C3D8459ED1C9}" type="parTrans" cxnId="{BAC85B66-EE67-4DA3-B54A-DE4BB05FB695}">
      <dgm:prSet/>
      <dgm:spPr/>
      <dgm:t>
        <a:bodyPr/>
        <a:lstStyle/>
        <a:p>
          <a:endParaRPr lang="en-US" sz="1800"/>
        </a:p>
      </dgm:t>
    </dgm:pt>
    <dgm:pt modelId="{A79083F9-F977-4D9D-A0E8-1D4EBA574611}" type="sibTrans" cxnId="{BAC85B66-EE67-4DA3-B54A-DE4BB05FB695}">
      <dgm:prSet/>
      <dgm:spPr/>
      <dgm:t>
        <a:bodyPr/>
        <a:lstStyle/>
        <a:p>
          <a:endParaRPr lang="en-US" sz="1800"/>
        </a:p>
      </dgm:t>
    </dgm:pt>
    <dgm:pt modelId="{5A206CD2-46C0-4BEC-8271-7A2EDBC7E4AB}">
      <dgm:prSet custT="1"/>
      <dgm:spPr/>
      <dgm:t>
        <a:bodyPr/>
        <a:lstStyle/>
        <a:p>
          <a:pPr algn="l"/>
          <a:r>
            <a:rPr lang="en-US" sz="1800"/>
            <a:t>Connect &amp; align the cost recovery processes.</a:t>
          </a:r>
        </a:p>
      </dgm:t>
    </dgm:pt>
    <dgm:pt modelId="{29D42F05-7723-4626-ACF4-7FC457810F3D}" type="parTrans" cxnId="{483A9264-E1FF-42AD-B171-F4A48C59E4C0}">
      <dgm:prSet/>
      <dgm:spPr/>
      <dgm:t>
        <a:bodyPr/>
        <a:lstStyle/>
        <a:p>
          <a:endParaRPr lang="en-US" sz="1800"/>
        </a:p>
      </dgm:t>
    </dgm:pt>
    <dgm:pt modelId="{8F653486-BD61-4C33-ADBB-68754DB34AA6}" type="sibTrans" cxnId="{483A9264-E1FF-42AD-B171-F4A48C59E4C0}">
      <dgm:prSet/>
      <dgm:spPr/>
      <dgm:t>
        <a:bodyPr/>
        <a:lstStyle/>
        <a:p>
          <a:endParaRPr lang="en-US" sz="1800"/>
        </a:p>
      </dgm:t>
    </dgm:pt>
    <dgm:pt modelId="{3650A6D3-9E9E-4858-BC51-2400F04FAA52}" type="pres">
      <dgm:prSet presAssocID="{A83268C9-D022-4B2D-BFF9-E7D8C32A0DBA}" presName="linear" presStyleCnt="0">
        <dgm:presLayoutVars>
          <dgm:dir/>
          <dgm:animLvl val="lvl"/>
          <dgm:resizeHandles val="exact"/>
        </dgm:presLayoutVars>
      </dgm:prSet>
      <dgm:spPr/>
    </dgm:pt>
    <dgm:pt modelId="{04A72656-ACD9-497B-8FAB-8B27196C7516}" type="pres">
      <dgm:prSet presAssocID="{CB6894D6-73E0-4437-9FDC-F9995864DEDC}" presName="parentLin" presStyleCnt="0"/>
      <dgm:spPr/>
    </dgm:pt>
    <dgm:pt modelId="{E5ECF253-C4E8-4582-A5B1-3ECCB3FD9F86}" type="pres">
      <dgm:prSet presAssocID="{CB6894D6-73E0-4437-9FDC-F9995864DEDC}" presName="parentLeftMargin" presStyleLbl="node1" presStyleIdx="0" presStyleCnt="5"/>
      <dgm:spPr/>
    </dgm:pt>
    <dgm:pt modelId="{1A45E6AE-0071-46AF-B484-EE7F2D810737}" type="pres">
      <dgm:prSet presAssocID="{CB6894D6-73E0-4437-9FDC-F9995864DEDC}" presName="parentText" presStyleLbl="node1" presStyleIdx="0" presStyleCnt="5">
        <dgm:presLayoutVars>
          <dgm:chMax val="0"/>
          <dgm:bulletEnabled val="1"/>
        </dgm:presLayoutVars>
      </dgm:prSet>
      <dgm:spPr/>
    </dgm:pt>
    <dgm:pt modelId="{3FF05E8C-AAD3-4655-95B8-2ACAE745BBED}" type="pres">
      <dgm:prSet presAssocID="{CB6894D6-73E0-4437-9FDC-F9995864DEDC}" presName="negativeSpace" presStyleCnt="0"/>
      <dgm:spPr/>
    </dgm:pt>
    <dgm:pt modelId="{74D282D6-7B7F-471C-8450-E09158540E98}" type="pres">
      <dgm:prSet presAssocID="{CB6894D6-73E0-4437-9FDC-F9995864DEDC}" presName="childText" presStyleLbl="conFgAcc1" presStyleIdx="0" presStyleCnt="5">
        <dgm:presLayoutVars>
          <dgm:bulletEnabled val="1"/>
        </dgm:presLayoutVars>
      </dgm:prSet>
      <dgm:spPr/>
    </dgm:pt>
    <dgm:pt modelId="{F447E8AC-A60E-4E19-8E58-9D61D9DF3A63}" type="pres">
      <dgm:prSet presAssocID="{284D06B9-5755-4C34-A3C0-18DDAE5E95BF}" presName="spaceBetweenRectangles" presStyleCnt="0"/>
      <dgm:spPr/>
    </dgm:pt>
    <dgm:pt modelId="{415D6EDE-2B72-41C6-B617-EF5F2C972826}" type="pres">
      <dgm:prSet presAssocID="{D8C8808F-977C-481B-BA00-12FADA27B223}" presName="parentLin" presStyleCnt="0"/>
      <dgm:spPr/>
    </dgm:pt>
    <dgm:pt modelId="{F3D55B53-53C9-4BDF-8F02-C68D478C8788}" type="pres">
      <dgm:prSet presAssocID="{D8C8808F-977C-481B-BA00-12FADA27B223}" presName="parentLeftMargin" presStyleLbl="node1" presStyleIdx="0" presStyleCnt="5"/>
      <dgm:spPr/>
    </dgm:pt>
    <dgm:pt modelId="{54650D3B-5B3C-4699-B133-D49E1CEAB331}" type="pres">
      <dgm:prSet presAssocID="{D8C8808F-977C-481B-BA00-12FADA27B223}" presName="parentText" presStyleLbl="node1" presStyleIdx="1" presStyleCnt="5">
        <dgm:presLayoutVars>
          <dgm:chMax val="0"/>
          <dgm:bulletEnabled val="1"/>
        </dgm:presLayoutVars>
      </dgm:prSet>
      <dgm:spPr/>
    </dgm:pt>
    <dgm:pt modelId="{53D416C8-3D51-4CDE-B0DC-443161A45916}" type="pres">
      <dgm:prSet presAssocID="{D8C8808F-977C-481B-BA00-12FADA27B223}" presName="negativeSpace" presStyleCnt="0"/>
      <dgm:spPr/>
    </dgm:pt>
    <dgm:pt modelId="{248E2FB3-FCFB-4115-863F-7B2F90508FCE}" type="pres">
      <dgm:prSet presAssocID="{D8C8808F-977C-481B-BA00-12FADA27B223}" presName="childText" presStyleLbl="conFgAcc1" presStyleIdx="1" presStyleCnt="5">
        <dgm:presLayoutVars>
          <dgm:bulletEnabled val="1"/>
        </dgm:presLayoutVars>
      </dgm:prSet>
      <dgm:spPr/>
    </dgm:pt>
    <dgm:pt modelId="{FE770FD8-A2B7-44FB-A942-3DE602AE54FB}" type="pres">
      <dgm:prSet presAssocID="{CB201B15-14D7-41A7-AED3-0DABFA81C425}" presName="spaceBetweenRectangles" presStyleCnt="0"/>
      <dgm:spPr/>
    </dgm:pt>
    <dgm:pt modelId="{9AF9E75E-17C9-4126-BFA5-DE42CEE9EBBC}" type="pres">
      <dgm:prSet presAssocID="{21A7C7D8-A658-4477-922A-E181C595D11C}" presName="parentLin" presStyleCnt="0"/>
      <dgm:spPr/>
    </dgm:pt>
    <dgm:pt modelId="{12122059-887B-4765-9BA2-26A7A4E8F698}" type="pres">
      <dgm:prSet presAssocID="{21A7C7D8-A658-4477-922A-E181C595D11C}" presName="parentLeftMargin" presStyleLbl="node1" presStyleIdx="1" presStyleCnt="5"/>
      <dgm:spPr/>
    </dgm:pt>
    <dgm:pt modelId="{9934AA8F-5524-4C37-ABA3-F52134000601}" type="pres">
      <dgm:prSet presAssocID="{21A7C7D8-A658-4477-922A-E181C595D11C}" presName="parentText" presStyleLbl="node1" presStyleIdx="2" presStyleCnt="5">
        <dgm:presLayoutVars>
          <dgm:chMax val="0"/>
          <dgm:bulletEnabled val="1"/>
        </dgm:presLayoutVars>
      </dgm:prSet>
      <dgm:spPr/>
    </dgm:pt>
    <dgm:pt modelId="{BAE83704-5184-43AB-B463-1CA12ECAC577}" type="pres">
      <dgm:prSet presAssocID="{21A7C7D8-A658-4477-922A-E181C595D11C}" presName="negativeSpace" presStyleCnt="0"/>
      <dgm:spPr/>
    </dgm:pt>
    <dgm:pt modelId="{1B19F835-CADD-4E9C-A327-2910981649D0}" type="pres">
      <dgm:prSet presAssocID="{21A7C7D8-A658-4477-922A-E181C595D11C}" presName="childText" presStyleLbl="conFgAcc1" presStyleIdx="2" presStyleCnt="5">
        <dgm:presLayoutVars>
          <dgm:bulletEnabled val="1"/>
        </dgm:presLayoutVars>
      </dgm:prSet>
      <dgm:spPr/>
    </dgm:pt>
    <dgm:pt modelId="{C221A9EE-30B3-417C-BC0D-D82C8C809B2C}" type="pres">
      <dgm:prSet presAssocID="{26041E4C-874A-4717-B8BB-4187D1D248E1}" presName="spaceBetweenRectangles" presStyleCnt="0"/>
      <dgm:spPr/>
    </dgm:pt>
    <dgm:pt modelId="{E73D0D5A-793C-44BB-BEC5-F840AED4E915}" type="pres">
      <dgm:prSet presAssocID="{A4D92B5F-CFA4-4240-9A3C-6B7E6D389C71}" presName="parentLin" presStyleCnt="0"/>
      <dgm:spPr/>
    </dgm:pt>
    <dgm:pt modelId="{3719BFF0-ACD6-4C8B-827D-9978CBAAE757}" type="pres">
      <dgm:prSet presAssocID="{A4D92B5F-CFA4-4240-9A3C-6B7E6D389C71}" presName="parentLeftMargin" presStyleLbl="node1" presStyleIdx="2" presStyleCnt="5"/>
      <dgm:spPr/>
    </dgm:pt>
    <dgm:pt modelId="{D91BD10E-E887-4753-BC1A-9CA14B93943F}" type="pres">
      <dgm:prSet presAssocID="{A4D92B5F-CFA4-4240-9A3C-6B7E6D389C71}" presName="parentText" presStyleLbl="node1" presStyleIdx="3" presStyleCnt="5">
        <dgm:presLayoutVars>
          <dgm:chMax val="0"/>
          <dgm:bulletEnabled val="1"/>
        </dgm:presLayoutVars>
      </dgm:prSet>
      <dgm:spPr/>
    </dgm:pt>
    <dgm:pt modelId="{4F57981B-D518-4389-93E3-C6259BE144A9}" type="pres">
      <dgm:prSet presAssocID="{A4D92B5F-CFA4-4240-9A3C-6B7E6D389C71}" presName="negativeSpace" presStyleCnt="0"/>
      <dgm:spPr/>
    </dgm:pt>
    <dgm:pt modelId="{DB55B320-2183-4041-88D3-7430AA7F9A6A}" type="pres">
      <dgm:prSet presAssocID="{A4D92B5F-CFA4-4240-9A3C-6B7E6D389C71}" presName="childText" presStyleLbl="conFgAcc1" presStyleIdx="3" presStyleCnt="5">
        <dgm:presLayoutVars>
          <dgm:bulletEnabled val="1"/>
        </dgm:presLayoutVars>
      </dgm:prSet>
      <dgm:spPr/>
    </dgm:pt>
    <dgm:pt modelId="{F99A7320-5321-48E7-AC51-54CC8D028639}" type="pres">
      <dgm:prSet presAssocID="{A79083F9-F977-4D9D-A0E8-1D4EBA574611}" presName="spaceBetweenRectangles" presStyleCnt="0"/>
      <dgm:spPr/>
    </dgm:pt>
    <dgm:pt modelId="{E245B75A-7D7B-4745-99E9-EBD7D9F891ED}" type="pres">
      <dgm:prSet presAssocID="{5A206CD2-46C0-4BEC-8271-7A2EDBC7E4AB}" presName="parentLin" presStyleCnt="0"/>
      <dgm:spPr/>
    </dgm:pt>
    <dgm:pt modelId="{0B02D9EB-A1C8-417A-8976-D2E02741F11C}" type="pres">
      <dgm:prSet presAssocID="{5A206CD2-46C0-4BEC-8271-7A2EDBC7E4AB}" presName="parentLeftMargin" presStyleLbl="node1" presStyleIdx="3" presStyleCnt="5"/>
      <dgm:spPr/>
    </dgm:pt>
    <dgm:pt modelId="{1AEC9FFB-0AB9-4C09-9724-10BA226450AC}" type="pres">
      <dgm:prSet presAssocID="{5A206CD2-46C0-4BEC-8271-7A2EDBC7E4AB}" presName="parentText" presStyleLbl="node1" presStyleIdx="4" presStyleCnt="5">
        <dgm:presLayoutVars>
          <dgm:chMax val="0"/>
          <dgm:bulletEnabled val="1"/>
        </dgm:presLayoutVars>
      </dgm:prSet>
      <dgm:spPr/>
    </dgm:pt>
    <dgm:pt modelId="{2CF0959F-7B61-466D-9BD8-5F2F21DBCFCA}" type="pres">
      <dgm:prSet presAssocID="{5A206CD2-46C0-4BEC-8271-7A2EDBC7E4AB}" presName="negativeSpace" presStyleCnt="0"/>
      <dgm:spPr/>
    </dgm:pt>
    <dgm:pt modelId="{60655525-4109-48F1-B85C-6FA23124521B}" type="pres">
      <dgm:prSet presAssocID="{5A206CD2-46C0-4BEC-8271-7A2EDBC7E4AB}" presName="childText" presStyleLbl="conFgAcc1" presStyleIdx="4" presStyleCnt="5">
        <dgm:presLayoutVars>
          <dgm:bulletEnabled val="1"/>
        </dgm:presLayoutVars>
      </dgm:prSet>
      <dgm:spPr/>
    </dgm:pt>
  </dgm:ptLst>
  <dgm:cxnLst>
    <dgm:cxn modelId="{0EAD9108-330D-4945-9739-5C7F9D23F0C7}" type="presOf" srcId="{21A7C7D8-A658-4477-922A-E181C595D11C}" destId="{9934AA8F-5524-4C37-ABA3-F52134000601}" srcOrd="1" destOrd="0" presId="urn:microsoft.com/office/officeart/2005/8/layout/list1"/>
    <dgm:cxn modelId="{48BFC010-D7D9-44B0-A7E3-FAA4A29D4239}" type="presOf" srcId="{5A206CD2-46C0-4BEC-8271-7A2EDBC7E4AB}" destId="{1AEC9FFB-0AB9-4C09-9724-10BA226450AC}" srcOrd="1" destOrd="0" presId="urn:microsoft.com/office/officeart/2005/8/layout/list1"/>
    <dgm:cxn modelId="{27C80219-62EB-4C2C-BBA9-69A2FD3A2177}" srcId="{A83268C9-D022-4B2D-BFF9-E7D8C32A0DBA}" destId="{21A7C7D8-A658-4477-922A-E181C595D11C}" srcOrd="2" destOrd="0" parTransId="{56975ACE-D8A6-43ED-9363-2871A2FD157F}" sibTransId="{26041E4C-874A-4717-B8BB-4187D1D248E1}"/>
    <dgm:cxn modelId="{6F1C5E54-843D-4803-87BF-D6CF9FB2EF2B}" type="presOf" srcId="{A83268C9-D022-4B2D-BFF9-E7D8C32A0DBA}" destId="{3650A6D3-9E9E-4858-BC51-2400F04FAA52}" srcOrd="0" destOrd="0" presId="urn:microsoft.com/office/officeart/2005/8/layout/list1"/>
    <dgm:cxn modelId="{483A9264-E1FF-42AD-B171-F4A48C59E4C0}" srcId="{A83268C9-D022-4B2D-BFF9-E7D8C32A0DBA}" destId="{5A206CD2-46C0-4BEC-8271-7A2EDBC7E4AB}" srcOrd="4" destOrd="0" parTransId="{29D42F05-7723-4626-ACF4-7FC457810F3D}" sibTransId="{8F653486-BD61-4C33-ADBB-68754DB34AA6}"/>
    <dgm:cxn modelId="{BAC85B66-EE67-4DA3-B54A-DE4BB05FB695}" srcId="{A83268C9-D022-4B2D-BFF9-E7D8C32A0DBA}" destId="{A4D92B5F-CFA4-4240-9A3C-6B7E6D389C71}" srcOrd="3" destOrd="0" parTransId="{451BC6C3-1EBA-4D1A-9AC0-C3D8459ED1C9}" sibTransId="{A79083F9-F977-4D9D-A0E8-1D4EBA574611}"/>
    <dgm:cxn modelId="{F7ED1E6F-6050-4493-85DA-BE8298C41D36}" type="presOf" srcId="{5A206CD2-46C0-4BEC-8271-7A2EDBC7E4AB}" destId="{0B02D9EB-A1C8-417A-8976-D2E02741F11C}" srcOrd="0" destOrd="0" presId="urn:microsoft.com/office/officeart/2005/8/layout/list1"/>
    <dgm:cxn modelId="{7A8E8973-1F21-4830-91C5-D05277A3306F}" srcId="{A83268C9-D022-4B2D-BFF9-E7D8C32A0DBA}" destId="{D8C8808F-977C-481B-BA00-12FADA27B223}" srcOrd="1" destOrd="0" parTransId="{0E1866F8-7B59-4CE7-AB5B-537E67207391}" sibTransId="{CB201B15-14D7-41A7-AED3-0DABFA81C425}"/>
    <dgm:cxn modelId="{3B50747F-709A-4855-AF09-D16F12D22BF9}" type="presOf" srcId="{A4D92B5F-CFA4-4240-9A3C-6B7E6D389C71}" destId="{3719BFF0-ACD6-4C8B-827D-9978CBAAE757}" srcOrd="0" destOrd="0" presId="urn:microsoft.com/office/officeart/2005/8/layout/list1"/>
    <dgm:cxn modelId="{A9B14EAB-08D7-4840-BD66-FD99EDEEA77E}" srcId="{A83268C9-D022-4B2D-BFF9-E7D8C32A0DBA}" destId="{CB6894D6-73E0-4437-9FDC-F9995864DEDC}" srcOrd="0" destOrd="0" parTransId="{72EF028C-D35D-446D-9F31-2CBDC2C1D2DF}" sibTransId="{284D06B9-5755-4C34-A3C0-18DDAE5E95BF}"/>
    <dgm:cxn modelId="{004D33C2-747A-474F-B8B6-C44362C41DF6}" type="presOf" srcId="{D8C8808F-977C-481B-BA00-12FADA27B223}" destId="{F3D55B53-53C9-4BDF-8F02-C68D478C8788}" srcOrd="0" destOrd="0" presId="urn:microsoft.com/office/officeart/2005/8/layout/list1"/>
    <dgm:cxn modelId="{C426BDC4-EB35-4AB7-8A8E-FD12364A745C}" type="presOf" srcId="{A4D92B5F-CFA4-4240-9A3C-6B7E6D389C71}" destId="{D91BD10E-E887-4753-BC1A-9CA14B93943F}" srcOrd="1" destOrd="0" presId="urn:microsoft.com/office/officeart/2005/8/layout/list1"/>
    <dgm:cxn modelId="{730AB6C6-F021-41A4-95E8-ACD3477C7AA5}" type="presOf" srcId="{21A7C7D8-A658-4477-922A-E181C595D11C}" destId="{12122059-887B-4765-9BA2-26A7A4E8F698}" srcOrd="0" destOrd="0" presId="urn:microsoft.com/office/officeart/2005/8/layout/list1"/>
    <dgm:cxn modelId="{ADB1A2F3-7A56-40BF-8624-2BD3172FDD93}" type="presOf" srcId="{CB6894D6-73E0-4437-9FDC-F9995864DEDC}" destId="{E5ECF253-C4E8-4582-A5B1-3ECCB3FD9F86}" srcOrd="0" destOrd="0" presId="urn:microsoft.com/office/officeart/2005/8/layout/list1"/>
    <dgm:cxn modelId="{BB2639F5-5078-42A5-81EA-63DB59105A4E}" type="presOf" srcId="{CB6894D6-73E0-4437-9FDC-F9995864DEDC}" destId="{1A45E6AE-0071-46AF-B484-EE7F2D810737}" srcOrd="1" destOrd="0" presId="urn:microsoft.com/office/officeart/2005/8/layout/list1"/>
    <dgm:cxn modelId="{93C91AFD-4130-40B5-999F-A1A7B8CACC25}" type="presOf" srcId="{D8C8808F-977C-481B-BA00-12FADA27B223}" destId="{54650D3B-5B3C-4699-B133-D49E1CEAB331}" srcOrd="1" destOrd="0" presId="urn:microsoft.com/office/officeart/2005/8/layout/list1"/>
    <dgm:cxn modelId="{A0596BCF-28A6-4C6C-96FD-AE91B3351179}" type="presParOf" srcId="{3650A6D3-9E9E-4858-BC51-2400F04FAA52}" destId="{04A72656-ACD9-497B-8FAB-8B27196C7516}" srcOrd="0" destOrd="0" presId="urn:microsoft.com/office/officeart/2005/8/layout/list1"/>
    <dgm:cxn modelId="{E296C9B7-6227-40F5-BF10-1B997041B3BC}" type="presParOf" srcId="{04A72656-ACD9-497B-8FAB-8B27196C7516}" destId="{E5ECF253-C4E8-4582-A5B1-3ECCB3FD9F86}" srcOrd="0" destOrd="0" presId="urn:microsoft.com/office/officeart/2005/8/layout/list1"/>
    <dgm:cxn modelId="{ECBFE6CE-898E-49F8-B08B-441CF842EAFA}" type="presParOf" srcId="{04A72656-ACD9-497B-8FAB-8B27196C7516}" destId="{1A45E6AE-0071-46AF-B484-EE7F2D810737}" srcOrd="1" destOrd="0" presId="urn:microsoft.com/office/officeart/2005/8/layout/list1"/>
    <dgm:cxn modelId="{E78ECBA8-5112-405C-96B4-1859A4CDA967}" type="presParOf" srcId="{3650A6D3-9E9E-4858-BC51-2400F04FAA52}" destId="{3FF05E8C-AAD3-4655-95B8-2ACAE745BBED}" srcOrd="1" destOrd="0" presId="urn:microsoft.com/office/officeart/2005/8/layout/list1"/>
    <dgm:cxn modelId="{4090221C-0D4A-45EA-8B7A-9729753CD006}" type="presParOf" srcId="{3650A6D3-9E9E-4858-BC51-2400F04FAA52}" destId="{74D282D6-7B7F-471C-8450-E09158540E98}" srcOrd="2" destOrd="0" presId="urn:microsoft.com/office/officeart/2005/8/layout/list1"/>
    <dgm:cxn modelId="{847CECA5-680D-4DDF-B9ED-0CB5A587A665}" type="presParOf" srcId="{3650A6D3-9E9E-4858-BC51-2400F04FAA52}" destId="{F447E8AC-A60E-4E19-8E58-9D61D9DF3A63}" srcOrd="3" destOrd="0" presId="urn:microsoft.com/office/officeart/2005/8/layout/list1"/>
    <dgm:cxn modelId="{D01AC86A-3FBB-4108-8D3D-4896AAE0DBEB}" type="presParOf" srcId="{3650A6D3-9E9E-4858-BC51-2400F04FAA52}" destId="{415D6EDE-2B72-41C6-B617-EF5F2C972826}" srcOrd="4" destOrd="0" presId="urn:microsoft.com/office/officeart/2005/8/layout/list1"/>
    <dgm:cxn modelId="{38C85DBE-082E-41DB-A10F-C9E65CC16761}" type="presParOf" srcId="{415D6EDE-2B72-41C6-B617-EF5F2C972826}" destId="{F3D55B53-53C9-4BDF-8F02-C68D478C8788}" srcOrd="0" destOrd="0" presId="urn:microsoft.com/office/officeart/2005/8/layout/list1"/>
    <dgm:cxn modelId="{F2E28BF7-2526-4B24-A73C-2938CD096FD2}" type="presParOf" srcId="{415D6EDE-2B72-41C6-B617-EF5F2C972826}" destId="{54650D3B-5B3C-4699-B133-D49E1CEAB331}" srcOrd="1" destOrd="0" presId="urn:microsoft.com/office/officeart/2005/8/layout/list1"/>
    <dgm:cxn modelId="{D714027F-428B-4346-8A64-B99A1503855D}" type="presParOf" srcId="{3650A6D3-9E9E-4858-BC51-2400F04FAA52}" destId="{53D416C8-3D51-4CDE-B0DC-443161A45916}" srcOrd="5" destOrd="0" presId="urn:microsoft.com/office/officeart/2005/8/layout/list1"/>
    <dgm:cxn modelId="{B90474E6-F551-4AF8-81EC-E6255B00F71A}" type="presParOf" srcId="{3650A6D3-9E9E-4858-BC51-2400F04FAA52}" destId="{248E2FB3-FCFB-4115-863F-7B2F90508FCE}" srcOrd="6" destOrd="0" presId="urn:microsoft.com/office/officeart/2005/8/layout/list1"/>
    <dgm:cxn modelId="{228B0D05-D288-4BE6-975F-88C516667B05}" type="presParOf" srcId="{3650A6D3-9E9E-4858-BC51-2400F04FAA52}" destId="{FE770FD8-A2B7-44FB-A942-3DE602AE54FB}" srcOrd="7" destOrd="0" presId="urn:microsoft.com/office/officeart/2005/8/layout/list1"/>
    <dgm:cxn modelId="{D0940059-C203-4F3C-8864-69363D4C4E48}" type="presParOf" srcId="{3650A6D3-9E9E-4858-BC51-2400F04FAA52}" destId="{9AF9E75E-17C9-4126-BFA5-DE42CEE9EBBC}" srcOrd="8" destOrd="0" presId="urn:microsoft.com/office/officeart/2005/8/layout/list1"/>
    <dgm:cxn modelId="{AF68195B-02F8-4961-AC5B-92F5641951D4}" type="presParOf" srcId="{9AF9E75E-17C9-4126-BFA5-DE42CEE9EBBC}" destId="{12122059-887B-4765-9BA2-26A7A4E8F698}" srcOrd="0" destOrd="0" presId="urn:microsoft.com/office/officeart/2005/8/layout/list1"/>
    <dgm:cxn modelId="{A3E39008-E638-4B10-B80B-C4E2CA1F1362}" type="presParOf" srcId="{9AF9E75E-17C9-4126-BFA5-DE42CEE9EBBC}" destId="{9934AA8F-5524-4C37-ABA3-F52134000601}" srcOrd="1" destOrd="0" presId="urn:microsoft.com/office/officeart/2005/8/layout/list1"/>
    <dgm:cxn modelId="{5E341222-22FB-42D4-AE64-C6D06E14FB75}" type="presParOf" srcId="{3650A6D3-9E9E-4858-BC51-2400F04FAA52}" destId="{BAE83704-5184-43AB-B463-1CA12ECAC577}" srcOrd="9" destOrd="0" presId="urn:microsoft.com/office/officeart/2005/8/layout/list1"/>
    <dgm:cxn modelId="{0AB786CF-BC17-49D2-B7BB-D4AC2FD260AE}" type="presParOf" srcId="{3650A6D3-9E9E-4858-BC51-2400F04FAA52}" destId="{1B19F835-CADD-4E9C-A327-2910981649D0}" srcOrd="10" destOrd="0" presId="urn:microsoft.com/office/officeart/2005/8/layout/list1"/>
    <dgm:cxn modelId="{8EA1027A-9288-4E3E-A5F2-1D479916BB1E}" type="presParOf" srcId="{3650A6D3-9E9E-4858-BC51-2400F04FAA52}" destId="{C221A9EE-30B3-417C-BC0D-D82C8C809B2C}" srcOrd="11" destOrd="0" presId="urn:microsoft.com/office/officeart/2005/8/layout/list1"/>
    <dgm:cxn modelId="{1AB6EFDE-67A0-41EF-BCB0-0F562EE8388B}" type="presParOf" srcId="{3650A6D3-9E9E-4858-BC51-2400F04FAA52}" destId="{E73D0D5A-793C-44BB-BEC5-F840AED4E915}" srcOrd="12" destOrd="0" presId="urn:microsoft.com/office/officeart/2005/8/layout/list1"/>
    <dgm:cxn modelId="{91B342E2-07C6-4CE4-B220-7CA1C5277F1D}" type="presParOf" srcId="{E73D0D5A-793C-44BB-BEC5-F840AED4E915}" destId="{3719BFF0-ACD6-4C8B-827D-9978CBAAE757}" srcOrd="0" destOrd="0" presId="urn:microsoft.com/office/officeart/2005/8/layout/list1"/>
    <dgm:cxn modelId="{FDA0EE82-F882-4BC2-B67C-702F7C8EA041}" type="presParOf" srcId="{E73D0D5A-793C-44BB-BEC5-F840AED4E915}" destId="{D91BD10E-E887-4753-BC1A-9CA14B93943F}" srcOrd="1" destOrd="0" presId="urn:microsoft.com/office/officeart/2005/8/layout/list1"/>
    <dgm:cxn modelId="{D4664347-0476-4DE4-9083-8CD0E4D98620}" type="presParOf" srcId="{3650A6D3-9E9E-4858-BC51-2400F04FAA52}" destId="{4F57981B-D518-4389-93E3-C6259BE144A9}" srcOrd="13" destOrd="0" presId="urn:microsoft.com/office/officeart/2005/8/layout/list1"/>
    <dgm:cxn modelId="{754DE1C1-AC6F-4515-8AAB-8DB271CF5512}" type="presParOf" srcId="{3650A6D3-9E9E-4858-BC51-2400F04FAA52}" destId="{DB55B320-2183-4041-88D3-7430AA7F9A6A}" srcOrd="14" destOrd="0" presId="urn:microsoft.com/office/officeart/2005/8/layout/list1"/>
    <dgm:cxn modelId="{D3FE0D2C-B797-4530-8D23-C66159C9D5AA}" type="presParOf" srcId="{3650A6D3-9E9E-4858-BC51-2400F04FAA52}" destId="{F99A7320-5321-48E7-AC51-54CC8D028639}" srcOrd="15" destOrd="0" presId="urn:microsoft.com/office/officeart/2005/8/layout/list1"/>
    <dgm:cxn modelId="{8A2264CF-864E-4787-9330-433093CDDF15}" type="presParOf" srcId="{3650A6D3-9E9E-4858-BC51-2400F04FAA52}" destId="{E245B75A-7D7B-4745-99E9-EBD7D9F891ED}" srcOrd="16" destOrd="0" presId="urn:microsoft.com/office/officeart/2005/8/layout/list1"/>
    <dgm:cxn modelId="{B175A1CF-9CC3-402B-ABE0-E4819DFDDE26}" type="presParOf" srcId="{E245B75A-7D7B-4745-99E9-EBD7D9F891ED}" destId="{0B02D9EB-A1C8-417A-8976-D2E02741F11C}" srcOrd="0" destOrd="0" presId="urn:microsoft.com/office/officeart/2005/8/layout/list1"/>
    <dgm:cxn modelId="{9D838608-3536-47FD-9719-F6658C6198E9}" type="presParOf" srcId="{E245B75A-7D7B-4745-99E9-EBD7D9F891ED}" destId="{1AEC9FFB-0AB9-4C09-9724-10BA226450AC}" srcOrd="1" destOrd="0" presId="urn:microsoft.com/office/officeart/2005/8/layout/list1"/>
    <dgm:cxn modelId="{3C621C5F-0F02-4675-973E-B5709C4F1DA3}" type="presParOf" srcId="{3650A6D3-9E9E-4858-BC51-2400F04FAA52}" destId="{2CF0959F-7B61-466D-9BD8-5F2F21DBCFCA}" srcOrd="17" destOrd="0" presId="urn:microsoft.com/office/officeart/2005/8/layout/list1"/>
    <dgm:cxn modelId="{34533F62-F973-47D1-9129-489596F836B8}" type="presParOf" srcId="{3650A6D3-9E9E-4858-BC51-2400F04FAA52}" destId="{60655525-4109-48F1-B85C-6FA23124521B}" srcOrd="18"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3268C9-D022-4B2D-BFF9-E7D8C32A0DBA}" type="doc">
      <dgm:prSet loTypeId="urn:microsoft.com/office/officeart/2005/8/layout/list1" loCatId="list" qsTypeId="urn:microsoft.com/office/officeart/2005/8/quickstyle/simple1" qsCatId="simple" csTypeId="urn:microsoft.com/office/officeart/2005/8/colors/accent3_4" csCatId="accent3" phldr="1"/>
      <dgm:spPr/>
      <dgm:t>
        <a:bodyPr/>
        <a:lstStyle/>
        <a:p>
          <a:endParaRPr lang="en-US"/>
        </a:p>
      </dgm:t>
    </dgm:pt>
    <dgm:pt modelId="{CB6894D6-73E0-4437-9FDC-F9995864DEDC}">
      <dgm:prSet phldrT="[Text]" custT="1"/>
      <dgm:spPr/>
      <dgm:t>
        <a:bodyPr/>
        <a:lstStyle/>
        <a:p>
          <a:pPr marL="0" lvl="0" indent="0" algn="l" defTabSz="800100">
            <a:lnSpc>
              <a:spcPct val="90000"/>
            </a:lnSpc>
            <a:spcBef>
              <a:spcPct val="0"/>
            </a:spcBef>
            <a:spcAft>
              <a:spcPct val="35000"/>
            </a:spcAft>
            <a:buNone/>
          </a:pPr>
          <a:r>
            <a:rPr lang="en-US" sz="1800" kern="1200" dirty="0">
              <a:solidFill>
                <a:srgbClr val="FFFFFF"/>
              </a:solidFill>
              <a:latin typeface="Arial" panose="020B0604020202020204"/>
              <a:ea typeface="+mn-ea"/>
              <a:cs typeface="+mn-cs"/>
            </a:rPr>
            <a:t>Consider a time-based rate pilot.</a:t>
          </a:r>
        </a:p>
      </dgm:t>
    </dgm:pt>
    <dgm:pt modelId="{72EF028C-D35D-446D-9F31-2CBDC2C1D2DF}" type="parTrans" cxnId="{A9B14EAB-08D7-4840-BD66-FD99EDEEA77E}">
      <dgm:prSet/>
      <dgm:spPr/>
      <dgm:t>
        <a:bodyPr/>
        <a:lstStyle/>
        <a:p>
          <a:endParaRPr lang="en-US" sz="1800"/>
        </a:p>
      </dgm:t>
    </dgm:pt>
    <dgm:pt modelId="{284D06B9-5755-4C34-A3C0-18DDAE5E95BF}" type="sibTrans" cxnId="{A9B14EAB-08D7-4840-BD66-FD99EDEEA77E}">
      <dgm:prSet/>
      <dgm:spPr/>
      <dgm:t>
        <a:bodyPr/>
        <a:lstStyle/>
        <a:p>
          <a:endParaRPr lang="en-US" sz="1800"/>
        </a:p>
      </dgm:t>
    </dgm:pt>
    <dgm:pt modelId="{33B84B2C-48D4-4CC0-8749-20DAC05FDD74}">
      <dgm:prSet custT="1"/>
      <dgm:spPr/>
      <dgm:t>
        <a:bodyPr/>
        <a:lstStyle/>
        <a:p>
          <a:pPr algn="l"/>
          <a:r>
            <a:rPr lang="en-US" sz="1800"/>
            <a:t>Consider adopting an energy efficiency resource standard.</a:t>
          </a:r>
        </a:p>
      </dgm:t>
    </dgm:pt>
    <dgm:pt modelId="{309211A8-0C22-442A-A90D-05614BE2815C}" type="parTrans" cxnId="{B868F3DC-0FC0-462A-8279-7BF94D4BB90A}">
      <dgm:prSet/>
      <dgm:spPr/>
      <dgm:t>
        <a:bodyPr/>
        <a:lstStyle/>
        <a:p>
          <a:endParaRPr lang="en-US" sz="1800"/>
        </a:p>
      </dgm:t>
    </dgm:pt>
    <dgm:pt modelId="{A7B19EDC-778E-4FC7-A475-4FA6E5B91650}" type="sibTrans" cxnId="{B868F3DC-0FC0-462A-8279-7BF94D4BB90A}">
      <dgm:prSet/>
      <dgm:spPr/>
      <dgm:t>
        <a:bodyPr/>
        <a:lstStyle/>
        <a:p>
          <a:endParaRPr lang="en-US" sz="1800"/>
        </a:p>
      </dgm:t>
    </dgm:pt>
    <dgm:pt modelId="{E492B254-92B4-4C34-8ADF-F96525FDBC4A}">
      <dgm:prSet custT="1"/>
      <dgm:spPr/>
      <dgm:t>
        <a:bodyPr/>
        <a:lstStyle/>
        <a:p>
          <a:pPr algn="l"/>
          <a:r>
            <a:rPr lang="en-US" sz="1800"/>
            <a:t>Design programs for the major end uses.</a:t>
          </a:r>
        </a:p>
      </dgm:t>
    </dgm:pt>
    <dgm:pt modelId="{681EAE24-B208-4B28-B401-14D75F881733}" type="parTrans" cxnId="{B6D1D3E4-7469-4AED-A06E-B29CD66F725C}">
      <dgm:prSet/>
      <dgm:spPr/>
      <dgm:t>
        <a:bodyPr/>
        <a:lstStyle/>
        <a:p>
          <a:endParaRPr lang="en-US" sz="1800"/>
        </a:p>
      </dgm:t>
    </dgm:pt>
    <dgm:pt modelId="{3333034F-9EA0-40E2-8F93-B16B0C2B61FA}" type="sibTrans" cxnId="{B6D1D3E4-7469-4AED-A06E-B29CD66F725C}">
      <dgm:prSet/>
      <dgm:spPr/>
      <dgm:t>
        <a:bodyPr/>
        <a:lstStyle/>
        <a:p>
          <a:endParaRPr lang="en-US" sz="1800"/>
        </a:p>
      </dgm:t>
    </dgm:pt>
    <dgm:pt modelId="{3650A6D3-9E9E-4858-BC51-2400F04FAA52}" type="pres">
      <dgm:prSet presAssocID="{A83268C9-D022-4B2D-BFF9-E7D8C32A0DBA}" presName="linear" presStyleCnt="0">
        <dgm:presLayoutVars>
          <dgm:dir/>
          <dgm:animLvl val="lvl"/>
          <dgm:resizeHandles val="exact"/>
        </dgm:presLayoutVars>
      </dgm:prSet>
      <dgm:spPr/>
    </dgm:pt>
    <dgm:pt modelId="{04A72656-ACD9-497B-8FAB-8B27196C7516}" type="pres">
      <dgm:prSet presAssocID="{CB6894D6-73E0-4437-9FDC-F9995864DEDC}" presName="parentLin" presStyleCnt="0"/>
      <dgm:spPr/>
    </dgm:pt>
    <dgm:pt modelId="{E5ECF253-C4E8-4582-A5B1-3ECCB3FD9F86}" type="pres">
      <dgm:prSet presAssocID="{CB6894D6-73E0-4437-9FDC-F9995864DEDC}" presName="parentLeftMargin" presStyleLbl="node1" presStyleIdx="0" presStyleCnt="3"/>
      <dgm:spPr/>
    </dgm:pt>
    <dgm:pt modelId="{1A45E6AE-0071-46AF-B484-EE7F2D810737}" type="pres">
      <dgm:prSet presAssocID="{CB6894D6-73E0-4437-9FDC-F9995864DEDC}" presName="parentText" presStyleLbl="node1" presStyleIdx="0" presStyleCnt="3">
        <dgm:presLayoutVars>
          <dgm:chMax val="0"/>
          <dgm:bulletEnabled val="1"/>
        </dgm:presLayoutVars>
      </dgm:prSet>
      <dgm:spPr/>
    </dgm:pt>
    <dgm:pt modelId="{3FF05E8C-AAD3-4655-95B8-2ACAE745BBED}" type="pres">
      <dgm:prSet presAssocID="{CB6894D6-73E0-4437-9FDC-F9995864DEDC}" presName="negativeSpace" presStyleCnt="0"/>
      <dgm:spPr/>
    </dgm:pt>
    <dgm:pt modelId="{74D282D6-7B7F-471C-8450-E09158540E98}" type="pres">
      <dgm:prSet presAssocID="{CB6894D6-73E0-4437-9FDC-F9995864DEDC}" presName="childText" presStyleLbl="conFgAcc1" presStyleIdx="0" presStyleCnt="3">
        <dgm:presLayoutVars>
          <dgm:bulletEnabled val="1"/>
        </dgm:presLayoutVars>
      </dgm:prSet>
      <dgm:spPr/>
    </dgm:pt>
    <dgm:pt modelId="{F447E8AC-A60E-4E19-8E58-9D61D9DF3A63}" type="pres">
      <dgm:prSet presAssocID="{284D06B9-5755-4C34-A3C0-18DDAE5E95BF}" presName="spaceBetweenRectangles" presStyleCnt="0"/>
      <dgm:spPr/>
    </dgm:pt>
    <dgm:pt modelId="{931F1DF8-9E4A-42F0-9892-4A43B5F011E0}" type="pres">
      <dgm:prSet presAssocID="{33B84B2C-48D4-4CC0-8749-20DAC05FDD74}" presName="parentLin" presStyleCnt="0"/>
      <dgm:spPr/>
    </dgm:pt>
    <dgm:pt modelId="{D9AF19DA-4490-4950-9C4B-3F6105514732}" type="pres">
      <dgm:prSet presAssocID="{33B84B2C-48D4-4CC0-8749-20DAC05FDD74}" presName="parentLeftMargin" presStyleLbl="node1" presStyleIdx="0" presStyleCnt="3"/>
      <dgm:spPr/>
    </dgm:pt>
    <dgm:pt modelId="{A4FB4DF8-45BD-4B9B-B16E-DFCF7515BFA0}" type="pres">
      <dgm:prSet presAssocID="{33B84B2C-48D4-4CC0-8749-20DAC05FDD74}" presName="parentText" presStyleLbl="node1" presStyleIdx="1" presStyleCnt="3">
        <dgm:presLayoutVars>
          <dgm:chMax val="0"/>
          <dgm:bulletEnabled val="1"/>
        </dgm:presLayoutVars>
      </dgm:prSet>
      <dgm:spPr/>
    </dgm:pt>
    <dgm:pt modelId="{0BE6A831-524B-4C55-94A9-E8CC5483D169}" type="pres">
      <dgm:prSet presAssocID="{33B84B2C-48D4-4CC0-8749-20DAC05FDD74}" presName="negativeSpace" presStyleCnt="0"/>
      <dgm:spPr/>
    </dgm:pt>
    <dgm:pt modelId="{1F1A896D-F851-400A-B1DE-2172061D4669}" type="pres">
      <dgm:prSet presAssocID="{33B84B2C-48D4-4CC0-8749-20DAC05FDD74}" presName="childText" presStyleLbl="conFgAcc1" presStyleIdx="1" presStyleCnt="3">
        <dgm:presLayoutVars>
          <dgm:bulletEnabled val="1"/>
        </dgm:presLayoutVars>
      </dgm:prSet>
      <dgm:spPr/>
    </dgm:pt>
    <dgm:pt modelId="{1FEB506B-6CD0-47D8-ACCA-07DD1C7AD55B}" type="pres">
      <dgm:prSet presAssocID="{A7B19EDC-778E-4FC7-A475-4FA6E5B91650}" presName="spaceBetweenRectangles" presStyleCnt="0"/>
      <dgm:spPr/>
    </dgm:pt>
    <dgm:pt modelId="{934374D7-11B3-459D-BDC5-0232DCC3AC6A}" type="pres">
      <dgm:prSet presAssocID="{E492B254-92B4-4C34-8ADF-F96525FDBC4A}" presName="parentLin" presStyleCnt="0"/>
      <dgm:spPr/>
    </dgm:pt>
    <dgm:pt modelId="{3521BD9F-DDAA-4A2B-8AEE-4EA53BE97962}" type="pres">
      <dgm:prSet presAssocID="{E492B254-92B4-4C34-8ADF-F96525FDBC4A}" presName="parentLeftMargin" presStyleLbl="node1" presStyleIdx="1" presStyleCnt="3"/>
      <dgm:spPr/>
    </dgm:pt>
    <dgm:pt modelId="{11CF9A33-4005-4301-994E-5E692D99AF70}" type="pres">
      <dgm:prSet presAssocID="{E492B254-92B4-4C34-8ADF-F96525FDBC4A}" presName="parentText" presStyleLbl="node1" presStyleIdx="2" presStyleCnt="3">
        <dgm:presLayoutVars>
          <dgm:chMax val="0"/>
          <dgm:bulletEnabled val="1"/>
        </dgm:presLayoutVars>
      </dgm:prSet>
      <dgm:spPr/>
    </dgm:pt>
    <dgm:pt modelId="{5E3E8749-1AEE-42C4-859D-703BFB31F5BD}" type="pres">
      <dgm:prSet presAssocID="{E492B254-92B4-4C34-8ADF-F96525FDBC4A}" presName="negativeSpace" presStyleCnt="0"/>
      <dgm:spPr/>
    </dgm:pt>
    <dgm:pt modelId="{470E02AE-A055-4DFE-83D8-62F51CCBE360}" type="pres">
      <dgm:prSet presAssocID="{E492B254-92B4-4C34-8ADF-F96525FDBC4A}" presName="childText" presStyleLbl="conFgAcc1" presStyleIdx="2" presStyleCnt="3">
        <dgm:presLayoutVars>
          <dgm:bulletEnabled val="1"/>
        </dgm:presLayoutVars>
      </dgm:prSet>
      <dgm:spPr/>
    </dgm:pt>
  </dgm:ptLst>
  <dgm:cxnLst>
    <dgm:cxn modelId="{0D6B710A-90F1-43F7-AE6B-64BFBC070DD9}" type="presOf" srcId="{E492B254-92B4-4C34-8ADF-F96525FDBC4A}" destId="{3521BD9F-DDAA-4A2B-8AEE-4EA53BE97962}" srcOrd="0" destOrd="0" presId="urn:microsoft.com/office/officeart/2005/8/layout/list1"/>
    <dgm:cxn modelId="{E728023B-98C5-4914-AB0F-89DFF481B03F}" type="presOf" srcId="{33B84B2C-48D4-4CC0-8749-20DAC05FDD74}" destId="{D9AF19DA-4490-4950-9C4B-3F6105514732}" srcOrd="0" destOrd="0" presId="urn:microsoft.com/office/officeart/2005/8/layout/list1"/>
    <dgm:cxn modelId="{6F1C5E54-843D-4803-87BF-D6CF9FB2EF2B}" type="presOf" srcId="{A83268C9-D022-4B2D-BFF9-E7D8C32A0DBA}" destId="{3650A6D3-9E9E-4858-BC51-2400F04FAA52}" srcOrd="0" destOrd="0" presId="urn:microsoft.com/office/officeart/2005/8/layout/list1"/>
    <dgm:cxn modelId="{A9B14EAB-08D7-4840-BD66-FD99EDEEA77E}" srcId="{A83268C9-D022-4B2D-BFF9-E7D8C32A0DBA}" destId="{CB6894D6-73E0-4437-9FDC-F9995864DEDC}" srcOrd="0" destOrd="0" parTransId="{72EF028C-D35D-446D-9F31-2CBDC2C1D2DF}" sibTransId="{284D06B9-5755-4C34-A3C0-18DDAE5E95BF}"/>
    <dgm:cxn modelId="{13E147B3-BDA7-496F-AAEB-176033EBEDBE}" type="presOf" srcId="{E492B254-92B4-4C34-8ADF-F96525FDBC4A}" destId="{11CF9A33-4005-4301-994E-5E692D99AF70}" srcOrd="1" destOrd="0" presId="urn:microsoft.com/office/officeart/2005/8/layout/list1"/>
    <dgm:cxn modelId="{B868F3DC-0FC0-462A-8279-7BF94D4BB90A}" srcId="{A83268C9-D022-4B2D-BFF9-E7D8C32A0DBA}" destId="{33B84B2C-48D4-4CC0-8749-20DAC05FDD74}" srcOrd="1" destOrd="0" parTransId="{309211A8-0C22-442A-A90D-05614BE2815C}" sibTransId="{A7B19EDC-778E-4FC7-A475-4FA6E5B91650}"/>
    <dgm:cxn modelId="{B6D1D3E4-7469-4AED-A06E-B29CD66F725C}" srcId="{A83268C9-D022-4B2D-BFF9-E7D8C32A0DBA}" destId="{E492B254-92B4-4C34-8ADF-F96525FDBC4A}" srcOrd="2" destOrd="0" parTransId="{681EAE24-B208-4B28-B401-14D75F881733}" sibTransId="{3333034F-9EA0-40E2-8F93-B16B0C2B61FA}"/>
    <dgm:cxn modelId="{ADB1A2F3-7A56-40BF-8624-2BD3172FDD93}" type="presOf" srcId="{CB6894D6-73E0-4437-9FDC-F9995864DEDC}" destId="{E5ECF253-C4E8-4582-A5B1-3ECCB3FD9F86}" srcOrd="0" destOrd="0" presId="urn:microsoft.com/office/officeart/2005/8/layout/list1"/>
    <dgm:cxn modelId="{BB2639F5-5078-42A5-81EA-63DB59105A4E}" type="presOf" srcId="{CB6894D6-73E0-4437-9FDC-F9995864DEDC}" destId="{1A45E6AE-0071-46AF-B484-EE7F2D810737}" srcOrd="1" destOrd="0" presId="urn:microsoft.com/office/officeart/2005/8/layout/list1"/>
    <dgm:cxn modelId="{949171F9-F670-460A-B82B-B533EA8E194F}" type="presOf" srcId="{33B84B2C-48D4-4CC0-8749-20DAC05FDD74}" destId="{A4FB4DF8-45BD-4B9B-B16E-DFCF7515BFA0}" srcOrd="1" destOrd="0" presId="urn:microsoft.com/office/officeart/2005/8/layout/list1"/>
    <dgm:cxn modelId="{A0596BCF-28A6-4C6C-96FD-AE91B3351179}" type="presParOf" srcId="{3650A6D3-9E9E-4858-BC51-2400F04FAA52}" destId="{04A72656-ACD9-497B-8FAB-8B27196C7516}" srcOrd="0" destOrd="0" presId="urn:microsoft.com/office/officeart/2005/8/layout/list1"/>
    <dgm:cxn modelId="{E296C9B7-6227-40F5-BF10-1B997041B3BC}" type="presParOf" srcId="{04A72656-ACD9-497B-8FAB-8B27196C7516}" destId="{E5ECF253-C4E8-4582-A5B1-3ECCB3FD9F86}" srcOrd="0" destOrd="0" presId="urn:microsoft.com/office/officeart/2005/8/layout/list1"/>
    <dgm:cxn modelId="{ECBFE6CE-898E-49F8-B08B-441CF842EAFA}" type="presParOf" srcId="{04A72656-ACD9-497B-8FAB-8B27196C7516}" destId="{1A45E6AE-0071-46AF-B484-EE7F2D810737}" srcOrd="1" destOrd="0" presId="urn:microsoft.com/office/officeart/2005/8/layout/list1"/>
    <dgm:cxn modelId="{E78ECBA8-5112-405C-96B4-1859A4CDA967}" type="presParOf" srcId="{3650A6D3-9E9E-4858-BC51-2400F04FAA52}" destId="{3FF05E8C-AAD3-4655-95B8-2ACAE745BBED}" srcOrd="1" destOrd="0" presId="urn:microsoft.com/office/officeart/2005/8/layout/list1"/>
    <dgm:cxn modelId="{4090221C-0D4A-45EA-8B7A-9729753CD006}" type="presParOf" srcId="{3650A6D3-9E9E-4858-BC51-2400F04FAA52}" destId="{74D282D6-7B7F-471C-8450-E09158540E98}" srcOrd="2" destOrd="0" presId="urn:microsoft.com/office/officeart/2005/8/layout/list1"/>
    <dgm:cxn modelId="{847CECA5-680D-4DDF-B9ED-0CB5A587A665}" type="presParOf" srcId="{3650A6D3-9E9E-4858-BC51-2400F04FAA52}" destId="{F447E8AC-A60E-4E19-8E58-9D61D9DF3A63}" srcOrd="3" destOrd="0" presId="urn:microsoft.com/office/officeart/2005/8/layout/list1"/>
    <dgm:cxn modelId="{B2275224-405B-4DC4-A331-D34C0A978814}" type="presParOf" srcId="{3650A6D3-9E9E-4858-BC51-2400F04FAA52}" destId="{931F1DF8-9E4A-42F0-9892-4A43B5F011E0}" srcOrd="4" destOrd="0" presId="urn:microsoft.com/office/officeart/2005/8/layout/list1"/>
    <dgm:cxn modelId="{7B4562EB-B3F5-4B2C-BB84-DE8F3AEBFB27}" type="presParOf" srcId="{931F1DF8-9E4A-42F0-9892-4A43B5F011E0}" destId="{D9AF19DA-4490-4950-9C4B-3F6105514732}" srcOrd="0" destOrd="0" presId="urn:microsoft.com/office/officeart/2005/8/layout/list1"/>
    <dgm:cxn modelId="{F63A2F7D-595E-4B86-83B6-FAF8451D0ED0}" type="presParOf" srcId="{931F1DF8-9E4A-42F0-9892-4A43B5F011E0}" destId="{A4FB4DF8-45BD-4B9B-B16E-DFCF7515BFA0}" srcOrd="1" destOrd="0" presId="urn:microsoft.com/office/officeart/2005/8/layout/list1"/>
    <dgm:cxn modelId="{79936B12-F309-4E8A-8FC0-1F8A884D2733}" type="presParOf" srcId="{3650A6D3-9E9E-4858-BC51-2400F04FAA52}" destId="{0BE6A831-524B-4C55-94A9-E8CC5483D169}" srcOrd="5" destOrd="0" presId="urn:microsoft.com/office/officeart/2005/8/layout/list1"/>
    <dgm:cxn modelId="{087256B3-5AAF-45A7-989A-8E4552D8CC07}" type="presParOf" srcId="{3650A6D3-9E9E-4858-BC51-2400F04FAA52}" destId="{1F1A896D-F851-400A-B1DE-2172061D4669}" srcOrd="6" destOrd="0" presId="urn:microsoft.com/office/officeart/2005/8/layout/list1"/>
    <dgm:cxn modelId="{F4AAEFA6-BAE0-4344-820F-A36A9BB5367A}" type="presParOf" srcId="{3650A6D3-9E9E-4858-BC51-2400F04FAA52}" destId="{1FEB506B-6CD0-47D8-ACCA-07DD1C7AD55B}" srcOrd="7" destOrd="0" presId="urn:microsoft.com/office/officeart/2005/8/layout/list1"/>
    <dgm:cxn modelId="{0D3675EC-9393-48E3-9DD7-F50896609621}" type="presParOf" srcId="{3650A6D3-9E9E-4858-BC51-2400F04FAA52}" destId="{934374D7-11B3-459D-BDC5-0232DCC3AC6A}" srcOrd="8" destOrd="0" presId="urn:microsoft.com/office/officeart/2005/8/layout/list1"/>
    <dgm:cxn modelId="{AF4C3511-3BAF-4CAE-B119-2A9F262037B7}" type="presParOf" srcId="{934374D7-11B3-459D-BDC5-0232DCC3AC6A}" destId="{3521BD9F-DDAA-4A2B-8AEE-4EA53BE97962}" srcOrd="0" destOrd="0" presId="urn:microsoft.com/office/officeart/2005/8/layout/list1"/>
    <dgm:cxn modelId="{106BF328-EF22-459E-9B44-6AC1A9B45933}" type="presParOf" srcId="{934374D7-11B3-459D-BDC5-0232DCC3AC6A}" destId="{11CF9A33-4005-4301-994E-5E692D99AF70}" srcOrd="1" destOrd="0" presId="urn:microsoft.com/office/officeart/2005/8/layout/list1"/>
    <dgm:cxn modelId="{43878441-8ABD-4189-B30D-403071AC27DE}" type="presParOf" srcId="{3650A6D3-9E9E-4858-BC51-2400F04FAA52}" destId="{5E3E8749-1AEE-42C4-859D-703BFB31F5BD}" srcOrd="9" destOrd="0" presId="urn:microsoft.com/office/officeart/2005/8/layout/list1"/>
    <dgm:cxn modelId="{E29C285F-0A88-4F7C-BF88-4E787B93AC6B}" type="presParOf" srcId="{3650A6D3-9E9E-4858-BC51-2400F04FAA52}" destId="{470E02AE-A055-4DFE-83D8-62F51CCBE360}"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3268C9-D022-4B2D-BFF9-E7D8C32A0DBA}" type="doc">
      <dgm:prSet loTypeId="urn:microsoft.com/office/officeart/2005/8/layout/list1" loCatId="list" qsTypeId="urn:microsoft.com/office/officeart/2005/8/quickstyle/simple1" qsCatId="simple" csTypeId="urn:microsoft.com/office/officeart/2005/8/colors/accent3_4" csCatId="accent3" phldr="1"/>
      <dgm:spPr/>
      <dgm:t>
        <a:bodyPr/>
        <a:lstStyle/>
        <a:p>
          <a:endParaRPr lang="en-US"/>
        </a:p>
      </dgm:t>
    </dgm:pt>
    <dgm:pt modelId="{CB6894D6-73E0-4437-9FDC-F9995864DEDC}">
      <dgm:prSet phldrT="[Text]" custT="1"/>
      <dgm:spPr/>
      <dgm:t>
        <a:bodyPr/>
        <a:lstStyle/>
        <a:p>
          <a:pPr marL="0" lvl="0" indent="0" algn="l" defTabSz="800100">
            <a:lnSpc>
              <a:spcPct val="90000"/>
            </a:lnSpc>
            <a:spcBef>
              <a:spcPct val="0"/>
            </a:spcBef>
            <a:spcAft>
              <a:spcPct val="35000"/>
            </a:spcAft>
            <a:buNone/>
          </a:pPr>
          <a:r>
            <a:rPr lang="en-US" sz="1800" kern="1200" dirty="0">
              <a:solidFill>
                <a:srgbClr val="FFFFFF"/>
              </a:solidFill>
              <a:latin typeface="Arial" panose="020B0604020202020204"/>
              <a:ea typeface="+mn-ea"/>
              <a:cs typeface="+mn-cs"/>
            </a:rPr>
            <a:t>Address known barriers to engagement.</a:t>
          </a:r>
        </a:p>
      </dgm:t>
    </dgm:pt>
    <dgm:pt modelId="{72EF028C-D35D-446D-9F31-2CBDC2C1D2DF}" type="parTrans" cxnId="{A9B14EAB-08D7-4840-BD66-FD99EDEEA77E}">
      <dgm:prSet/>
      <dgm:spPr/>
      <dgm:t>
        <a:bodyPr/>
        <a:lstStyle/>
        <a:p>
          <a:endParaRPr lang="en-US" sz="1800"/>
        </a:p>
      </dgm:t>
    </dgm:pt>
    <dgm:pt modelId="{284D06B9-5755-4C34-A3C0-18DDAE5E95BF}" type="sibTrans" cxnId="{A9B14EAB-08D7-4840-BD66-FD99EDEEA77E}">
      <dgm:prSet/>
      <dgm:spPr/>
      <dgm:t>
        <a:bodyPr/>
        <a:lstStyle/>
        <a:p>
          <a:endParaRPr lang="en-US" sz="1800"/>
        </a:p>
      </dgm:t>
    </dgm:pt>
    <dgm:pt modelId="{4C0E55A0-34EB-43E3-9BFA-730DF12D2F4E}">
      <dgm:prSet custT="1"/>
      <dgm:spPr/>
      <dgm:t>
        <a:bodyPr/>
        <a:lstStyle/>
        <a:p>
          <a:pPr algn="l"/>
          <a:r>
            <a:rPr lang="en-US" sz="1800"/>
            <a:t>Increase public education and outreach.</a:t>
          </a:r>
        </a:p>
      </dgm:t>
    </dgm:pt>
    <dgm:pt modelId="{54DFEF2F-CB9C-4B7B-8B67-CACEBC130285}" type="parTrans" cxnId="{45B9CF51-D06F-4433-9D32-6067050C5EE4}">
      <dgm:prSet/>
      <dgm:spPr/>
      <dgm:t>
        <a:bodyPr/>
        <a:lstStyle/>
        <a:p>
          <a:endParaRPr lang="en-US" sz="1800"/>
        </a:p>
      </dgm:t>
    </dgm:pt>
    <dgm:pt modelId="{69C7DA48-77E9-44F0-828F-835D96A9319F}" type="sibTrans" cxnId="{45B9CF51-D06F-4433-9D32-6067050C5EE4}">
      <dgm:prSet/>
      <dgm:spPr/>
      <dgm:t>
        <a:bodyPr/>
        <a:lstStyle/>
        <a:p>
          <a:endParaRPr lang="en-US" sz="1800"/>
        </a:p>
      </dgm:t>
    </dgm:pt>
    <dgm:pt modelId="{3C08EBBC-FD27-43FE-AB58-630FAFE686CF}">
      <dgm:prSet custT="1"/>
      <dgm:spPr/>
      <dgm:t>
        <a:bodyPr/>
        <a:lstStyle/>
        <a:p>
          <a:pPr algn="l"/>
          <a:r>
            <a:rPr lang="en-US" sz="1800" dirty="0"/>
            <a:t>Consider creating advisory councils and holding listening sessions. </a:t>
          </a:r>
        </a:p>
      </dgm:t>
    </dgm:pt>
    <dgm:pt modelId="{805902DF-50E1-46A0-85DF-41E0AB559D6D}" type="parTrans" cxnId="{56996F6A-05BE-46C1-9862-4393F8385048}">
      <dgm:prSet/>
      <dgm:spPr/>
      <dgm:t>
        <a:bodyPr/>
        <a:lstStyle/>
        <a:p>
          <a:endParaRPr lang="en-US" sz="1800"/>
        </a:p>
      </dgm:t>
    </dgm:pt>
    <dgm:pt modelId="{750647A2-645E-458D-B70D-962A54EB069F}" type="sibTrans" cxnId="{56996F6A-05BE-46C1-9862-4393F8385048}">
      <dgm:prSet/>
      <dgm:spPr/>
      <dgm:t>
        <a:bodyPr/>
        <a:lstStyle/>
        <a:p>
          <a:endParaRPr lang="en-US" sz="1800"/>
        </a:p>
      </dgm:t>
    </dgm:pt>
    <dgm:pt modelId="{5F366591-5717-4092-B259-4FDECB7FE5D4}">
      <dgm:prSet custT="1"/>
      <dgm:spPr/>
      <dgm:t>
        <a:bodyPr/>
        <a:lstStyle/>
        <a:p>
          <a:pPr algn="l"/>
          <a:r>
            <a:rPr lang="en-US" sz="1800" dirty="0"/>
            <a:t>Increase public engagement as a responsibility of the regulator.</a:t>
          </a:r>
        </a:p>
      </dgm:t>
    </dgm:pt>
    <dgm:pt modelId="{5DC73533-62B4-4E12-85F8-01FCD6E5DD69}" type="parTrans" cxnId="{9256EA71-D738-4288-9D29-5DF749CEB655}">
      <dgm:prSet/>
      <dgm:spPr/>
      <dgm:t>
        <a:bodyPr/>
        <a:lstStyle/>
        <a:p>
          <a:endParaRPr lang="en-US" sz="1800"/>
        </a:p>
      </dgm:t>
    </dgm:pt>
    <dgm:pt modelId="{A212AA33-76DE-4791-AE89-D2582F090A41}" type="sibTrans" cxnId="{9256EA71-D738-4288-9D29-5DF749CEB655}">
      <dgm:prSet/>
      <dgm:spPr/>
      <dgm:t>
        <a:bodyPr/>
        <a:lstStyle/>
        <a:p>
          <a:endParaRPr lang="en-US" sz="1800"/>
        </a:p>
      </dgm:t>
    </dgm:pt>
    <dgm:pt modelId="{3650A6D3-9E9E-4858-BC51-2400F04FAA52}" type="pres">
      <dgm:prSet presAssocID="{A83268C9-D022-4B2D-BFF9-E7D8C32A0DBA}" presName="linear" presStyleCnt="0">
        <dgm:presLayoutVars>
          <dgm:dir/>
          <dgm:animLvl val="lvl"/>
          <dgm:resizeHandles val="exact"/>
        </dgm:presLayoutVars>
      </dgm:prSet>
      <dgm:spPr/>
    </dgm:pt>
    <dgm:pt modelId="{04A72656-ACD9-497B-8FAB-8B27196C7516}" type="pres">
      <dgm:prSet presAssocID="{CB6894D6-73E0-4437-9FDC-F9995864DEDC}" presName="parentLin" presStyleCnt="0"/>
      <dgm:spPr/>
    </dgm:pt>
    <dgm:pt modelId="{E5ECF253-C4E8-4582-A5B1-3ECCB3FD9F86}" type="pres">
      <dgm:prSet presAssocID="{CB6894D6-73E0-4437-9FDC-F9995864DEDC}" presName="parentLeftMargin" presStyleLbl="node1" presStyleIdx="0" presStyleCnt="4"/>
      <dgm:spPr/>
    </dgm:pt>
    <dgm:pt modelId="{1A45E6AE-0071-46AF-B484-EE7F2D810737}" type="pres">
      <dgm:prSet presAssocID="{CB6894D6-73E0-4437-9FDC-F9995864DEDC}" presName="parentText" presStyleLbl="node1" presStyleIdx="0" presStyleCnt="4">
        <dgm:presLayoutVars>
          <dgm:chMax val="0"/>
          <dgm:bulletEnabled val="1"/>
        </dgm:presLayoutVars>
      </dgm:prSet>
      <dgm:spPr/>
    </dgm:pt>
    <dgm:pt modelId="{3FF05E8C-AAD3-4655-95B8-2ACAE745BBED}" type="pres">
      <dgm:prSet presAssocID="{CB6894D6-73E0-4437-9FDC-F9995864DEDC}" presName="negativeSpace" presStyleCnt="0"/>
      <dgm:spPr/>
    </dgm:pt>
    <dgm:pt modelId="{74D282D6-7B7F-471C-8450-E09158540E98}" type="pres">
      <dgm:prSet presAssocID="{CB6894D6-73E0-4437-9FDC-F9995864DEDC}" presName="childText" presStyleLbl="conFgAcc1" presStyleIdx="0" presStyleCnt="4">
        <dgm:presLayoutVars>
          <dgm:bulletEnabled val="1"/>
        </dgm:presLayoutVars>
      </dgm:prSet>
      <dgm:spPr/>
    </dgm:pt>
    <dgm:pt modelId="{F447E8AC-A60E-4E19-8E58-9D61D9DF3A63}" type="pres">
      <dgm:prSet presAssocID="{284D06B9-5755-4C34-A3C0-18DDAE5E95BF}" presName="spaceBetweenRectangles" presStyleCnt="0"/>
      <dgm:spPr/>
    </dgm:pt>
    <dgm:pt modelId="{6968429A-0F94-47F5-B85F-C3C2060BE100}" type="pres">
      <dgm:prSet presAssocID="{4C0E55A0-34EB-43E3-9BFA-730DF12D2F4E}" presName="parentLin" presStyleCnt="0"/>
      <dgm:spPr/>
    </dgm:pt>
    <dgm:pt modelId="{CEE5D919-09E8-49BF-A3F6-53C379F5E2DF}" type="pres">
      <dgm:prSet presAssocID="{4C0E55A0-34EB-43E3-9BFA-730DF12D2F4E}" presName="parentLeftMargin" presStyleLbl="node1" presStyleIdx="0" presStyleCnt="4"/>
      <dgm:spPr/>
    </dgm:pt>
    <dgm:pt modelId="{9EF8F641-6CFE-4F3D-81B3-A4FD34F807CF}" type="pres">
      <dgm:prSet presAssocID="{4C0E55A0-34EB-43E3-9BFA-730DF12D2F4E}" presName="parentText" presStyleLbl="node1" presStyleIdx="1" presStyleCnt="4">
        <dgm:presLayoutVars>
          <dgm:chMax val="0"/>
          <dgm:bulletEnabled val="1"/>
        </dgm:presLayoutVars>
      </dgm:prSet>
      <dgm:spPr/>
    </dgm:pt>
    <dgm:pt modelId="{C0CD329C-BFAF-4268-930D-38A4B0AEACA4}" type="pres">
      <dgm:prSet presAssocID="{4C0E55A0-34EB-43E3-9BFA-730DF12D2F4E}" presName="negativeSpace" presStyleCnt="0"/>
      <dgm:spPr/>
    </dgm:pt>
    <dgm:pt modelId="{E35BDA61-80EF-4111-AE08-86D04631CFAB}" type="pres">
      <dgm:prSet presAssocID="{4C0E55A0-34EB-43E3-9BFA-730DF12D2F4E}" presName="childText" presStyleLbl="conFgAcc1" presStyleIdx="1" presStyleCnt="4">
        <dgm:presLayoutVars>
          <dgm:bulletEnabled val="1"/>
        </dgm:presLayoutVars>
      </dgm:prSet>
      <dgm:spPr/>
    </dgm:pt>
    <dgm:pt modelId="{6B898F80-3055-4337-92E4-AE763086A8A9}" type="pres">
      <dgm:prSet presAssocID="{69C7DA48-77E9-44F0-828F-835D96A9319F}" presName="spaceBetweenRectangles" presStyleCnt="0"/>
      <dgm:spPr/>
    </dgm:pt>
    <dgm:pt modelId="{F570AB1B-C20F-40FF-838C-5A5B5117D3C7}" type="pres">
      <dgm:prSet presAssocID="{3C08EBBC-FD27-43FE-AB58-630FAFE686CF}" presName="parentLin" presStyleCnt="0"/>
      <dgm:spPr/>
    </dgm:pt>
    <dgm:pt modelId="{733DFFB7-0279-40E7-8C1C-5DE6D4BAC191}" type="pres">
      <dgm:prSet presAssocID="{3C08EBBC-FD27-43FE-AB58-630FAFE686CF}" presName="parentLeftMargin" presStyleLbl="node1" presStyleIdx="1" presStyleCnt="4"/>
      <dgm:spPr/>
    </dgm:pt>
    <dgm:pt modelId="{7D6DA71E-3EEF-4C65-A161-B504DD2ED056}" type="pres">
      <dgm:prSet presAssocID="{3C08EBBC-FD27-43FE-AB58-630FAFE686CF}" presName="parentText" presStyleLbl="node1" presStyleIdx="2" presStyleCnt="4">
        <dgm:presLayoutVars>
          <dgm:chMax val="0"/>
          <dgm:bulletEnabled val="1"/>
        </dgm:presLayoutVars>
      </dgm:prSet>
      <dgm:spPr/>
    </dgm:pt>
    <dgm:pt modelId="{A5315D41-751E-4486-A1E2-30D1E7647818}" type="pres">
      <dgm:prSet presAssocID="{3C08EBBC-FD27-43FE-AB58-630FAFE686CF}" presName="negativeSpace" presStyleCnt="0"/>
      <dgm:spPr/>
    </dgm:pt>
    <dgm:pt modelId="{A517403A-4511-4FE8-B5DD-9BA64FB11E40}" type="pres">
      <dgm:prSet presAssocID="{3C08EBBC-FD27-43FE-AB58-630FAFE686CF}" presName="childText" presStyleLbl="conFgAcc1" presStyleIdx="2" presStyleCnt="4">
        <dgm:presLayoutVars>
          <dgm:bulletEnabled val="1"/>
        </dgm:presLayoutVars>
      </dgm:prSet>
      <dgm:spPr/>
    </dgm:pt>
    <dgm:pt modelId="{5315C897-F392-456F-8DAB-F0A62C7AC217}" type="pres">
      <dgm:prSet presAssocID="{750647A2-645E-458D-B70D-962A54EB069F}" presName="spaceBetweenRectangles" presStyleCnt="0"/>
      <dgm:spPr/>
    </dgm:pt>
    <dgm:pt modelId="{8CF55B0C-C52A-4A39-BC87-39AA81516F67}" type="pres">
      <dgm:prSet presAssocID="{5F366591-5717-4092-B259-4FDECB7FE5D4}" presName="parentLin" presStyleCnt="0"/>
      <dgm:spPr/>
    </dgm:pt>
    <dgm:pt modelId="{028D7DAB-2304-427F-9468-3C7D6383A0F1}" type="pres">
      <dgm:prSet presAssocID="{5F366591-5717-4092-B259-4FDECB7FE5D4}" presName="parentLeftMargin" presStyleLbl="node1" presStyleIdx="2" presStyleCnt="4"/>
      <dgm:spPr/>
    </dgm:pt>
    <dgm:pt modelId="{D3FBEB66-B957-4F92-8AED-DDF79CF225B3}" type="pres">
      <dgm:prSet presAssocID="{5F366591-5717-4092-B259-4FDECB7FE5D4}" presName="parentText" presStyleLbl="node1" presStyleIdx="3" presStyleCnt="4">
        <dgm:presLayoutVars>
          <dgm:chMax val="0"/>
          <dgm:bulletEnabled val="1"/>
        </dgm:presLayoutVars>
      </dgm:prSet>
      <dgm:spPr/>
    </dgm:pt>
    <dgm:pt modelId="{85615FD3-1E6F-48D2-96A7-2B2A2528E906}" type="pres">
      <dgm:prSet presAssocID="{5F366591-5717-4092-B259-4FDECB7FE5D4}" presName="negativeSpace" presStyleCnt="0"/>
      <dgm:spPr/>
    </dgm:pt>
    <dgm:pt modelId="{D0477FB5-5AE3-47AA-B485-8B674E0C0614}" type="pres">
      <dgm:prSet presAssocID="{5F366591-5717-4092-B259-4FDECB7FE5D4}" presName="childText" presStyleLbl="conFgAcc1" presStyleIdx="3" presStyleCnt="4">
        <dgm:presLayoutVars>
          <dgm:bulletEnabled val="1"/>
        </dgm:presLayoutVars>
      </dgm:prSet>
      <dgm:spPr/>
    </dgm:pt>
  </dgm:ptLst>
  <dgm:cxnLst>
    <dgm:cxn modelId="{4D8B7C28-CCBD-46F1-937D-542D6FDBFF76}" type="presOf" srcId="{5F366591-5717-4092-B259-4FDECB7FE5D4}" destId="{D3FBEB66-B957-4F92-8AED-DDF79CF225B3}" srcOrd="1" destOrd="0" presId="urn:microsoft.com/office/officeart/2005/8/layout/list1"/>
    <dgm:cxn modelId="{BE1F613C-3D38-4479-8058-CB03E8593C76}" type="presOf" srcId="{4C0E55A0-34EB-43E3-9BFA-730DF12D2F4E}" destId="{9EF8F641-6CFE-4F3D-81B3-A4FD34F807CF}" srcOrd="1" destOrd="0" presId="urn:microsoft.com/office/officeart/2005/8/layout/list1"/>
    <dgm:cxn modelId="{CD49F145-05AC-4028-9433-4F85F2A999F2}" type="presOf" srcId="{3C08EBBC-FD27-43FE-AB58-630FAFE686CF}" destId="{7D6DA71E-3EEF-4C65-A161-B504DD2ED056}" srcOrd="1" destOrd="0" presId="urn:microsoft.com/office/officeart/2005/8/layout/list1"/>
    <dgm:cxn modelId="{C9218448-46C6-4E76-A4CB-04948113459C}" type="presOf" srcId="{3C08EBBC-FD27-43FE-AB58-630FAFE686CF}" destId="{733DFFB7-0279-40E7-8C1C-5DE6D4BAC191}" srcOrd="0" destOrd="0" presId="urn:microsoft.com/office/officeart/2005/8/layout/list1"/>
    <dgm:cxn modelId="{45B9CF51-D06F-4433-9D32-6067050C5EE4}" srcId="{A83268C9-D022-4B2D-BFF9-E7D8C32A0DBA}" destId="{4C0E55A0-34EB-43E3-9BFA-730DF12D2F4E}" srcOrd="1" destOrd="0" parTransId="{54DFEF2F-CB9C-4B7B-8B67-CACEBC130285}" sibTransId="{69C7DA48-77E9-44F0-828F-835D96A9319F}"/>
    <dgm:cxn modelId="{6F1C5E54-843D-4803-87BF-D6CF9FB2EF2B}" type="presOf" srcId="{A83268C9-D022-4B2D-BFF9-E7D8C32A0DBA}" destId="{3650A6D3-9E9E-4858-BC51-2400F04FAA52}" srcOrd="0" destOrd="0" presId="urn:microsoft.com/office/officeart/2005/8/layout/list1"/>
    <dgm:cxn modelId="{56996F6A-05BE-46C1-9862-4393F8385048}" srcId="{A83268C9-D022-4B2D-BFF9-E7D8C32A0DBA}" destId="{3C08EBBC-FD27-43FE-AB58-630FAFE686CF}" srcOrd="2" destOrd="0" parTransId="{805902DF-50E1-46A0-85DF-41E0AB559D6D}" sibTransId="{750647A2-645E-458D-B70D-962A54EB069F}"/>
    <dgm:cxn modelId="{4CEBD96E-76B3-4310-BD06-3F4AE3B5073A}" type="presOf" srcId="{5F366591-5717-4092-B259-4FDECB7FE5D4}" destId="{028D7DAB-2304-427F-9468-3C7D6383A0F1}" srcOrd="0" destOrd="0" presId="urn:microsoft.com/office/officeart/2005/8/layout/list1"/>
    <dgm:cxn modelId="{9256EA71-D738-4288-9D29-5DF749CEB655}" srcId="{A83268C9-D022-4B2D-BFF9-E7D8C32A0DBA}" destId="{5F366591-5717-4092-B259-4FDECB7FE5D4}" srcOrd="3" destOrd="0" parTransId="{5DC73533-62B4-4E12-85F8-01FCD6E5DD69}" sibTransId="{A212AA33-76DE-4791-AE89-D2582F090A41}"/>
    <dgm:cxn modelId="{A9B14EAB-08D7-4840-BD66-FD99EDEEA77E}" srcId="{A83268C9-D022-4B2D-BFF9-E7D8C32A0DBA}" destId="{CB6894D6-73E0-4437-9FDC-F9995864DEDC}" srcOrd="0" destOrd="0" parTransId="{72EF028C-D35D-446D-9F31-2CBDC2C1D2DF}" sibTransId="{284D06B9-5755-4C34-A3C0-18DDAE5E95BF}"/>
    <dgm:cxn modelId="{035C1AC2-9ED0-4C1D-A50A-9C9D1D8A7FF5}" type="presOf" srcId="{4C0E55A0-34EB-43E3-9BFA-730DF12D2F4E}" destId="{CEE5D919-09E8-49BF-A3F6-53C379F5E2DF}" srcOrd="0" destOrd="0" presId="urn:microsoft.com/office/officeart/2005/8/layout/list1"/>
    <dgm:cxn modelId="{ADB1A2F3-7A56-40BF-8624-2BD3172FDD93}" type="presOf" srcId="{CB6894D6-73E0-4437-9FDC-F9995864DEDC}" destId="{E5ECF253-C4E8-4582-A5B1-3ECCB3FD9F86}" srcOrd="0" destOrd="0" presId="urn:microsoft.com/office/officeart/2005/8/layout/list1"/>
    <dgm:cxn modelId="{BB2639F5-5078-42A5-81EA-63DB59105A4E}" type="presOf" srcId="{CB6894D6-73E0-4437-9FDC-F9995864DEDC}" destId="{1A45E6AE-0071-46AF-B484-EE7F2D810737}" srcOrd="1" destOrd="0" presId="urn:microsoft.com/office/officeart/2005/8/layout/list1"/>
    <dgm:cxn modelId="{A0596BCF-28A6-4C6C-96FD-AE91B3351179}" type="presParOf" srcId="{3650A6D3-9E9E-4858-BC51-2400F04FAA52}" destId="{04A72656-ACD9-497B-8FAB-8B27196C7516}" srcOrd="0" destOrd="0" presId="urn:microsoft.com/office/officeart/2005/8/layout/list1"/>
    <dgm:cxn modelId="{E296C9B7-6227-40F5-BF10-1B997041B3BC}" type="presParOf" srcId="{04A72656-ACD9-497B-8FAB-8B27196C7516}" destId="{E5ECF253-C4E8-4582-A5B1-3ECCB3FD9F86}" srcOrd="0" destOrd="0" presId="urn:microsoft.com/office/officeart/2005/8/layout/list1"/>
    <dgm:cxn modelId="{ECBFE6CE-898E-49F8-B08B-441CF842EAFA}" type="presParOf" srcId="{04A72656-ACD9-497B-8FAB-8B27196C7516}" destId="{1A45E6AE-0071-46AF-B484-EE7F2D810737}" srcOrd="1" destOrd="0" presId="urn:microsoft.com/office/officeart/2005/8/layout/list1"/>
    <dgm:cxn modelId="{E78ECBA8-5112-405C-96B4-1859A4CDA967}" type="presParOf" srcId="{3650A6D3-9E9E-4858-BC51-2400F04FAA52}" destId="{3FF05E8C-AAD3-4655-95B8-2ACAE745BBED}" srcOrd="1" destOrd="0" presId="urn:microsoft.com/office/officeart/2005/8/layout/list1"/>
    <dgm:cxn modelId="{4090221C-0D4A-45EA-8B7A-9729753CD006}" type="presParOf" srcId="{3650A6D3-9E9E-4858-BC51-2400F04FAA52}" destId="{74D282D6-7B7F-471C-8450-E09158540E98}" srcOrd="2" destOrd="0" presId="urn:microsoft.com/office/officeart/2005/8/layout/list1"/>
    <dgm:cxn modelId="{847CECA5-680D-4DDF-B9ED-0CB5A587A665}" type="presParOf" srcId="{3650A6D3-9E9E-4858-BC51-2400F04FAA52}" destId="{F447E8AC-A60E-4E19-8E58-9D61D9DF3A63}" srcOrd="3" destOrd="0" presId="urn:microsoft.com/office/officeart/2005/8/layout/list1"/>
    <dgm:cxn modelId="{8912BBBD-A29D-4032-8435-00D55F032203}" type="presParOf" srcId="{3650A6D3-9E9E-4858-BC51-2400F04FAA52}" destId="{6968429A-0F94-47F5-B85F-C3C2060BE100}" srcOrd="4" destOrd="0" presId="urn:microsoft.com/office/officeart/2005/8/layout/list1"/>
    <dgm:cxn modelId="{598B7704-12E7-4469-AC11-B99E40B57EEA}" type="presParOf" srcId="{6968429A-0F94-47F5-B85F-C3C2060BE100}" destId="{CEE5D919-09E8-49BF-A3F6-53C379F5E2DF}" srcOrd="0" destOrd="0" presId="urn:microsoft.com/office/officeart/2005/8/layout/list1"/>
    <dgm:cxn modelId="{9394A868-7476-468D-8874-1CD41D1BF0E9}" type="presParOf" srcId="{6968429A-0F94-47F5-B85F-C3C2060BE100}" destId="{9EF8F641-6CFE-4F3D-81B3-A4FD34F807CF}" srcOrd="1" destOrd="0" presId="urn:microsoft.com/office/officeart/2005/8/layout/list1"/>
    <dgm:cxn modelId="{AE06B295-FDB3-416A-9FDA-F019CDAF027F}" type="presParOf" srcId="{3650A6D3-9E9E-4858-BC51-2400F04FAA52}" destId="{C0CD329C-BFAF-4268-930D-38A4B0AEACA4}" srcOrd="5" destOrd="0" presId="urn:microsoft.com/office/officeart/2005/8/layout/list1"/>
    <dgm:cxn modelId="{CFB855B9-CF43-4B7F-A456-85559453F93A}" type="presParOf" srcId="{3650A6D3-9E9E-4858-BC51-2400F04FAA52}" destId="{E35BDA61-80EF-4111-AE08-86D04631CFAB}" srcOrd="6" destOrd="0" presId="urn:microsoft.com/office/officeart/2005/8/layout/list1"/>
    <dgm:cxn modelId="{F7FFFDF9-49CB-42DD-8B7A-B742BB9863A6}" type="presParOf" srcId="{3650A6D3-9E9E-4858-BC51-2400F04FAA52}" destId="{6B898F80-3055-4337-92E4-AE763086A8A9}" srcOrd="7" destOrd="0" presId="urn:microsoft.com/office/officeart/2005/8/layout/list1"/>
    <dgm:cxn modelId="{92F3F09B-307C-44D0-B5F3-F26EA9DBAFAA}" type="presParOf" srcId="{3650A6D3-9E9E-4858-BC51-2400F04FAA52}" destId="{F570AB1B-C20F-40FF-838C-5A5B5117D3C7}" srcOrd="8" destOrd="0" presId="urn:microsoft.com/office/officeart/2005/8/layout/list1"/>
    <dgm:cxn modelId="{CA19FACD-1393-4350-ACB3-9CD09FA4658E}" type="presParOf" srcId="{F570AB1B-C20F-40FF-838C-5A5B5117D3C7}" destId="{733DFFB7-0279-40E7-8C1C-5DE6D4BAC191}" srcOrd="0" destOrd="0" presId="urn:microsoft.com/office/officeart/2005/8/layout/list1"/>
    <dgm:cxn modelId="{70F6677C-D3C3-4784-A9ED-C4F80A3F32F3}" type="presParOf" srcId="{F570AB1B-C20F-40FF-838C-5A5B5117D3C7}" destId="{7D6DA71E-3EEF-4C65-A161-B504DD2ED056}" srcOrd="1" destOrd="0" presId="urn:microsoft.com/office/officeart/2005/8/layout/list1"/>
    <dgm:cxn modelId="{73110924-CDCD-4CFA-87EC-8BF2CE83D5A3}" type="presParOf" srcId="{3650A6D3-9E9E-4858-BC51-2400F04FAA52}" destId="{A5315D41-751E-4486-A1E2-30D1E7647818}" srcOrd="9" destOrd="0" presId="urn:microsoft.com/office/officeart/2005/8/layout/list1"/>
    <dgm:cxn modelId="{F6D5DBD4-84B3-4BB7-950B-9E114D5D2A6C}" type="presParOf" srcId="{3650A6D3-9E9E-4858-BC51-2400F04FAA52}" destId="{A517403A-4511-4FE8-B5DD-9BA64FB11E40}" srcOrd="10" destOrd="0" presId="urn:microsoft.com/office/officeart/2005/8/layout/list1"/>
    <dgm:cxn modelId="{8F8FE4EF-2131-4B67-A04C-CF48F001D76D}" type="presParOf" srcId="{3650A6D3-9E9E-4858-BC51-2400F04FAA52}" destId="{5315C897-F392-456F-8DAB-F0A62C7AC217}" srcOrd="11" destOrd="0" presId="urn:microsoft.com/office/officeart/2005/8/layout/list1"/>
    <dgm:cxn modelId="{6C1A3805-6C0F-4529-928A-63F9CC3284F3}" type="presParOf" srcId="{3650A6D3-9E9E-4858-BC51-2400F04FAA52}" destId="{8CF55B0C-C52A-4A39-BC87-39AA81516F67}" srcOrd="12" destOrd="0" presId="urn:microsoft.com/office/officeart/2005/8/layout/list1"/>
    <dgm:cxn modelId="{79919D6C-A95B-4F96-BFBF-4C93931B9B8D}" type="presParOf" srcId="{8CF55B0C-C52A-4A39-BC87-39AA81516F67}" destId="{028D7DAB-2304-427F-9468-3C7D6383A0F1}" srcOrd="0" destOrd="0" presId="urn:microsoft.com/office/officeart/2005/8/layout/list1"/>
    <dgm:cxn modelId="{349D814C-0E96-45DD-8773-F6B494CBD383}" type="presParOf" srcId="{8CF55B0C-C52A-4A39-BC87-39AA81516F67}" destId="{D3FBEB66-B957-4F92-8AED-DDF79CF225B3}" srcOrd="1" destOrd="0" presId="urn:microsoft.com/office/officeart/2005/8/layout/list1"/>
    <dgm:cxn modelId="{26692620-AD4E-4743-83B6-C11881AAA610}" type="presParOf" srcId="{3650A6D3-9E9E-4858-BC51-2400F04FAA52}" destId="{85615FD3-1E6F-48D2-96A7-2B2A2528E906}" srcOrd="13" destOrd="0" presId="urn:microsoft.com/office/officeart/2005/8/layout/list1"/>
    <dgm:cxn modelId="{E31B5AF9-A345-434A-B7F1-090BEBAB45A3}" type="presParOf" srcId="{3650A6D3-9E9E-4858-BC51-2400F04FAA52}" destId="{D0477FB5-5AE3-47AA-B485-8B674E0C0614}" srcOrd="14"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3268C9-D022-4B2D-BFF9-E7D8C32A0DBA}" type="doc">
      <dgm:prSet loTypeId="urn:microsoft.com/office/officeart/2005/8/layout/list1" loCatId="list" qsTypeId="urn:microsoft.com/office/officeart/2005/8/quickstyle/simple1" qsCatId="simple" csTypeId="urn:microsoft.com/office/officeart/2005/8/colors/accent3_4" csCatId="accent3" phldr="1"/>
      <dgm:spPr/>
      <dgm:t>
        <a:bodyPr/>
        <a:lstStyle/>
        <a:p>
          <a:endParaRPr lang="en-US"/>
        </a:p>
      </dgm:t>
    </dgm:pt>
    <dgm:pt modelId="{CB6894D6-73E0-4437-9FDC-F9995864DEDC}">
      <dgm:prSet phldrT="[Text]" custT="1"/>
      <dgm:spPr/>
      <dgm:t>
        <a:bodyPr/>
        <a:lstStyle/>
        <a:p>
          <a:pPr marL="0" lvl="0" indent="0" algn="l" defTabSz="800100">
            <a:lnSpc>
              <a:spcPct val="90000"/>
            </a:lnSpc>
            <a:spcBef>
              <a:spcPct val="0"/>
            </a:spcBef>
            <a:spcAft>
              <a:spcPct val="35000"/>
            </a:spcAft>
            <a:buNone/>
          </a:pPr>
          <a:r>
            <a:rPr lang="en-US" sz="1800" kern="1200" dirty="0">
              <a:solidFill>
                <a:srgbClr val="FFFFFF"/>
              </a:solidFill>
              <a:latin typeface="Arial" panose="020B0604020202020204"/>
              <a:ea typeface="+mn-ea"/>
              <a:cs typeface="+mn-cs"/>
            </a:rPr>
            <a:t>Invest in professional development.</a:t>
          </a:r>
        </a:p>
      </dgm:t>
    </dgm:pt>
    <dgm:pt modelId="{72EF028C-D35D-446D-9F31-2CBDC2C1D2DF}" type="parTrans" cxnId="{A9B14EAB-08D7-4840-BD66-FD99EDEEA77E}">
      <dgm:prSet/>
      <dgm:spPr/>
      <dgm:t>
        <a:bodyPr/>
        <a:lstStyle/>
        <a:p>
          <a:endParaRPr lang="en-US" sz="1800"/>
        </a:p>
      </dgm:t>
    </dgm:pt>
    <dgm:pt modelId="{284D06B9-5755-4C34-A3C0-18DDAE5E95BF}" type="sibTrans" cxnId="{A9B14EAB-08D7-4840-BD66-FD99EDEEA77E}">
      <dgm:prSet/>
      <dgm:spPr/>
      <dgm:t>
        <a:bodyPr/>
        <a:lstStyle/>
        <a:p>
          <a:endParaRPr lang="en-US" sz="1800"/>
        </a:p>
      </dgm:t>
    </dgm:pt>
    <dgm:pt modelId="{41536EFB-ACB7-4765-A417-F9C4069EAF14}">
      <dgm:prSet custT="1"/>
      <dgm:spPr/>
      <dgm:t>
        <a:bodyPr/>
        <a:lstStyle/>
        <a:p>
          <a:pPr algn="l"/>
          <a:r>
            <a:rPr lang="en-US" sz="1800" dirty="0"/>
            <a:t>Increase operations management capacity.</a:t>
          </a:r>
        </a:p>
      </dgm:t>
    </dgm:pt>
    <dgm:pt modelId="{E3E5C66B-B63F-4BB4-8FC0-C9BECCA84712}" type="parTrans" cxnId="{DB10E95F-33C7-49D6-9586-57388E6E671C}">
      <dgm:prSet/>
      <dgm:spPr/>
      <dgm:t>
        <a:bodyPr/>
        <a:lstStyle/>
        <a:p>
          <a:endParaRPr lang="en-US" sz="1800"/>
        </a:p>
      </dgm:t>
    </dgm:pt>
    <dgm:pt modelId="{D0004CC5-FFD2-46FB-B250-6830287EB57A}" type="sibTrans" cxnId="{DB10E95F-33C7-49D6-9586-57388E6E671C}">
      <dgm:prSet/>
      <dgm:spPr/>
      <dgm:t>
        <a:bodyPr/>
        <a:lstStyle/>
        <a:p>
          <a:endParaRPr lang="en-US" sz="1800"/>
        </a:p>
      </dgm:t>
    </dgm:pt>
    <dgm:pt modelId="{C07EE97D-65AE-4ECE-96AD-6CE9BE07EB15}">
      <dgm:prSet custT="1"/>
      <dgm:spPr/>
      <dgm:t>
        <a:bodyPr/>
        <a:lstStyle/>
        <a:p>
          <a:pPr algn="l"/>
          <a:r>
            <a:rPr lang="en-US" sz="1800" dirty="0">
              <a:solidFill>
                <a:schemeClr val="bg1"/>
              </a:solidFill>
            </a:rPr>
            <a:t>Increase the number of specialized positions.</a:t>
          </a:r>
        </a:p>
      </dgm:t>
    </dgm:pt>
    <dgm:pt modelId="{955C1209-E4B0-44D1-8F1F-E028FF624388}" type="parTrans" cxnId="{9DEFD971-95ED-4D39-9438-831303D45163}">
      <dgm:prSet/>
      <dgm:spPr/>
      <dgm:t>
        <a:bodyPr/>
        <a:lstStyle/>
        <a:p>
          <a:endParaRPr lang="en-US" sz="1800"/>
        </a:p>
      </dgm:t>
    </dgm:pt>
    <dgm:pt modelId="{C087008C-4A96-4FF3-917B-623A62909945}" type="sibTrans" cxnId="{9DEFD971-95ED-4D39-9438-831303D45163}">
      <dgm:prSet/>
      <dgm:spPr/>
      <dgm:t>
        <a:bodyPr/>
        <a:lstStyle/>
        <a:p>
          <a:endParaRPr lang="en-US" sz="1800"/>
        </a:p>
      </dgm:t>
    </dgm:pt>
    <dgm:pt modelId="{B5E928A2-8D2E-4F5D-A364-C08446988E76}">
      <dgm:prSet custT="1"/>
      <dgm:spPr/>
      <dgm:t>
        <a:bodyPr/>
        <a:lstStyle/>
        <a:p>
          <a:pPr algn="l"/>
          <a:r>
            <a:rPr lang="en-US" sz="1800" dirty="0"/>
            <a:t>Increase investment in specialized communications </a:t>
          </a:r>
          <a:r>
            <a:rPr lang="en-US" sz="1800"/>
            <a:t>&amp; reporting.</a:t>
          </a:r>
          <a:endParaRPr lang="en-US" sz="1800" dirty="0"/>
        </a:p>
      </dgm:t>
    </dgm:pt>
    <dgm:pt modelId="{D8A365AC-748A-48E6-BCA3-830AE9EC21CE}" type="parTrans" cxnId="{C567F168-AA5E-418A-BCF0-ED9047445C1A}">
      <dgm:prSet/>
      <dgm:spPr/>
      <dgm:t>
        <a:bodyPr/>
        <a:lstStyle/>
        <a:p>
          <a:endParaRPr lang="en-US" sz="1800"/>
        </a:p>
      </dgm:t>
    </dgm:pt>
    <dgm:pt modelId="{32342C1A-5462-4BA1-BE9F-D90C3D789919}" type="sibTrans" cxnId="{C567F168-AA5E-418A-BCF0-ED9047445C1A}">
      <dgm:prSet/>
      <dgm:spPr/>
      <dgm:t>
        <a:bodyPr/>
        <a:lstStyle/>
        <a:p>
          <a:endParaRPr lang="en-US" sz="1800"/>
        </a:p>
      </dgm:t>
    </dgm:pt>
    <dgm:pt modelId="{0BB70D78-D6C1-4D76-B595-7D5948D813B2}">
      <dgm:prSet custT="1"/>
      <dgm:spPr/>
      <dgm:t>
        <a:bodyPr/>
        <a:lstStyle/>
        <a:p>
          <a:pPr algn="l"/>
          <a:r>
            <a:rPr lang="en-US" sz="1800"/>
            <a:t>Consider adjustments to the organizational structure.</a:t>
          </a:r>
        </a:p>
      </dgm:t>
    </dgm:pt>
    <dgm:pt modelId="{CE932442-E892-4589-8FB2-5F123CE12473}" type="parTrans" cxnId="{81615DC5-DFBD-458A-B7E7-67A2248DCA41}">
      <dgm:prSet/>
      <dgm:spPr/>
      <dgm:t>
        <a:bodyPr/>
        <a:lstStyle/>
        <a:p>
          <a:endParaRPr lang="en-US" sz="1800"/>
        </a:p>
      </dgm:t>
    </dgm:pt>
    <dgm:pt modelId="{89656194-BD2F-43E1-A397-8579392703C3}" type="sibTrans" cxnId="{81615DC5-DFBD-458A-B7E7-67A2248DCA41}">
      <dgm:prSet/>
      <dgm:spPr/>
      <dgm:t>
        <a:bodyPr/>
        <a:lstStyle/>
        <a:p>
          <a:endParaRPr lang="en-US" sz="1800"/>
        </a:p>
      </dgm:t>
    </dgm:pt>
    <dgm:pt modelId="{3650A6D3-9E9E-4858-BC51-2400F04FAA52}" type="pres">
      <dgm:prSet presAssocID="{A83268C9-D022-4B2D-BFF9-E7D8C32A0DBA}" presName="linear" presStyleCnt="0">
        <dgm:presLayoutVars>
          <dgm:dir/>
          <dgm:animLvl val="lvl"/>
          <dgm:resizeHandles val="exact"/>
        </dgm:presLayoutVars>
      </dgm:prSet>
      <dgm:spPr/>
    </dgm:pt>
    <dgm:pt modelId="{04A72656-ACD9-497B-8FAB-8B27196C7516}" type="pres">
      <dgm:prSet presAssocID="{CB6894D6-73E0-4437-9FDC-F9995864DEDC}" presName="parentLin" presStyleCnt="0"/>
      <dgm:spPr/>
    </dgm:pt>
    <dgm:pt modelId="{E5ECF253-C4E8-4582-A5B1-3ECCB3FD9F86}" type="pres">
      <dgm:prSet presAssocID="{CB6894D6-73E0-4437-9FDC-F9995864DEDC}" presName="parentLeftMargin" presStyleLbl="node1" presStyleIdx="0" presStyleCnt="5"/>
      <dgm:spPr/>
    </dgm:pt>
    <dgm:pt modelId="{1A45E6AE-0071-46AF-B484-EE7F2D810737}" type="pres">
      <dgm:prSet presAssocID="{CB6894D6-73E0-4437-9FDC-F9995864DEDC}" presName="parentText" presStyleLbl="node1" presStyleIdx="0" presStyleCnt="5">
        <dgm:presLayoutVars>
          <dgm:chMax val="0"/>
          <dgm:bulletEnabled val="1"/>
        </dgm:presLayoutVars>
      </dgm:prSet>
      <dgm:spPr/>
    </dgm:pt>
    <dgm:pt modelId="{3FF05E8C-AAD3-4655-95B8-2ACAE745BBED}" type="pres">
      <dgm:prSet presAssocID="{CB6894D6-73E0-4437-9FDC-F9995864DEDC}" presName="negativeSpace" presStyleCnt="0"/>
      <dgm:spPr/>
    </dgm:pt>
    <dgm:pt modelId="{74D282D6-7B7F-471C-8450-E09158540E98}" type="pres">
      <dgm:prSet presAssocID="{CB6894D6-73E0-4437-9FDC-F9995864DEDC}" presName="childText" presStyleLbl="conFgAcc1" presStyleIdx="0" presStyleCnt="5">
        <dgm:presLayoutVars>
          <dgm:bulletEnabled val="1"/>
        </dgm:presLayoutVars>
      </dgm:prSet>
      <dgm:spPr/>
    </dgm:pt>
    <dgm:pt modelId="{F447E8AC-A60E-4E19-8E58-9D61D9DF3A63}" type="pres">
      <dgm:prSet presAssocID="{284D06B9-5755-4C34-A3C0-18DDAE5E95BF}" presName="spaceBetweenRectangles" presStyleCnt="0"/>
      <dgm:spPr/>
    </dgm:pt>
    <dgm:pt modelId="{79C79B37-A021-4D2E-A6EC-D27EA3D37FFB}" type="pres">
      <dgm:prSet presAssocID="{41536EFB-ACB7-4765-A417-F9C4069EAF14}" presName="parentLin" presStyleCnt="0"/>
      <dgm:spPr/>
    </dgm:pt>
    <dgm:pt modelId="{553302AF-1E29-43D8-B6FF-0F8140EFEC16}" type="pres">
      <dgm:prSet presAssocID="{41536EFB-ACB7-4765-A417-F9C4069EAF14}" presName="parentLeftMargin" presStyleLbl="node1" presStyleIdx="0" presStyleCnt="5"/>
      <dgm:spPr/>
    </dgm:pt>
    <dgm:pt modelId="{8725001B-0F2E-4C23-84C3-4326EC4F70D3}" type="pres">
      <dgm:prSet presAssocID="{41536EFB-ACB7-4765-A417-F9C4069EAF14}" presName="parentText" presStyleLbl="node1" presStyleIdx="1" presStyleCnt="5">
        <dgm:presLayoutVars>
          <dgm:chMax val="0"/>
          <dgm:bulletEnabled val="1"/>
        </dgm:presLayoutVars>
      </dgm:prSet>
      <dgm:spPr/>
    </dgm:pt>
    <dgm:pt modelId="{990C9675-1D9E-4481-94A6-208D28225E87}" type="pres">
      <dgm:prSet presAssocID="{41536EFB-ACB7-4765-A417-F9C4069EAF14}" presName="negativeSpace" presStyleCnt="0"/>
      <dgm:spPr/>
    </dgm:pt>
    <dgm:pt modelId="{C43FACDC-D67D-4389-993D-D9557BADEFDE}" type="pres">
      <dgm:prSet presAssocID="{41536EFB-ACB7-4765-A417-F9C4069EAF14}" presName="childText" presStyleLbl="conFgAcc1" presStyleIdx="1" presStyleCnt="5">
        <dgm:presLayoutVars>
          <dgm:bulletEnabled val="1"/>
        </dgm:presLayoutVars>
      </dgm:prSet>
      <dgm:spPr/>
    </dgm:pt>
    <dgm:pt modelId="{1BA6176E-A070-466A-AAFD-1700DE7C089A}" type="pres">
      <dgm:prSet presAssocID="{D0004CC5-FFD2-46FB-B250-6830287EB57A}" presName="spaceBetweenRectangles" presStyleCnt="0"/>
      <dgm:spPr/>
    </dgm:pt>
    <dgm:pt modelId="{B782DE33-1E7A-42E1-8201-CA2CA645728F}" type="pres">
      <dgm:prSet presAssocID="{C07EE97D-65AE-4ECE-96AD-6CE9BE07EB15}" presName="parentLin" presStyleCnt="0"/>
      <dgm:spPr/>
    </dgm:pt>
    <dgm:pt modelId="{F3ED721C-34C2-4D61-A2EB-6592CA4602C6}" type="pres">
      <dgm:prSet presAssocID="{C07EE97D-65AE-4ECE-96AD-6CE9BE07EB15}" presName="parentLeftMargin" presStyleLbl="node1" presStyleIdx="1" presStyleCnt="5"/>
      <dgm:spPr/>
    </dgm:pt>
    <dgm:pt modelId="{CCACE82F-0FB9-4DBB-BCF1-4B037C5FFEB5}" type="pres">
      <dgm:prSet presAssocID="{C07EE97D-65AE-4ECE-96AD-6CE9BE07EB15}" presName="parentText" presStyleLbl="node1" presStyleIdx="2" presStyleCnt="5">
        <dgm:presLayoutVars>
          <dgm:chMax val="0"/>
          <dgm:bulletEnabled val="1"/>
        </dgm:presLayoutVars>
      </dgm:prSet>
      <dgm:spPr/>
    </dgm:pt>
    <dgm:pt modelId="{D8979FA5-9A9F-4E13-98C1-984EFFA80283}" type="pres">
      <dgm:prSet presAssocID="{C07EE97D-65AE-4ECE-96AD-6CE9BE07EB15}" presName="negativeSpace" presStyleCnt="0"/>
      <dgm:spPr/>
    </dgm:pt>
    <dgm:pt modelId="{29B2B9A4-3C98-4178-BB2A-2AF672019840}" type="pres">
      <dgm:prSet presAssocID="{C07EE97D-65AE-4ECE-96AD-6CE9BE07EB15}" presName="childText" presStyleLbl="conFgAcc1" presStyleIdx="2" presStyleCnt="5">
        <dgm:presLayoutVars>
          <dgm:bulletEnabled val="1"/>
        </dgm:presLayoutVars>
      </dgm:prSet>
      <dgm:spPr/>
    </dgm:pt>
    <dgm:pt modelId="{C2E449F5-6DD4-4CDE-9BC9-A98A61571A06}" type="pres">
      <dgm:prSet presAssocID="{C087008C-4A96-4FF3-917B-623A62909945}" presName="spaceBetweenRectangles" presStyleCnt="0"/>
      <dgm:spPr/>
    </dgm:pt>
    <dgm:pt modelId="{485B32C0-272A-4AC0-97C6-DCA21896392B}" type="pres">
      <dgm:prSet presAssocID="{B5E928A2-8D2E-4F5D-A364-C08446988E76}" presName="parentLin" presStyleCnt="0"/>
      <dgm:spPr/>
    </dgm:pt>
    <dgm:pt modelId="{47E26A28-D715-43E5-A68C-76292744E12E}" type="pres">
      <dgm:prSet presAssocID="{B5E928A2-8D2E-4F5D-A364-C08446988E76}" presName="parentLeftMargin" presStyleLbl="node1" presStyleIdx="2" presStyleCnt="5"/>
      <dgm:spPr/>
    </dgm:pt>
    <dgm:pt modelId="{51696C3F-20CD-494C-9CCB-4AF8958F1AA7}" type="pres">
      <dgm:prSet presAssocID="{B5E928A2-8D2E-4F5D-A364-C08446988E76}" presName="parentText" presStyleLbl="node1" presStyleIdx="3" presStyleCnt="5">
        <dgm:presLayoutVars>
          <dgm:chMax val="0"/>
          <dgm:bulletEnabled val="1"/>
        </dgm:presLayoutVars>
      </dgm:prSet>
      <dgm:spPr/>
    </dgm:pt>
    <dgm:pt modelId="{C39D8BED-17D1-48EA-ACCD-856C51FEB10A}" type="pres">
      <dgm:prSet presAssocID="{B5E928A2-8D2E-4F5D-A364-C08446988E76}" presName="negativeSpace" presStyleCnt="0"/>
      <dgm:spPr/>
    </dgm:pt>
    <dgm:pt modelId="{FFBC550F-3563-4D65-8F45-C86D2DF00E60}" type="pres">
      <dgm:prSet presAssocID="{B5E928A2-8D2E-4F5D-A364-C08446988E76}" presName="childText" presStyleLbl="conFgAcc1" presStyleIdx="3" presStyleCnt="5">
        <dgm:presLayoutVars>
          <dgm:bulletEnabled val="1"/>
        </dgm:presLayoutVars>
      </dgm:prSet>
      <dgm:spPr/>
    </dgm:pt>
    <dgm:pt modelId="{F0A24A4D-4C60-4E06-AE85-CE10B9406B98}" type="pres">
      <dgm:prSet presAssocID="{32342C1A-5462-4BA1-BE9F-D90C3D789919}" presName="spaceBetweenRectangles" presStyleCnt="0"/>
      <dgm:spPr/>
    </dgm:pt>
    <dgm:pt modelId="{81C8EA83-854F-49B8-B71F-8960EDAD7747}" type="pres">
      <dgm:prSet presAssocID="{0BB70D78-D6C1-4D76-B595-7D5948D813B2}" presName="parentLin" presStyleCnt="0"/>
      <dgm:spPr/>
    </dgm:pt>
    <dgm:pt modelId="{16C897A6-7CE5-4BD1-A28F-155BFFE3901B}" type="pres">
      <dgm:prSet presAssocID="{0BB70D78-D6C1-4D76-B595-7D5948D813B2}" presName="parentLeftMargin" presStyleLbl="node1" presStyleIdx="3" presStyleCnt="5"/>
      <dgm:spPr/>
    </dgm:pt>
    <dgm:pt modelId="{E6CAA035-1B26-4120-827D-86CAE473942F}" type="pres">
      <dgm:prSet presAssocID="{0BB70D78-D6C1-4D76-B595-7D5948D813B2}" presName="parentText" presStyleLbl="node1" presStyleIdx="4" presStyleCnt="5">
        <dgm:presLayoutVars>
          <dgm:chMax val="0"/>
          <dgm:bulletEnabled val="1"/>
        </dgm:presLayoutVars>
      </dgm:prSet>
      <dgm:spPr/>
    </dgm:pt>
    <dgm:pt modelId="{D167D28C-99CA-43F4-8252-93F91026B2C7}" type="pres">
      <dgm:prSet presAssocID="{0BB70D78-D6C1-4D76-B595-7D5948D813B2}" presName="negativeSpace" presStyleCnt="0"/>
      <dgm:spPr/>
    </dgm:pt>
    <dgm:pt modelId="{F4C2306F-2E9B-43CA-BC78-12A23B50876E}" type="pres">
      <dgm:prSet presAssocID="{0BB70D78-D6C1-4D76-B595-7D5948D813B2}" presName="childText" presStyleLbl="conFgAcc1" presStyleIdx="4" presStyleCnt="5">
        <dgm:presLayoutVars>
          <dgm:bulletEnabled val="1"/>
        </dgm:presLayoutVars>
      </dgm:prSet>
      <dgm:spPr/>
    </dgm:pt>
  </dgm:ptLst>
  <dgm:cxnLst>
    <dgm:cxn modelId="{A8DD9649-341B-4FCE-8ACD-01F0D67B7C85}" type="presOf" srcId="{0BB70D78-D6C1-4D76-B595-7D5948D813B2}" destId="{E6CAA035-1B26-4120-827D-86CAE473942F}" srcOrd="1" destOrd="0" presId="urn:microsoft.com/office/officeart/2005/8/layout/list1"/>
    <dgm:cxn modelId="{88021250-27F1-42E8-B39D-82D3738CF893}" type="presOf" srcId="{41536EFB-ACB7-4765-A417-F9C4069EAF14}" destId="{553302AF-1E29-43D8-B6FF-0F8140EFEC16}" srcOrd="0" destOrd="0" presId="urn:microsoft.com/office/officeart/2005/8/layout/list1"/>
    <dgm:cxn modelId="{6F1C5E54-843D-4803-87BF-D6CF9FB2EF2B}" type="presOf" srcId="{A83268C9-D022-4B2D-BFF9-E7D8C32A0DBA}" destId="{3650A6D3-9E9E-4858-BC51-2400F04FAA52}" srcOrd="0" destOrd="0" presId="urn:microsoft.com/office/officeart/2005/8/layout/list1"/>
    <dgm:cxn modelId="{DB10E95F-33C7-49D6-9586-57388E6E671C}" srcId="{A83268C9-D022-4B2D-BFF9-E7D8C32A0DBA}" destId="{41536EFB-ACB7-4765-A417-F9C4069EAF14}" srcOrd="1" destOrd="0" parTransId="{E3E5C66B-B63F-4BB4-8FC0-C9BECCA84712}" sibTransId="{D0004CC5-FFD2-46FB-B250-6830287EB57A}"/>
    <dgm:cxn modelId="{C567F168-AA5E-418A-BCF0-ED9047445C1A}" srcId="{A83268C9-D022-4B2D-BFF9-E7D8C32A0DBA}" destId="{B5E928A2-8D2E-4F5D-A364-C08446988E76}" srcOrd="3" destOrd="0" parTransId="{D8A365AC-748A-48E6-BCA3-830AE9EC21CE}" sibTransId="{32342C1A-5462-4BA1-BE9F-D90C3D789919}"/>
    <dgm:cxn modelId="{5B9BFA6F-6191-4969-AC2B-8A377C78B8E8}" type="presOf" srcId="{CB6894D6-73E0-4437-9FDC-F9995864DEDC}" destId="{E5ECF253-C4E8-4582-A5B1-3ECCB3FD9F86}" srcOrd="0" destOrd="0" presId="urn:microsoft.com/office/officeart/2005/8/layout/list1"/>
    <dgm:cxn modelId="{9DEFD971-95ED-4D39-9438-831303D45163}" srcId="{A83268C9-D022-4B2D-BFF9-E7D8C32A0DBA}" destId="{C07EE97D-65AE-4ECE-96AD-6CE9BE07EB15}" srcOrd="2" destOrd="0" parTransId="{955C1209-E4B0-44D1-8F1F-E028FF624388}" sibTransId="{C087008C-4A96-4FF3-917B-623A62909945}"/>
    <dgm:cxn modelId="{506F747C-1D1F-4BC6-8E59-91FB06CFF887}" type="presOf" srcId="{41536EFB-ACB7-4765-A417-F9C4069EAF14}" destId="{8725001B-0F2E-4C23-84C3-4326EC4F70D3}" srcOrd="1" destOrd="0" presId="urn:microsoft.com/office/officeart/2005/8/layout/list1"/>
    <dgm:cxn modelId="{67DE118C-209A-4206-95A8-6F03FFE10D22}" type="presOf" srcId="{C07EE97D-65AE-4ECE-96AD-6CE9BE07EB15}" destId="{F3ED721C-34C2-4D61-A2EB-6592CA4602C6}" srcOrd="0" destOrd="0" presId="urn:microsoft.com/office/officeart/2005/8/layout/list1"/>
    <dgm:cxn modelId="{3F5EAF8C-67CD-4361-9C80-B2E9DF7D3078}" type="presOf" srcId="{B5E928A2-8D2E-4F5D-A364-C08446988E76}" destId="{51696C3F-20CD-494C-9CCB-4AF8958F1AA7}" srcOrd="1" destOrd="0" presId="urn:microsoft.com/office/officeart/2005/8/layout/list1"/>
    <dgm:cxn modelId="{04D41994-A88E-450F-A864-2AD06F12C860}" type="presOf" srcId="{B5E928A2-8D2E-4F5D-A364-C08446988E76}" destId="{47E26A28-D715-43E5-A68C-76292744E12E}" srcOrd="0" destOrd="0" presId="urn:microsoft.com/office/officeart/2005/8/layout/list1"/>
    <dgm:cxn modelId="{9A367E9C-8D80-497E-B321-C26E5D7259F1}" type="presOf" srcId="{C07EE97D-65AE-4ECE-96AD-6CE9BE07EB15}" destId="{CCACE82F-0FB9-4DBB-BCF1-4B037C5FFEB5}" srcOrd="1" destOrd="0" presId="urn:microsoft.com/office/officeart/2005/8/layout/list1"/>
    <dgm:cxn modelId="{A9B14EAB-08D7-4840-BD66-FD99EDEEA77E}" srcId="{A83268C9-D022-4B2D-BFF9-E7D8C32A0DBA}" destId="{CB6894D6-73E0-4437-9FDC-F9995864DEDC}" srcOrd="0" destOrd="0" parTransId="{72EF028C-D35D-446D-9F31-2CBDC2C1D2DF}" sibTransId="{284D06B9-5755-4C34-A3C0-18DDAE5E95BF}"/>
    <dgm:cxn modelId="{E368FCC1-C537-4AF1-AFAA-3AF17C25B94F}" type="presOf" srcId="{CB6894D6-73E0-4437-9FDC-F9995864DEDC}" destId="{1A45E6AE-0071-46AF-B484-EE7F2D810737}" srcOrd="1" destOrd="0" presId="urn:microsoft.com/office/officeart/2005/8/layout/list1"/>
    <dgm:cxn modelId="{81615DC5-DFBD-458A-B7E7-67A2248DCA41}" srcId="{A83268C9-D022-4B2D-BFF9-E7D8C32A0DBA}" destId="{0BB70D78-D6C1-4D76-B595-7D5948D813B2}" srcOrd="4" destOrd="0" parTransId="{CE932442-E892-4589-8FB2-5F123CE12473}" sibTransId="{89656194-BD2F-43E1-A397-8579392703C3}"/>
    <dgm:cxn modelId="{07210AE8-68E3-4A78-8627-80E1E67A78BA}" type="presOf" srcId="{0BB70D78-D6C1-4D76-B595-7D5948D813B2}" destId="{16C897A6-7CE5-4BD1-A28F-155BFFE3901B}" srcOrd="0" destOrd="0" presId="urn:microsoft.com/office/officeart/2005/8/layout/list1"/>
    <dgm:cxn modelId="{0405988B-E269-4D45-8DB3-DA7B1AE6B5D6}" type="presParOf" srcId="{3650A6D3-9E9E-4858-BC51-2400F04FAA52}" destId="{04A72656-ACD9-497B-8FAB-8B27196C7516}" srcOrd="0" destOrd="0" presId="urn:microsoft.com/office/officeart/2005/8/layout/list1"/>
    <dgm:cxn modelId="{4CE2AD99-8346-4787-B22C-78E6AB6ECC84}" type="presParOf" srcId="{04A72656-ACD9-497B-8FAB-8B27196C7516}" destId="{E5ECF253-C4E8-4582-A5B1-3ECCB3FD9F86}" srcOrd="0" destOrd="0" presId="urn:microsoft.com/office/officeart/2005/8/layout/list1"/>
    <dgm:cxn modelId="{DF9CDCB3-4927-4CF1-9305-A2B364EBE756}" type="presParOf" srcId="{04A72656-ACD9-497B-8FAB-8B27196C7516}" destId="{1A45E6AE-0071-46AF-B484-EE7F2D810737}" srcOrd="1" destOrd="0" presId="urn:microsoft.com/office/officeart/2005/8/layout/list1"/>
    <dgm:cxn modelId="{2261FC1E-0BC7-40A3-B85D-B17B396D2495}" type="presParOf" srcId="{3650A6D3-9E9E-4858-BC51-2400F04FAA52}" destId="{3FF05E8C-AAD3-4655-95B8-2ACAE745BBED}" srcOrd="1" destOrd="0" presId="urn:microsoft.com/office/officeart/2005/8/layout/list1"/>
    <dgm:cxn modelId="{C984B212-B175-4E97-8DF5-7943D853B30F}" type="presParOf" srcId="{3650A6D3-9E9E-4858-BC51-2400F04FAA52}" destId="{74D282D6-7B7F-471C-8450-E09158540E98}" srcOrd="2" destOrd="0" presId="urn:microsoft.com/office/officeart/2005/8/layout/list1"/>
    <dgm:cxn modelId="{954BCEEE-5DA4-4B94-97E8-1D5389663E95}" type="presParOf" srcId="{3650A6D3-9E9E-4858-BC51-2400F04FAA52}" destId="{F447E8AC-A60E-4E19-8E58-9D61D9DF3A63}" srcOrd="3" destOrd="0" presId="urn:microsoft.com/office/officeart/2005/8/layout/list1"/>
    <dgm:cxn modelId="{C1B3B99A-366D-41FD-9F2C-D6D283BE4029}" type="presParOf" srcId="{3650A6D3-9E9E-4858-BC51-2400F04FAA52}" destId="{79C79B37-A021-4D2E-A6EC-D27EA3D37FFB}" srcOrd="4" destOrd="0" presId="urn:microsoft.com/office/officeart/2005/8/layout/list1"/>
    <dgm:cxn modelId="{69D678E1-9420-452A-8B85-170A0569AE7E}" type="presParOf" srcId="{79C79B37-A021-4D2E-A6EC-D27EA3D37FFB}" destId="{553302AF-1E29-43D8-B6FF-0F8140EFEC16}" srcOrd="0" destOrd="0" presId="urn:microsoft.com/office/officeart/2005/8/layout/list1"/>
    <dgm:cxn modelId="{D45DD828-81D8-43AE-BFEA-3DDEE44C3AF3}" type="presParOf" srcId="{79C79B37-A021-4D2E-A6EC-D27EA3D37FFB}" destId="{8725001B-0F2E-4C23-84C3-4326EC4F70D3}" srcOrd="1" destOrd="0" presId="urn:microsoft.com/office/officeart/2005/8/layout/list1"/>
    <dgm:cxn modelId="{AA096D3C-6B9B-469B-AC04-8DD8E7346E60}" type="presParOf" srcId="{3650A6D3-9E9E-4858-BC51-2400F04FAA52}" destId="{990C9675-1D9E-4481-94A6-208D28225E87}" srcOrd="5" destOrd="0" presId="urn:microsoft.com/office/officeart/2005/8/layout/list1"/>
    <dgm:cxn modelId="{A1C0986F-B8E2-4418-A42E-2373003AD5FB}" type="presParOf" srcId="{3650A6D3-9E9E-4858-BC51-2400F04FAA52}" destId="{C43FACDC-D67D-4389-993D-D9557BADEFDE}" srcOrd="6" destOrd="0" presId="urn:microsoft.com/office/officeart/2005/8/layout/list1"/>
    <dgm:cxn modelId="{32E2D529-A0B5-43B5-AF58-B4074BC76DC1}" type="presParOf" srcId="{3650A6D3-9E9E-4858-BC51-2400F04FAA52}" destId="{1BA6176E-A070-466A-AAFD-1700DE7C089A}" srcOrd="7" destOrd="0" presId="urn:microsoft.com/office/officeart/2005/8/layout/list1"/>
    <dgm:cxn modelId="{8C47ACCE-EBF7-44EA-933B-18CF85FCE509}" type="presParOf" srcId="{3650A6D3-9E9E-4858-BC51-2400F04FAA52}" destId="{B782DE33-1E7A-42E1-8201-CA2CA645728F}" srcOrd="8" destOrd="0" presId="urn:microsoft.com/office/officeart/2005/8/layout/list1"/>
    <dgm:cxn modelId="{6ABCB5D1-7EC2-47CE-9CDE-046F2FF77F6C}" type="presParOf" srcId="{B782DE33-1E7A-42E1-8201-CA2CA645728F}" destId="{F3ED721C-34C2-4D61-A2EB-6592CA4602C6}" srcOrd="0" destOrd="0" presId="urn:microsoft.com/office/officeart/2005/8/layout/list1"/>
    <dgm:cxn modelId="{25E550E0-D699-4606-BB87-1789AE10A3B5}" type="presParOf" srcId="{B782DE33-1E7A-42E1-8201-CA2CA645728F}" destId="{CCACE82F-0FB9-4DBB-BCF1-4B037C5FFEB5}" srcOrd="1" destOrd="0" presId="urn:microsoft.com/office/officeart/2005/8/layout/list1"/>
    <dgm:cxn modelId="{4DBDED19-F4D8-454A-A2DB-1313E595428A}" type="presParOf" srcId="{3650A6D3-9E9E-4858-BC51-2400F04FAA52}" destId="{D8979FA5-9A9F-4E13-98C1-984EFFA80283}" srcOrd="9" destOrd="0" presId="urn:microsoft.com/office/officeart/2005/8/layout/list1"/>
    <dgm:cxn modelId="{249C8DA4-FE27-4C1F-9923-EA9FC89F0E49}" type="presParOf" srcId="{3650A6D3-9E9E-4858-BC51-2400F04FAA52}" destId="{29B2B9A4-3C98-4178-BB2A-2AF672019840}" srcOrd="10" destOrd="0" presId="urn:microsoft.com/office/officeart/2005/8/layout/list1"/>
    <dgm:cxn modelId="{6FE7DA53-3939-441B-9491-E569CC17BF10}" type="presParOf" srcId="{3650A6D3-9E9E-4858-BC51-2400F04FAA52}" destId="{C2E449F5-6DD4-4CDE-9BC9-A98A61571A06}" srcOrd="11" destOrd="0" presId="urn:microsoft.com/office/officeart/2005/8/layout/list1"/>
    <dgm:cxn modelId="{3BEFF444-A7A3-4B30-8DDD-C37FFF1ED658}" type="presParOf" srcId="{3650A6D3-9E9E-4858-BC51-2400F04FAA52}" destId="{485B32C0-272A-4AC0-97C6-DCA21896392B}" srcOrd="12" destOrd="0" presId="urn:microsoft.com/office/officeart/2005/8/layout/list1"/>
    <dgm:cxn modelId="{1F8E19F9-B3F3-4BAD-BEB6-5267628AEE0B}" type="presParOf" srcId="{485B32C0-272A-4AC0-97C6-DCA21896392B}" destId="{47E26A28-D715-43E5-A68C-76292744E12E}" srcOrd="0" destOrd="0" presId="urn:microsoft.com/office/officeart/2005/8/layout/list1"/>
    <dgm:cxn modelId="{ECAD079E-3034-49F4-BCFD-C33F8F7CA307}" type="presParOf" srcId="{485B32C0-272A-4AC0-97C6-DCA21896392B}" destId="{51696C3F-20CD-494C-9CCB-4AF8958F1AA7}" srcOrd="1" destOrd="0" presId="urn:microsoft.com/office/officeart/2005/8/layout/list1"/>
    <dgm:cxn modelId="{00BA1BCB-D31A-4105-83F9-FA26AF189CE2}" type="presParOf" srcId="{3650A6D3-9E9E-4858-BC51-2400F04FAA52}" destId="{C39D8BED-17D1-48EA-ACCD-856C51FEB10A}" srcOrd="13" destOrd="0" presId="urn:microsoft.com/office/officeart/2005/8/layout/list1"/>
    <dgm:cxn modelId="{DEB237C8-CFA3-4FA8-A43B-E444E23F4360}" type="presParOf" srcId="{3650A6D3-9E9E-4858-BC51-2400F04FAA52}" destId="{FFBC550F-3563-4D65-8F45-C86D2DF00E60}" srcOrd="14" destOrd="0" presId="urn:microsoft.com/office/officeart/2005/8/layout/list1"/>
    <dgm:cxn modelId="{FB495765-6B27-464A-B118-F2595FD7A95A}" type="presParOf" srcId="{3650A6D3-9E9E-4858-BC51-2400F04FAA52}" destId="{F0A24A4D-4C60-4E06-AE85-CE10B9406B98}" srcOrd="15" destOrd="0" presId="urn:microsoft.com/office/officeart/2005/8/layout/list1"/>
    <dgm:cxn modelId="{BF3D96CA-76CE-4D3F-90DE-1E8B8EB6B886}" type="presParOf" srcId="{3650A6D3-9E9E-4858-BC51-2400F04FAA52}" destId="{81C8EA83-854F-49B8-B71F-8960EDAD7747}" srcOrd="16" destOrd="0" presId="urn:microsoft.com/office/officeart/2005/8/layout/list1"/>
    <dgm:cxn modelId="{DF8790D7-D906-4189-A3BB-93284FBB3215}" type="presParOf" srcId="{81C8EA83-854F-49B8-B71F-8960EDAD7747}" destId="{16C897A6-7CE5-4BD1-A28F-155BFFE3901B}" srcOrd="0" destOrd="0" presId="urn:microsoft.com/office/officeart/2005/8/layout/list1"/>
    <dgm:cxn modelId="{51366864-0989-4CB2-92A5-7D511540F03B}" type="presParOf" srcId="{81C8EA83-854F-49B8-B71F-8960EDAD7747}" destId="{E6CAA035-1B26-4120-827D-86CAE473942F}" srcOrd="1" destOrd="0" presId="urn:microsoft.com/office/officeart/2005/8/layout/list1"/>
    <dgm:cxn modelId="{A84914C7-9460-483F-8353-0688EF8ED10B}" type="presParOf" srcId="{3650A6D3-9E9E-4858-BC51-2400F04FAA52}" destId="{D167D28C-99CA-43F4-8252-93F91026B2C7}" srcOrd="17" destOrd="0" presId="urn:microsoft.com/office/officeart/2005/8/layout/list1"/>
    <dgm:cxn modelId="{93BE7772-9543-4408-BC9C-905DE0BC54FF}" type="presParOf" srcId="{3650A6D3-9E9E-4858-BC51-2400F04FAA52}" destId="{F4C2306F-2E9B-43CA-BC78-12A23B50876E}" srcOrd="18"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CAB093-4D4B-4F3E-9D3F-1419A61A6387}" type="doc">
      <dgm:prSet loTypeId="urn:microsoft.com/office/officeart/2009/3/layout/IncreasingArrowsProcess" loCatId="process" qsTypeId="urn:microsoft.com/office/officeart/2005/8/quickstyle/simple1" qsCatId="simple" csTypeId="urn:microsoft.com/office/officeart/2005/8/colors/accent3_3" csCatId="accent3" phldr="1"/>
      <dgm:spPr/>
      <dgm:t>
        <a:bodyPr/>
        <a:lstStyle/>
        <a:p>
          <a:endParaRPr lang="en-US"/>
        </a:p>
      </dgm:t>
    </dgm:pt>
    <dgm:pt modelId="{779C7B64-9B38-4289-B7BB-B9BA11B9AD45}">
      <dgm:prSet phldrT="[Text]" phldr="0"/>
      <dgm:spPr/>
      <dgm:t>
        <a:bodyPr/>
        <a:lstStyle/>
        <a:p>
          <a:r>
            <a:rPr lang="en-US" dirty="0"/>
            <a:t>Stakeholder Engagement</a:t>
          </a:r>
        </a:p>
      </dgm:t>
    </dgm:pt>
    <dgm:pt modelId="{585E5D8B-8533-4A5E-9F8E-D9C52F381BA0}" type="parTrans" cxnId="{5CBD6662-9C59-4A2E-B8F4-B057FDAD2624}">
      <dgm:prSet/>
      <dgm:spPr/>
      <dgm:t>
        <a:bodyPr/>
        <a:lstStyle/>
        <a:p>
          <a:endParaRPr lang="en-US"/>
        </a:p>
      </dgm:t>
    </dgm:pt>
    <dgm:pt modelId="{82384D0A-8D07-4618-8937-AA3B68934BEA}" type="sibTrans" cxnId="{5CBD6662-9C59-4A2E-B8F4-B057FDAD2624}">
      <dgm:prSet/>
      <dgm:spPr/>
      <dgm:t>
        <a:bodyPr/>
        <a:lstStyle/>
        <a:p>
          <a:endParaRPr lang="en-US"/>
        </a:p>
      </dgm:t>
    </dgm:pt>
    <dgm:pt modelId="{7E87BEC9-7534-4814-BD46-DA4AF5B4B928}">
      <dgm:prSet phldrT="[Text]" phldr="0" custT="1"/>
      <dgm:spPr/>
      <dgm:t>
        <a:bodyPr/>
        <a:lstStyle/>
        <a:p>
          <a:pPr>
            <a:buFont typeface="Arial" panose="020B0604020202020204" pitchFamily="34" charset="0"/>
            <a:buChar char="•"/>
          </a:pPr>
          <a:r>
            <a:rPr lang="en-US" sz="2000" dirty="0"/>
            <a:t>1. Ministry of Energy</a:t>
          </a:r>
        </a:p>
      </dgm:t>
    </dgm:pt>
    <dgm:pt modelId="{C3E28A39-10FC-4CDD-BC61-81BE7480A1CF}" type="parTrans" cxnId="{D7944F36-8BCC-4898-AD69-6A1A3956AE1B}">
      <dgm:prSet/>
      <dgm:spPr/>
      <dgm:t>
        <a:bodyPr/>
        <a:lstStyle/>
        <a:p>
          <a:endParaRPr lang="en-US"/>
        </a:p>
      </dgm:t>
    </dgm:pt>
    <dgm:pt modelId="{9F4DA9BF-19F8-40B7-A33D-D5722D37F05E}" type="sibTrans" cxnId="{D7944F36-8BCC-4898-AD69-6A1A3956AE1B}">
      <dgm:prSet/>
      <dgm:spPr/>
      <dgm:t>
        <a:bodyPr/>
        <a:lstStyle/>
        <a:p>
          <a:endParaRPr lang="en-US"/>
        </a:p>
      </dgm:t>
    </dgm:pt>
    <dgm:pt modelId="{D4C1841D-CA12-4E50-BB68-D53D245140EA}">
      <dgm:prSet phldrT="[Text]" phldr="0"/>
      <dgm:spPr/>
      <dgm:t>
        <a:bodyPr/>
        <a:lstStyle/>
        <a:p>
          <a:r>
            <a:rPr lang="en-US" dirty="0"/>
            <a:t>Prioritize the Options</a:t>
          </a:r>
        </a:p>
      </dgm:t>
    </dgm:pt>
    <dgm:pt modelId="{C567AFA0-4B45-4B9A-8703-D14CB4C2900A}" type="parTrans" cxnId="{78EF6D9E-293C-4D72-AFC7-AACFE938617B}">
      <dgm:prSet/>
      <dgm:spPr/>
      <dgm:t>
        <a:bodyPr/>
        <a:lstStyle/>
        <a:p>
          <a:endParaRPr lang="en-US"/>
        </a:p>
      </dgm:t>
    </dgm:pt>
    <dgm:pt modelId="{BEE4AF17-14AA-4972-B65C-8623B7E73A6A}" type="sibTrans" cxnId="{78EF6D9E-293C-4D72-AFC7-AACFE938617B}">
      <dgm:prSet/>
      <dgm:spPr/>
      <dgm:t>
        <a:bodyPr/>
        <a:lstStyle/>
        <a:p>
          <a:endParaRPr lang="en-US"/>
        </a:p>
      </dgm:t>
    </dgm:pt>
    <dgm:pt modelId="{8082A85A-0F93-40E7-ADEB-C13D68211F89}">
      <dgm:prSet phldrT="[Text]" phldr="0" custT="1"/>
      <dgm:spPr/>
      <dgm:t>
        <a:bodyPr/>
        <a:lstStyle/>
        <a:p>
          <a:pPr>
            <a:buFont typeface="Arial" panose="020B0604020202020204" pitchFamily="34" charset="0"/>
            <a:buChar char="•"/>
          </a:pPr>
          <a:r>
            <a:rPr lang="en-US" sz="2000" dirty="0"/>
            <a:t>1. IRRP</a:t>
          </a:r>
        </a:p>
      </dgm:t>
    </dgm:pt>
    <dgm:pt modelId="{2BC91CBD-AE15-4581-A38A-D64672758800}" type="parTrans" cxnId="{1F982DA4-BBC3-4F17-B023-F14DCF2AC82A}">
      <dgm:prSet/>
      <dgm:spPr/>
      <dgm:t>
        <a:bodyPr/>
        <a:lstStyle/>
        <a:p>
          <a:endParaRPr lang="en-US"/>
        </a:p>
      </dgm:t>
    </dgm:pt>
    <dgm:pt modelId="{8E8448DA-4F2C-47C1-ABDD-067169B28D19}" type="sibTrans" cxnId="{1F982DA4-BBC3-4F17-B023-F14DCF2AC82A}">
      <dgm:prSet/>
      <dgm:spPr/>
      <dgm:t>
        <a:bodyPr/>
        <a:lstStyle/>
        <a:p>
          <a:endParaRPr lang="en-US"/>
        </a:p>
      </dgm:t>
    </dgm:pt>
    <dgm:pt modelId="{5B1DD8F1-64CF-4074-9C79-18171CDDF8CF}">
      <dgm:prSet phldrT="[Text]" phldr="0"/>
      <dgm:spPr/>
      <dgm:t>
        <a:bodyPr/>
        <a:lstStyle/>
        <a:p>
          <a:r>
            <a:rPr lang="en-US" dirty="0"/>
            <a:t>Technical Assistance</a:t>
          </a:r>
        </a:p>
      </dgm:t>
    </dgm:pt>
    <dgm:pt modelId="{128B2FA2-E1C0-4B47-BEC4-88736C8F2FEE}" type="parTrans" cxnId="{9B168E94-75BD-498A-B57B-DF9EAEAD8BE6}">
      <dgm:prSet/>
      <dgm:spPr/>
      <dgm:t>
        <a:bodyPr/>
        <a:lstStyle/>
        <a:p>
          <a:endParaRPr lang="en-US"/>
        </a:p>
      </dgm:t>
    </dgm:pt>
    <dgm:pt modelId="{D1EF64F4-440E-4156-B6F4-B9C2C483DBF2}" type="sibTrans" cxnId="{9B168E94-75BD-498A-B57B-DF9EAEAD8BE6}">
      <dgm:prSet/>
      <dgm:spPr/>
      <dgm:t>
        <a:bodyPr/>
        <a:lstStyle/>
        <a:p>
          <a:endParaRPr lang="en-US"/>
        </a:p>
      </dgm:t>
    </dgm:pt>
    <dgm:pt modelId="{2C619B33-019B-4B2E-BDDD-9F625881FB3C}">
      <dgm:prSet phldrT="[Text]" phldr="0" custT="1"/>
      <dgm:spPr/>
      <dgm:t>
        <a:bodyPr/>
        <a:lstStyle/>
        <a:p>
          <a:r>
            <a:rPr lang="en-US" sz="1600" dirty="0"/>
            <a:t>- In 2026</a:t>
          </a:r>
        </a:p>
      </dgm:t>
    </dgm:pt>
    <dgm:pt modelId="{1A68E053-178B-4396-B051-B9D7B15CB0C2}" type="parTrans" cxnId="{9C96A927-BE6F-42CC-9821-F8BCC052983D}">
      <dgm:prSet/>
      <dgm:spPr/>
      <dgm:t>
        <a:bodyPr/>
        <a:lstStyle/>
        <a:p>
          <a:endParaRPr lang="en-US"/>
        </a:p>
      </dgm:t>
    </dgm:pt>
    <dgm:pt modelId="{AA1B8F0F-ACA0-49DA-9DA0-04B1774799C5}" type="sibTrans" cxnId="{9C96A927-BE6F-42CC-9821-F8BCC052983D}">
      <dgm:prSet/>
      <dgm:spPr/>
      <dgm:t>
        <a:bodyPr/>
        <a:lstStyle/>
        <a:p>
          <a:endParaRPr lang="en-US"/>
        </a:p>
      </dgm:t>
    </dgm:pt>
    <dgm:pt modelId="{038B470B-3852-413C-9744-3A947FC889AA}">
      <dgm:prSet phldr="0" custT="1"/>
      <dgm:spPr/>
      <dgm:t>
        <a:bodyPr/>
        <a:lstStyle/>
        <a:p>
          <a:r>
            <a:rPr lang="en-US" sz="2000" dirty="0"/>
            <a:t>2. </a:t>
          </a:r>
          <a:r>
            <a:rPr lang="en-US" sz="2000" dirty="0">
              <a:latin typeface="Arial" panose="020B0604020202020204"/>
            </a:rPr>
            <a:t>Utility</a:t>
          </a:r>
          <a:endParaRPr lang="en-US" sz="2000" dirty="0"/>
        </a:p>
      </dgm:t>
    </dgm:pt>
    <dgm:pt modelId="{52456BCA-1AF4-40D0-B90C-136284C4039E}" type="parTrans" cxnId="{DBF6889C-694A-45F3-B39C-C487CD285305}">
      <dgm:prSet/>
      <dgm:spPr/>
      <dgm:t>
        <a:bodyPr/>
        <a:lstStyle/>
        <a:p>
          <a:endParaRPr lang="en-US"/>
        </a:p>
      </dgm:t>
    </dgm:pt>
    <dgm:pt modelId="{0B5CE051-17B7-4B3F-854B-EEB181405DBA}" type="sibTrans" cxnId="{DBF6889C-694A-45F3-B39C-C487CD285305}">
      <dgm:prSet/>
      <dgm:spPr/>
      <dgm:t>
        <a:bodyPr/>
        <a:lstStyle/>
        <a:p>
          <a:endParaRPr lang="en-US"/>
        </a:p>
      </dgm:t>
    </dgm:pt>
    <dgm:pt modelId="{69C081B8-A193-4BFF-8256-B02FAA57CB1C}">
      <dgm:prSet phldr="0" custT="1"/>
      <dgm:spPr/>
      <dgm:t>
        <a:bodyPr/>
        <a:lstStyle/>
        <a:p>
          <a:r>
            <a:rPr lang="en-US" sz="2000" dirty="0"/>
            <a:t>3. RE Association</a:t>
          </a:r>
        </a:p>
      </dgm:t>
    </dgm:pt>
    <dgm:pt modelId="{07F194D1-BA26-4265-A16D-8485AC0E8B93}" type="parTrans" cxnId="{24B8831E-531E-42A0-9EA7-D5BFD04C446F}">
      <dgm:prSet/>
      <dgm:spPr/>
      <dgm:t>
        <a:bodyPr/>
        <a:lstStyle/>
        <a:p>
          <a:endParaRPr lang="en-US"/>
        </a:p>
      </dgm:t>
    </dgm:pt>
    <dgm:pt modelId="{89F129C0-4DB7-40C6-A6FD-C94A2D85881F}" type="sibTrans" cxnId="{24B8831E-531E-42A0-9EA7-D5BFD04C446F}">
      <dgm:prSet/>
      <dgm:spPr/>
      <dgm:t>
        <a:bodyPr/>
        <a:lstStyle/>
        <a:p>
          <a:endParaRPr lang="en-US"/>
        </a:p>
      </dgm:t>
    </dgm:pt>
    <dgm:pt modelId="{508E5D20-9ADB-4833-994C-F3F06A1D1E7E}">
      <dgm:prSet phldr="0" custT="1"/>
      <dgm:spPr/>
      <dgm:t>
        <a:bodyPr/>
        <a:lstStyle/>
        <a:p>
          <a:r>
            <a:rPr lang="en-US" sz="2000" dirty="0"/>
            <a:t>4. Other Stakeholders </a:t>
          </a:r>
        </a:p>
      </dgm:t>
    </dgm:pt>
    <dgm:pt modelId="{941C5AAB-29BE-42C1-A4FF-31EB151A55C2}" type="parTrans" cxnId="{1F8A7193-33BC-494B-B2E9-AA21C128CF78}">
      <dgm:prSet/>
      <dgm:spPr/>
      <dgm:t>
        <a:bodyPr/>
        <a:lstStyle/>
        <a:p>
          <a:endParaRPr lang="en-US"/>
        </a:p>
      </dgm:t>
    </dgm:pt>
    <dgm:pt modelId="{3AD4422F-D9B1-4F8C-BF89-39D54215E625}" type="sibTrans" cxnId="{1F8A7193-33BC-494B-B2E9-AA21C128CF78}">
      <dgm:prSet/>
      <dgm:spPr/>
      <dgm:t>
        <a:bodyPr/>
        <a:lstStyle/>
        <a:p>
          <a:endParaRPr lang="en-US"/>
        </a:p>
      </dgm:t>
    </dgm:pt>
    <dgm:pt modelId="{97269D2B-B76E-4856-A235-3F208CADCB56}">
      <dgm:prSet phldr="0" custT="1"/>
      <dgm:spPr/>
      <dgm:t>
        <a:bodyPr/>
        <a:lstStyle/>
        <a:p>
          <a:r>
            <a:rPr lang="en-US" sz="2000" dirty="0"/>
            <a:t>2. PBR</a:t>
          </a:r>
        </a:p>
      </dgm:t>
    </dgm:pt>
    <dgm:pt modelId="{2C31683B-7A98-4D5D-9D0A-2D19CB12DCBE}" type="parTrans" cxnId="{7A467320-4A15-4AF4-8830-AF35AEE762D1}">
      <dgm:prSet/>
      <dgm:spPr/>
      <dgm:t>
        <a:bodyPr/>
        <a:lstStyle/>
        <a:p>
          <a:endParaRPr lang="en-US"/>
        </a:p>
      </dgm:t>
    </dgm:pt>
    <dgm:pt modelId="{DFD63CEF-E2F6-4D65-8AEE-90405B51AF16}" type="sibTrans" cxnId="{7A467320-4A15-4AF4-8830-AF35AEE762D1}">
      <dgm:prSet/>
      <dgm:spPr/>
      <dgm:t>
        <a:bodyPr/>
        <a:lstStyle/>
        <a:p>
          <a:endParaRPr lang="en-US"/>
        </a:p>
      </dgm:t>
    </dgm:pt>
    <dgm:pt modelId="{974AABD7-2813-4F07-A45F-544599A78923}">
      <dgm:prSet phldr="0" custT="1"/>
      <dgm:spPr/>
      <dgm:t>
        <a:bodyPr/>
        <a:lstStyle/>
        <a:p>
          <a:r>
            <a:rPr lang="en-US" sz="2000" dirty="0"/>
            <a:t>3. Customer Facing Programs</a:t>
          </a:r>
        </a:p>
      </dgm:t>
    </dgm:pt>
    <dgm:pt modelId="{58EAA319-1943-4042-85E9-AD49821F66B6}" type="parTrans" cxnId="{139D36EF-3EFC-4C3A-9653-3C5B0EB1498B}">
      <dgm:prSet/>
      <dgm:spPr/>
      <dgm:t>
        <a:bodyPr/>
        <a:lstStyle/>
        <a:p>
          <a:endParaRPr lang="en-US"/>
        </a:p>
      </dgm:t>
    </dgm:pt>
    <dgm:pt modelId="{9DCADFF1-5127-43F2-A46C-108A8632C23B}" type="sibTrans" cxnId="{139D36EF-3EFC-4C3A-9653-3C5B0EB1498B}">
      <dgm:prSet/>
      <dgm:spPr/>
      <dgm:t>
        <a:bodyPr/>
        <a:lstStyle/>
        <a:p>
          <a:endParaRPr lang="en-US"/>
        </a:p>
      </dgm:t>
    </dgm:pt>
    <dgm:pt modelId="{BA4C762F-CABE-4C8B-81B7-76949B1D8C1B}">
      <dgm:prSet phldr="0" custT="1"/>
      <dgm:spPr/>
      <dgm:t>
        <a:bodyPr/>
        <a:lstStyle/>
        <a:p>
          <a:r>
            <a:rPr lang="en-US" sz="2000" dirty="0"/>
            <a:t>4. Stakeholder Engagement</a:t>
          </a:r>
        </a:p>
      </dgm:t>
    </dgm:pt>
    <dgm:pt modelId="{48BFD72E-863D-46F6-84CA-AD3007B684FC}" type="parTrans" cxnId="{32165C26-CFFE-4C5F-8C06-7FC132D43062}">
      <dgm:prSet/>
      <dgm:spPr/>
      <dgm:t>
        <a:bodyPr/>
        <a:lstStyle/>
        <a:p>
          <a:endParaRPr lang="en-US"/>
        </a:p>
      </dgm:t>
    </dgm:pt>
    <dgm:pt modelId="{33FAC7A8-D271-4637-A9D6-F444052F0EA6}" type="sibTrans" cxnId="{32165C26-CFFE-4C5F-8C06-7FC132D43062}">
      <dgm:prSet/>
      <dgm:spPr/>
      <dgm:t>
        <a:bodyPr/>
        <a:lstStyle/>
        <a:p>
          <a:endParaRPr lang="en-US"/>
        </a:p>
      </dgm:t>
    </dgm:pt>
    <dgm:pt modelId="{7B88D39D-1698-4336-84BC-3C3CA81829CF}">
      <dgm:prSet phldr="0" custT="1"/>
      <dgm:spPr/>
      <dgm:t>
        <a:bodyPr/>
        <a:lstStyle/>
        <a:p>
          <a:r>
            <a:rPr lang="en-US" sz="2000" dirty="0"/>
            <a:t>5. Skills &amp; Capacity</a:t>
          </a:r>
        </a:p>
      </dgm:t>
    </dgm:pt>
    <dgm:pt modelId="{72E37B56-357D-4C17-B1E3-DF2ADACB39F2}" type="parTrans" cxnId="{D3F2C8B3-F495-4DD6-8B0F-C9065E648430}">
      <dgm:prSet/>
      <dgm:spPr/>
      <dgm:t>
        <a:bodyPr/>
        <a:lstStyle/>
        <a:p>
          <a:endParaRPr lang="en-US"/>
        </a:p>
      </dgm:t>
    </dgm:pt>
    <dgm:pt modelId="{0E09372F-06AC-454F-B282-933CD3EDD31E}" type="sibTrans" cxnId="{D3F2C8B3-F495-4DD6-8B0F-C9065E648430}">
      <dgm:prSet/>
      <dgm:spPr/>
      <dgm:t>
        <a:bodyPr/>
        <a:lstStyle/>
        <a:p>
          <a:endParaRPr lang="en-US"/>
        </a:p>
      </dgm:t>
    </dgm:pt>
    <dgm:pt modelId="{56EAC962-9A5B-47FB-9C73-B203E294B1C6}">
      <dgm:prSet phldr="0" custT="1"/>
      <dgm:spPr/>
      <dgm:t>
        <a:bodyPr/>
        <a:lstStyle/>
        <a:p>
          <a:pPr rtl="0"/>
          <a:r>
            <a:rPr lang="en-US" sz="1800" dirty="0">
              <a:latin typeface="Arial" panose="020B0604020202020204"/>
            </a:rPr>
            <a:t>Rollout Plans</a:t>
          </a:r>
        </a:p>
      </dgm:t>
    </dgm:pt>
    <dgm:pt modelId="{196D3E7F-B5A7-422D-9B8D-5F50E147FECA}" type="parTrans" cxnId="{1644C50E-E25F-461C-9346-02D7DC9A3AFB}">
      <dgm:prSet/>
      <dgm:spPr/>
      <dgm:t>
        <a:bodyPr/>
        <a:lstStyle/>
        <a:p>
          <a:endParaRPr lang="en-US"/>
        </a:p>
      </dgm:t>
    </dgm:pt>
    <dgm:pt modelId="{E0565DE7-2045-4CCB-B843-18D130828D39}" type="sibTrans" cxnId="{1644C50E-E25F-461C-9346-02D7DC9A3AFB}">
      <dgm:prSet/>
      <dgm:spPr/>
      <dgm:t>
        <a:bodyPr/>
        <a:lstStyle/>
        <a:p>
          <a:endParaRPr lang="en-US"/>
        </a:p>
      </dgm:t>
    </dgm:pt>
    <dgm:pt modelId="{ABE8EC05-2194-459C-A3EB-12292881E32E}">
      <dgm:prSet phldr="0" custT="1"/>
      <dgm:spPr/>
      <dgm:t>
        <a:bodyPr/>
        <a:lstStyle/>
        <a:p>
          <a:pPr rtl="0"/>
          <a:r>
            <a:rPr lang="en-US" sz="1800" dirty="0">
              <a:latin typeface="Arial" panose="020B0604020202020204"/>
            </a:rPr>
            <a:t>Agency Resource Assessments and Gap Analyses</a:t>
          </a:r>
        </a:p>
      </dgm:t>
    </dgm:pt>
    <dgm:pt modelId="{DE424AEF-C1E3-44E3-A9B8-8B700A9A72BD}" type="parTrans" cxnId="{DA758D24-CA96-4C28-9E5E-E678D5E202E6}">
      <dgm:prSet/>
      <dgm:spPr/>
      <dgm:t>
        <a:bodyPr/>
        <a:lstStyle/>
        <a:p>
          <a:endParaRPr lang="en-US"/>
        </a:p>
      </dgm:t>
    </dgm:pt>
    <dgm:pt modelId="{FB36E9FF-81BA-4C37-B9CF-6336AC1ADADF}" type="sibTrans" cxnId="{DA758D24-CA96-4C28-9E5E-E678D5E202E6}">
      <dgm:prSet/>
      <dgm:spPr/>
      <dgm:t>
        <a:bodyPr/>
        <a:lstStyle/>
        <a:p>
          <a:endParaRPr lang="en-US"/>
        </a:p>
      </dgm:t>
    </dgm:pt>
    <dgm:pt modelId="{BCBF772B-213B-4F0C-8455-A1DE446BBF3B}">
      <dgm:prSet phldr="0" custT="1"/>
      <dgm:spPr/>
      <dgm:t>
        <a:bodyPr/>
        <a:lstStyle/>
        <a:p>
          <a:pPr rtl="0"/>
          <a:r>
            <a:rPr lang="en-US" sz="1800" dirty="0">
              <a:latin typeface="Arial" panose="020B0604020202020204"/>
            </a:rPr>
            <a:t>Self-assessment practices</a:t>
          </a:r>
          <a:endParaRPr lang="en-US" sz="1800" dirty="0"/>
        </a:p>
      </dgm:t>
    </dgm:pt>
    <dgm:pt modelId="{686C854A-FCF3-44E2-AE81-18A7FB510CF0}" type="parTrans" cxnId="{E742A8E6-263D-4BA3-B49A-78733C16EB1D}">
      <dgm:prSet/>
      <dgm:spPr/>
      <dgm:t>
        <a:bodyPr/>
        <a:lstStyle/>
        <a:p>
          <a:endParaRPr lang="en-US"/>
        </a:p>
      </dgm:t>
    </dgm:pt>
    <dgm:pt modelId="{A1F0585C-A62F-4998-A2D0-9D8AEA7F376D}" type="sibTrans" cxnId="{E742A8E6-263D-4BA3-B49A-78733C16EB1D}">
      <dgm:prSet/>
      <dgm:spPr/>
      <dgm:t>
        <a:bodyPr/>
        <a:lstStyle/>
        <a:p>
          <a:endParaRPr lang="en-US"/>
        </a:p>
      </dgm:t>
    </dgm:pt>
    <dgm:pt modelId="{CCC7705B-95F4-42A3-A034-DA69D39E7B35}">
      <dgm:prSet phldr="0" custT="1"/>
      <dgm:spPr/>
      <dgm:t>
        <a:bodyPr/>
        <a:lstStyle/>
        <a:p>
          <a:r>
            <a:rPr lang="en-US" sz="1800" dirty="0">
              <a:latin typeface="Arial" panose="020B0604020202020204"/>
            </a:rPr>
            <a:t>Nimbleness</a:t>
          </a:r>
        </a:p>
      </dgm:t>
    </dgm:pt>
    <dgm:pt modelId="{F11C7510-D591-4A96-8123-F9438A64AA25}" type="parTrans" cxnId="{4B1507A5-2148-494E-9B1F-47246DE6D54C}">
      <dgm:prSet/>
      <dgm:spPr/>
      <dgm:t>
        <a:bodyPr/>
        <a:lstStyle/>
        <a:p>
          <a:endParaRPr lang="en-US"/>
        </a:p>
      </dgm:t>
    </dgm:pt>
    <dgm:pt modelId="{3EBFEB30-6F89-4036-A5C0-15B71D96B112}" type="sibTrans" cxnId="{4B1507A5-2148-494E-9B1F-47246DE6D54C}">
      <dgm:prSet/>
      <dgm:spPr/>
      <dgm:t>
        <a:bodyPr/>
        <a:lstStyle/>
        <a:p>
          <a:endParaRPr lang="en-US"/>
        </a:p>
      </dgm:t>
    </dgm:pt>
    <dgm:pt modelId="{C0099F7D-43CA-419C-A153-4E070F9A1251}">
      <dgm:prSet phldr="0" custT="1"/>
      <dgm:spPr/>
      <dgm:t>
        <a:bodyPr/>
        <a:lstStyle/>
        <a:p>
          <a:pPr rtl="0"/>
          <a:r>
            <a:rPr lang="en-US" sz="1800" dirty="0">
              <a:latin typeface="Arial" panose="020B0604020202020204"/>
            </a:rPr>
            <a:t>Addressing emerging demands</a:t>
          </a:r>
        </a:p>
      </dgm:t>
    </dgm:pt>
    <dgm:pt modelId="{72108C6C-EA2B-4C77-9B31-6FC442A97312}" type="parTrans" cxnId="{DF5BF9D4-B780-45AE-922E-F8936D801636}">
      <dgm:prSet/>
      <dgm:spPr/>
      <dgm:t>
        <a:bodyPr/>
        <a:lstStyle/>
        <a:p>
          <a:endParaRPr lang="en-US"/>
        </a:p>
      </dgm:t>
    </dgm:pt>
    <dgm:pt modelId="{0999450F-158A-4694-B7DF-759382A55B28}" type="sibTrans" cxnId="{DF5BF9D4-B780-45AE-922E-F8936D801636}">
      <dgm:prSet/>
      <dgm:spPr/>
      <dgm:t>
        <a:bodyPr/>
        <a:lstStyle/>
        <a:p>
          <a:endParaRPr lang="en-US"/>
        </a:p>
      </dgm:t>
    </dgm:pt>
    <dgm:pt modelId="{96751E3C-6CB2-4E7C-A943-27822E84AFB8}" type="pres">
      <dgm:prSet presAssocID="{45CAB093-4D4B-4F3E-9D3F-1419A61A6387}" presName="Name0" presStyleCnt="0">
        <dgm:presLayoutVars>
          <dgm:chMax val="5"/>
          <dgm:chPref val="5"/>
          <dgm:dir/>
          <dgm:animLvl val="lvl"/>
        </dgm:presLayoutVars>
      </dgm:prSet>
      <dgm:spPr/>
    </dgm:pt>
    <dgm:pt modelId="{CC355D76-389D-473A-A599-C44B12FFFF33}" type="pres">
      <dgm:prSet presAssocID="{779C7B64-9B38-4289-B7BB-B9BA11B9AD45}" presName="parentText1" presStyleLbl="node1" presStyleIdx="0" presStyleCnt="3">
        <dgm:presLayoutVars>
          <dgm:chMax/>
          <dgm:chPref val="3"/>
          <dgm:bulletEnabled val="1"/>
        </dgm:presLayoutVars>
      </dgm:prSet>
      <dgm:spPr/>
    </dgm:pt>
    <dgm:pt modelId="{4CEA28F2-8797-45E5-A20F-0CA4088B4A6B}" type="pres">
      <dgm:prSet presAssocID="{779C7B64-9B38-4289-B7BB-B9BA11B9AD45}" presName="childText1" presStyleLbl="solidAlignAcc1" presStyleIdx="0" presStyleCnt="3">
        <dgm:presLayoutVars>
          <dgm:chMax val="0"/>
          <dgm:chPref val="0"/>
          <dgm:bulletEnabled val="1"/>
        </dgm:presLayoutVars>
      </dgm:prSet>
      <dgm:spPr/>
    </dgm:pt>
    <dgm:pt modelId="{31B62003-7922-413C-9035-8BCD825434A7}" type="pres">
      <dgm:prSet presAssocID="{D4C1841D-CA12-4E50-BB68-D53D245140EA}" presName="parentText2" presStyleLbl="node1" presStyleIdx="1" presStyleCnt="3">
        <dgm:presLayoutVars>
          <dgm:chMax/>
          <dgm:chPref val="3"/>
          <dgm:bulletEnabled val="1"/>
        </dgm:presLayoutVars>
      </dgm:prSet>
      <dgm:spPr/>
    </dgm:pt>
    <dgm:pt modelId="{1155383E-11D9-4717-94C7-B9324FA55136}" type="pres">
      <dgm:prSet presAssocID="{D4C1841D-CA12-4E50-BB68-D53D245140EA}" presName="childText2" presStyleLbl="solidAlignAcc1" presStyleIdx="1" presStyleCnt="3">
        <dgm:presLayoutVars>
          <dgm:chMax val="0"/>
          <dgm:chPref val="0"/>
          <dgm:bulletEnabled val="1"/>
        </dgm:presLayoutVars>
      </dgm:prSet>
      <dgm:spPr/>
    </dgm:pt>
    <dgm:pt modelId="{AD6DE954-0EFD-4AC1-A5C8-5D457EA93168}" type="pres">
      <dgm:prSet presAssocID="{5B1DD8F1-64CF-4074-9C79-18171CDDF8CF}" presName="parentText3" presStyleLbl="node1" presStyleIdx="2" presStyleCnt="3">
        <dgm:presLayoutVars>
          <dgm:chMax/>
          <dgm:chPref val="3"/>
          <dgm:bulletEnabled val="1"/>
        </dgm:presLayoutVars>
      </dgm:prSet>
      <dgm:spPr/>
    </dgm:pt>
    <dgm:pt modelId="{AE806D0A-DC95-4317-9126-D23C5F4D18FB}" type="pres">
      <dgm:prSet presAssocID="{5B1DD8F1-64CF-4074-9C79-18171CDDF8CF}" presName="childText3" presStyleLbl="solidAlignAcc1" presStyleIdx="2" presStyleCnt="3">
        <dgm:presLayoutVars>
          <dgm:chMax val="0"/>
          <dgm:chPref val="0"/>
          <dgm:bulletEnabled val="1"/>
        </dgm:presLayoutVars>
      </dgm:prSet>
      <dgm:spPr/>
    </dgm:pt>
  </dgm:ptLst>
  <dgm:cxnLst>
    <dgm:cxn modelId="{1644C50E-E25F-461C-9346-02D7DC9A3AFB}" srcId="{2C619B33-019B-4B2E-BDDD-9F625881FB3C}" destId="{56EAC962-9A5B-47FB-9C73-B203E294B1C6}" srcOrd="0" destOrd="0" parTransId="{196D3E7F-B5A7-422D-9B8D-5F50E147FECA}" sibTransId="{E0565DE7-2045-4CCB-B843-18D130828D39}"/>
    <dgm:cxn modelId="{E46D9B13-87DB-4EB4-BBA3-CB4D79C2FC4B}" type="presOf" srcId="{C0099F7D-43CA-419C-A153-4E070F9A1251}" destId="{AE806D0A-DC95-4317-9126-D23C5F4D18FB}" srcOrd="0" destOrd="5" presId="urn:microsoft.com/office/officeart/2009/3/layout/IncreasingArrowsProcess"/>
    <dgm:cxn modelId="{1A84FC19-A199-4D5D-9B80-5396F103F316}" type="presOf" srcId="{BCBF772B-213B-4F0C-8455-A1DE446BBF3B}" destId="{AE806D0A-DC95-4317-9126-D23C5F4D18FB}" srcOrd="0" destOrd="3" presId="urn:microsoft.com/office/officeart/2009/3/layout/IncreasingArrowsProcess"/>
    <dgm:cxn modelId="{8CC7911D-F968-47E7-9039-D2408BBDE93B}" type="presOf" srcId="{CCC7705B-95F4-42A3-A034-DA69D39E7B35}" destId="{AE806D0A-DC95-4317-9126-D23C5F4D18FB}" srcOrd="0" destOrd="4" presId="urn:microsoft.com/office/officeart/2009/3/layout/IncreasingArrowsProcess"/>
    <dgm:cxn modelId="{24B8831E-531E-42A0-9EA7-D5BFD04C446F}" srcId="{779C7B64-9B38-4289-B7BB-B9BA11B9AD45}" destId="{69C081B8-A193-4BFF-8256-B02FAA57CB1C}" srcOrd="2" destOrd="0" parTransId="{07F194D1-BA26-4265-A16D-8485AC0E8B93}" sibTransId="{89F129C0-4DB7-40C6-A6FD-C94A2D85881F}"/>
    <dgm:cxn modelId="{7A467320-4A15-4AF4-8830-AF35AEE762D1}" srcId="{D4C1841D-CA12-4E50-BB68-D53D245140EA}" destId="{97269D2B-B76E-4856-A235-3F208CADCB56}" srcOrd="1" destOrd="0" parTransId="{2C31683B-7A98-4D5D-9D0A-2D19CB12DCBE}" sibTransId="{DFD63CEF-E2F6-4D65-8AEE-90405B51AF16}"/>
    <dgm:cxn modelId="{DA758D24-CA96-4C28-9E5E-E678D5E202E6}" srcId="{2C619B33-019B-4B2E-BDDD-9F625881FB3C}" destId="{ABE8EC05-2194-459C-A3EB-12292881E32E}" srcOrd="1" destOrd="0" parTransId="{DE424AEF-C1E3-44E3-A9B8-8B700A9A72BD}" sibTransId="{FB36E9FF-81BA-4C37-B9CF-6336AC1ADADF}"/>
    <dgm:cxn modelId="{32165C26-CFFE-4C5F-8C06-7FC132D43062}" srcId="{D4C1841D-CA12-4E50-BB68-D53D245140EA}" destId="{BA4C762F-CABE-4C8B-81B7-76949B1D8C1B}" srcOrd="3" destOrd="0" parTransId="{48BFD72E-863D-46F6-84CA-AD3007B684FC}" sibTransId="{33FAC7A8-D271-4637-A9D6-F444052F0EA6}"/>
    <dgm:cxn modelId="{9C96A927-BE6F-42CC-9821-F8BCC052983D}" srcId="{5B1DD8F1-64CF-4074-9C79-18171CDDF8CF}" destId="{2C619B33-019B-4B2E-BDDD-9F625881FB3C}" srcOrd="0" destOrd="0" parTransId="{1A68E053-178B-4396-B051-B9D7B15CB0C2}" sibTransId="{AA1B8F0F-ACA0-49DA-9DA0-04B1774799C5}"/>
    <dgm:cxn modelId="{D7944F36-8BCC-4898-AD69-6A1A3956AE1B}" srcId="{779C7B64-9B38-4289-B7BB-B9BA11B9AD45}" destId="{7E87BEC9-7534-4814-BD46-DA4AF5B4B928}" srcOrd="0" destOrd="0" parTransId="{C3E28A39-10FC-4CDD-BC61-81BE7480A1CF}" sibTransId="{9F4DA9BF-19F8-40B7-A33D-D5722D37F05E}"/>
    <dgm:cxn modelId="{79D0883E-4384-46A9-AEF7-6676FF84E442}" type="presOf" srcId="{45CAB093-4D4B-4F3E-9D3F-1419A61A6387}" destId="{96751E3C-6CB2-4E7C-A943-27822E84AFB8}" srcOrd="0" destOrd="0" presId="urn:microsoft.com/office/officeart/2009/3/layout/IncreasingArrowsProcess"/>
    <dgm:cxn modelId="{FEC2D942-F481-4A51-8E61-0460DA483582}" type="presOf" srcId="{BA4C762F-CABE-4C8B-81B7-76949B1D8C1B}" destId="{1155383E-11D9-4717-94C7-B9324FA55136}" srcOrd="0" destOrd="3" presId="urn:microsoft.com/office/officeart/2009/3/layout/IncreasingArrowsProcess"/>
    <dgm:cxn modelId="{4A294246-2863-4037-AC64-349FEE2BF369}" type="presOf" srcId="{974AABD7-2813-4F07-A45F-544599A78923}" destId="{1155383E-11D9-4717-94C7-B9324FA55136}" srcOrd="0" destOrd="2" presId="urn:microsoft.com/office/officeart/2009/3/layout/IncreasingArrowsProcess"/>
    <dgm:cxn modelId="{E6F62258-74BC-41CE-AF70-199CCF07A700}" type="presOf" srcId="{69C081B8-A193-4BFF-8256-B02FAA57CB1C}" destId="{4CEA28F2-8797-45E5-A20F-0CA4088B4A6B}" srcOrd="0" destOrd="2" presId="urn:microsoft.com/office/officeart/2009/3/layout/IncreasingArrowsProcess"/>
    <dgm:cxn modelId="{99751A5B-FE12-458D-9CAB-FD93B00E9BBA}" type="presOf" srcId="{779C7B64-9B38-4289-B7BB-B9BA11B9AD45}" destId="{CC355D76-389D-473A-A599-C44B12FFFF33}" srcOrd="0" destOrd="0" presId="urn:microsoft.com/office/officeart/2009/3/layout/IncreasingArrowsProcess"/>
    <dgm:cxn modelId="{5CBD6662-9C59-4A2E-B8F4-B057FDAD2624}" srcId="{45CAB093-4D4B-4F3E-9D3F-1419A61A6387}" destId="{779C7B64-9B38-4289-B7BB-B9BA11B9AD45}" srcOrd="0" destOrd="0" parTransId="{585E5D8B-8533-4A5E-9F8E-D9C52F381BA0}" sibTransId="{82384D0A-8D07-4618-8937-AA3B68934BEA}"/>
    <dgm:cxn modelId="{3FCC2265-F833-4CF9-AEDE-C23B6BB7D4B8}" type="presOf" srcId="{ABE8EC05-2194-459C-A3EB-12292881E32E}" destId="{AE806D0A-DC95-4317-9126-D23C5F4D18FB}" srcOrd="0" destOrd="2" presId="urn:microsoft.com/office/officeart/2009/3/layout/IncreasingArrowsProcess"/>
    <dgm:cxn modelId="{C838806A-9298-4482-9F6E-C628467E525F}" type="presOf" srcId="{8082A85A-0F93-40E7-ADEB-C13D68211F89}" destId="{1155383E-11D9-4717-94C7-B9324FA55136}" srcOrd="0" destOrd="0" presId="urn:microsoft.com/office/officeart/2009/3/layout/IncreasingArrowsProcess"/>
    <dgm:cxn modelId="{5D9BE284-25F1-404C-A639-3EA73884886A}" type="presOf" srcId="{56EAC962-9A5B-47FB-9C73-B203E294B1C6}" destId="{AE806D0A-DC95-4317-9126-D23C5F4D18FB}" srcOrd="0" destOrd="1" presId="urn:microsoft.com/office/officeart/2009/3/layout/IncreasingArrowsProcess"/>
    <dgm:cxn modelId="{6CABDA89-AB07-42B8-8C3E-00253783D29E}" type="presOf" srcId="{D4C1841D-CA12-4E50-BB68-D53D245140EA}" destId="{31B62003-7922-413C-9035-8BCD825434A7}" srcOrd="0" destOrd="0" presId="urn:microsoft.com/office/officeart/2009/3/layout/IncreasingArrowsProcess"/>
    <dgm:cxn modelId="{1F8A7193-33BC-494B-B2E9-AA21C128CF78}" srcId="{779C7B64-9B38-4289-B7BB-B9BA11B9AD45}" destId="{508E5D20-9ADB-4833-994C-F3F06A1D1E7E}" srcOrd="3" destOrd="0" parTransId="{941C5AAB-29BE-42C1-A4FF-31EB151A55C2}" sibTransId="{3AD4422F-D9B1-4F8C-BF89-39D54215E625}"/>
    <dgm:cxn modelId="{9B168E94-75BD-498A-B57B-DF9EAEAD8BE6}" srcId="{45CAB093-4D4B-4F3E-9D3F-1419A61A6387}" destId="{5B1DD8F1-64CF-4074-9C79-18171CDDF8CF}" srcOrd="2" destOrd="0" parTransId="{128B2FA2-E1C0-4B47-BEC4-88736C8F2FEE}" sibTransId="{D1EF64F4-440E-4156-B6F4-B9C2C483DBF2}"/>
    <dgm:cxn modelId="{DBF6889C-694A-45F3-B39C-C487CD285305}" srcId="{779C7B64-9B38-4289-B7BB-B9BA11B9AD45}" destId="{038B470B-3852-413C-9744-3A947FC889AA}" srcOrd="1" destOrd="0" parTransId="{52456BCA-1AF4-40D0-B90C-136284C4039E}" sibTransId="{0B5CE051-17B7-4B3F-854B-EEB181405DBA}"/>
    <dgm:cxn modelId="{78EF6D9E-293C-4D72-AFC7-AACFE938617B}" srcId="{45CAB093-4D4B-4F3E-9D3F-1419A61A6387}" destId="{D4C1841D-CA12-4E50-BB68-D53D245140EA}" srcOrd="1" destOrd="0" parTransId="{C567AFA0-4B45-4B9A-8703-D14CB4C2900A}" sibTransId="{BEE4AF17-14AA-4972-B65C-8623B7E73A6A}"/>
    <dgm:cxn modelId="{1F982DA4-BBC3-4F17-B023-F14DCF2AC82A}" srcId="{D4C1841D-CA12-4E50-BB68-D53D245140EA}" destId="{8082A85A-0F93-40E7-ADEB-C13D68211F89}" srcOrd="0" destOrd="0" parTransId="{2BC91CBD-AE15-4581-A38A-D64672758800}" sibTransId="{8E8448DA-4F2C-47C1-ABDD-067169B28D19}"/>
    <dgm:cxn modelId="{4B1507A5-2148-494E-9B1F-47246DE6D54C}" srcId="{2C619B33-019B-4B2E-BDDD-9F625881FB3C}" destId="{CCC7705B-95F4-42A3-A034-DA69D39E7B35}" srcOrd="3" destOrd="0" parTransId="{F11C7510-D591-4A96-8123-F9438A64AA25}" sibTransId="{3EBFEB30-6F89-4036-A5C0-15B71D96B112}"/>
    <dgm:cxn modelId="{F05DE9AA-3DEE-41BB-B403-D9D2E2B6752A}" type="presOf" srcId="{508E5D20-9ADB-4833-994C-F3F06A1D1E7E}" destId="{4CEA28F2-8797-45E5-A20F-0CA4088B4A6B}" srcOrd="0" destOrd="3" presId="urn:microsoft.com/office/officeart/2009/3/layout/IncreasingArrowsProcess"/>
    <dgm:cxn modelId="{D3F2C8B3-F495-4DD6-8B0F-C9065E648430}" srcId="{D4C1841D-CA12-4E50-BB68-D53D245140EA}" destId="{7B88D39D-1698-4336-84BC-3C3CA81829CF}" srcOrd="4" destOrd="0" parTransId="{72E37B56-357D-4C17-B1E3-DF2ADACB39F2}" sibTransId="{0E09372F-06AC-454F-B282-933CD3EDD31E}"/>
    <dgm:cxn modelId="{8CDDDDB4-A28C-4B3E-B946-DB00042381D9}" type="presOf" srcId="{038B470B-3852-413C-9744-3A947FC889AA}" destId="{4CEA28F2-8797-45E5-A20F-0CA4088B4A6B}" srcOrd="0" destOrd="1" presId="urn:microsoft.com/office/officeart/2009/3/layout/IncreasingArrowsProcess"/>
    <dgm:cxn modelId="{5E3B80B8-230E-4675-ABA5-EF77280126E6}" type="presOf" srcId="{7E87BEC9-7534-4814-BD46-DA4AF5B4B928}" destId="{4CEA28F2-8797-45E5-A20F-0CA4088B4A6B}" srcOrd="0" destOrd="0" presId="urn:microsoft.com/office/officeart/2009/3/layout/IncreasingArrowsProcess"/>
    <dgm:cxn modelId="{DF5BF9D4-B780-45AE-922E-F8936D801636}" srcId="{2C619B33-019B-4B2E-BDDD-9F625881FB3C}" destId="{C0099F7D-43CA-419C-A153-4E070F9A1251}" srcOrd="4" destOrd="0" parTransId="{72108C6C-EA2B-4C77-9B31-6FC442A97312}" sibTransId="{0999450F-158A-4694-B7DF-759382A55B28}"/>
    <dgm:cxn modelId="{997FB5D9-BADB-4FF4-B2C4-22156E7183E4}" type="presOf" srcId="{2C619B33-019B-4B2E-BDDD-9F625881FB3C}" destId="{AE806D0A-DC95-4317-9126-D23C5F4D18FB}" srcOrd="0" destOrd="0" presId="urn:microsoft.com/office/officeart/2009/3/layout/IncreasingArrowsProcess"/>
    <dgm:cxn modelId="{E742A8E6-263D-4BA3-B49A-78733C16EB1D}" srcId="{2C619B33-019B-4B2E-BDDD-9F625881FB3C}" destId="{BCBF772B-213B-4F0C-8455-A1DE446BBF3B}" srcOrd="2" destOrd="0" parTransId="{686C854A-FCF3-44E2-AE81-18A7FB510CF0}" sibTransId="{A1F0585C-A62F-4998-A2D0-9D8AEA7F376D}"/>
    <dgm:cxn modelId="{873B4FEA-3161-4FE5-98C2-C451CD618785}" type="presOf" srcId="{5B1DD8F1-64CF-4074-9C79-18171CDDF8CF}" destId="{AD6DE954-0EFD-4AC1-A5C8-5D457EA93168}" srcOrd="0" destOrd="0" presId="urn:microsoft.com/office/officeart/2009/3/layout/IncreasingArrowsProcess"/>
    <dgm:cxn modelId="{D0B9BBEA-3218-44BF-84A3-422D3BC380E8}" type="presOf" srcId="{7B88D39D-1698-4336-84BC-3C3CA81829CF}" destId="{1155383E-11D9-4717-94C7-B9324FA55136}" srcOrd="0" destOrd="4" presId="urn:microsoft.com/office/officeart/2009/3/layout/IncreasingArrowsProcess"/>
    <dgm:cxn modelId="{139D36EF-3EFC-4C3A-9653-3C5B0EB1498B}" srcId="{D4C1841D-CA12-4E50-BB68-D53D245140EA}" destId="{974AABD7-2813-4F07-A45F-544599A78923}" srcOrd="2" destOrd="0" parTransId="{58EAA319-1943-4042-85E9-AD49821F66B6}" sibTransId="{9DCADFF1-5127-43F2-A46C-108A8632C23B}"/>
    <dgm:cxn modelId="{26724DF1-3534-4535-9F92-0A773FB16958}" type="presOf" srcId="{97269D2B-B76E-4856-A235-3F208CADCB56}" destId="{1155383E-11D9-4717-94C7-B9324FA55136}" srcOrd="0" destOrd="1" presId="urn:microsoft.com/office/officeart/2009/3/layout/IncreasingArrowsProcess"/>
    <dgm:cxn modelId="{0BC5867F-125D-4A44-ABB8-718CFE29C2DC}" type="presParOf" srcId="{96751E3C-6CB2-4E7C-A943-27822E84AFB8}" destId="{CC355D76-389D-473A-A599-C44B12FFFF33}" srcOrd="0" destOrd="0" presId="urn:microsoft.com/office/officeart/2009/3/layout/IncreasingArrowsProcess"/>
    <dgm:cxn modelId="{0B8E7757-474C-4481-B146-72DFA1EC8F29}" type="presParOf" srcId="{96751E3C-6CB2-4E7C-A943-27822E84AFB8}" destId="{4CEA28F2-8797-45E5-A20F-0CA4088B4A6B}" srcOrd="1" destOrd="0" presId="urn:microsoft.com/office/officeart/2009/3/layout/IncreasingArrowsProcess"/>
    <dgm:cxn modelId="{5A6E8C74-1B0D-414A-A7BE-9A02D0504276}" type="presParOf" srcId="{96751E3C-6CB2-4E7C-A943-27822E84AFB8}" destId="{31B62003-7922-413C-9035-8BCD825434A7}" srcOrd="2" destOrd="0" presId="urn:microsoft.com/office/officeart/2009/3/layout/IncreasingArrowsProcess"/>
    <dgm:cxn modelId="{1F233C62-B206-4ED1-84F1-9F7494144FC3}" type="presParOf" srcId="{96751E3C-6CB2-4E7C-A943-27822E84AFB8}" destId="{1155383E-11D9-4717-94C7-B9324FA55136}" srcOrd="3" destOrd="0" presId="urn:microsoft.com/office/officeart/2009/3/layout/IncreasingArrowsProcess"/>
    <dgm:cxn modelId="{B466B981-2DA0-4B17-99C3-8A00EA65E88C}" type="presParOf" srcId="{96751E3C-6CB2-4E7C-A943-27822E84AFB8}" destId="{AD6DE954-0EFD-4AC1-A5C8-5D457EA93168}" srcOrd="4" destOrd="0" presId="urn:microsoft.com/office/officeart/2009/3/layout/IncreasingArrowsProcess"/>
    <dgm:cxn modelId="{583739F1-70A3-4EB9-8A41-55532ED56D21}" type="presParOf" srcId="{96751E3C-6CB2-4E7C-A943-27822E84AFB8}" destId="{AE806D0A-DC95-4317-9126-D23C5F4D18FB}" srcOrd="5" destOrd="0" presId="urn:microsoft.com/office/officeart/2009/3/layout/IncreasingArrows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282D6-7B7F-471C-8450-E09158540E98}">
      <dsp:nvSpPr>
        <dsp:cNvPr id="0" name=""/>
        <dsp:cNvSpPr/>
      </dsp:nvSpPr>
      <dsp:spPr>
        <a:xfrm>
          <a:off x="0" y="371472"/>
          <a:ext cx="9165413" cy="529200"/>
        </a:xfrm>
        <a:prstGeom prst="rect">
          <a:avLst/>
        </a:prstGeom>
        <a:solidFill>
          <a:schemeClr val="lt1">
            <a:alpha val="90000"/>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45E6AE-0071-46AF-B484-EE7F2D810737}">
      <dsp:nvSpPr>
        <dsp:cNvPr id="0" name=""/>
        <dsp:cNvSpPr/>
      </dsp:nvSpPr>
      <dsp:spPr>
        <a:xfrm>
          <a:off x="458270" y="61512"/>
          <a:ext cx="6415789" cy="619920"/>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502" tIns="0" rIns="242502" bIns="0" numCol="1" spcCol="1270" anchor="ctr" anchorCtr="0">
          <a:noAutofit/>
        </a:bodyPr>
        <a:lstStyle/>
        <a:p>
          <a:pPr marL="0" lvl="0" indent="0" algn="l" defTabSz="800100">
            <a:lnSpc>
              <a:spcPct val="90000"/>
            </a:lnSpc>
            <a:spcBef>
              <a:spcPct val="0"/>
            </a:spcBef>
            <a:spcAft>
              <a:spcPct val="35000"/>
            </a:spcAft>
            <a:buNone/>
          </a:pPr>
          <a:r>
            <a:rPr lang="en-US" sz="1800" kern="1200"/>
            <a:t>1. Model Existing Mechanisms in the IRRP</a:t>
          </a:r>
        </a:p>
      </dsp:txBody>
      <dsp:txXfrm>
        <a:off x="488532" y="91774"/>
        <a:ext cx="6355265" cy="559396"/>
      </dsp:txXfrm>
    </dsp:sp>
    <dsp:sp modelId="{568A1D44-1501-4C8B-8F7A-9EADEA8EA767}">
      <dsp:nvSpPr>
        <dsp:cNvPr id="0" name=""/>
        <dsp:cNvSpPr/>
      </dsp:nvSpPr>
      <dsp:spPr>
        <a:xfrm>
          <a:off x="0" y="1324032"/>
          <a:ext cx="9165413" cy="529200"/>
        </a:xfrm>
        <a:prstGeom prst="rect">
          <a:avLst/>
        </a:prstGeom>
        <a:solidFill>
          <a:schemeClr val="lt1">
            <a:alpha val="90000"/>
            <a:hueOff val="0"/>
            <a:satOff val="0"/>
            <a:lumOff val="0"/>
            <a:alphaOff val="0"/>
          </a:schemeClr>
        </a:solidFill>
        <a:ln w="12700" cap="flat" cmpd="sng" algn="ctr">
          <a:solidFill>
            <a:schemeClr val="accent3">
              <a:shade val="50000"/>
              <a:hueOff val="267786"/>
              <a:satOff val="-29297"/>
              <a:lumOff val="212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5076E3-6AF8-460C-AEB4-4DA535F5E50B}">
      <dsp:nvSpPr>
        <dsp:cNvPr id="0" name=""/>
        <dsp:cNvSpPr/>
      </dsp:nvSpPr>
      <dsp:spPr>
        <a:xfrm>
          <a:off x="458270" y="1014072"/>
          <a:ext cx="6415789" cy="619920"/>
        </a:xfrm>
        <a:prstGeom prst="roundRect">
          <a:avLst/>
        </a:prstGeom>
        <a:solidFill>
          <a:schemeClr val="accent3">
            <a:shade val="50000"/>
            <a:hueOff val="267786"/>
            <a:satOff val="-29297"/>
            <a:lumOff val="212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502" tIns="0" rIns="242502" bIns="0" numCol="1" spcCol="1270" anchor="ctr" anchorCtr="0">
          <a:noAutofit/>
        </a:bodyPr>
        <a:lstStyle/>
        <a:p>
          <a:pPr marL="0" lvl="0" indent="0" algn="l" defTabSz="800100">
            <a:lnSpc>
              <a:spcPct val="90000"/>
            </a:lnSpc>
            <a:spcBef>
              <a:spcPct val="0"/>
            </a:spcBef>
            <a:spcAft>
              <a:spcPct val="35000"/>
            </a:spcAft>
            <a:buNone/>
          </a:pPr>
          <a:r>
            <a:rPr lang="en-US" sz="1800" kern="1200" dirty="0"/>
            <a:t>2. Move Toward Performance Based Regulation</a:t>
          </a:r>
        </a:p>
      </dsp:txBody>
      <dsp:txXfrm>
        <a:off x="488532" y="1044334"/>
        <a:ext cx="6355265" cy="559396"/>
      </dsp:txXfrm>
    </dsp:sp>
    <dsp:sp modelId="{D74B015E-4866-4646-A3E0-A88234A1B40E}">
      <dsp:nvSpPr>
        <dsp:cNvPr id="0" name=""/>
        <dsp:cNvSpPr/>
      </dsp:nvSpPr>
      <dsp:spPr>
        <a:xfrm>
          <a:off x="0" y="2276593"/>
          <a:ext cx="9165413" cy="529200"/>
        </a:xfrm>
        <a:prstGeom prst="rect">
          <a:avLst/>
        </a:prstGeom>
        <a:solidFill>
          <a:schemeClr val="lt1">
            <a:alpha val="90000"/>
            <a:hueOff val="0"/>
            <a:satOff val="0"/>
            <a:lumOff val="0"/>
            <a:alphaOff val="0"/>
          </a:schemeClr>
        </a:solidFill>
        <a:ln w="12700" cap="flat" cmpd="sng" algn="ctr">
          <a:solidFill>
            <a:schemeClr val="accent3">
              <a:shade val="50000"/>
              <a:hueOff val="535571"/>
              <a:satOff val="-58594"/>
              <a:lumOff val="425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2F56C9-9C30-4E14-86C6-2737B0707484}">
      <dsp:nvSpPr>
        <dsp:cNvPr id="0" name=""/>
        <dsp:cNvSpPr/>
      </dsp:nvSpPr>
      <dsp:spPr>
        <a:xfrm>
          <a:off x="458270" y="1966633"/>
          <a:ext cx="6415789" cy="619920"/>
        </a:xfrm>
        <a:prstGeom prst="roundRect">
          <a:avLst/>
        </a:prstGeom>
        <a:solidFill>
          <a:schemeClr val="accent3">
            <a:shade val="50000"/>
            <a:hueOff val="535571"/>
            <a:satOff val="-58594"/>
            <a:lumOff val="425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502" tIns="0" rIns="242502" bIns="0" numCol="1" spcCol="1270" anchor="ctr" anchorCtr="0">
          <a:noAutofit/>
        </a:bodyPr>
        <a:lstStyle/>
        <a:p>
          <a:pPr marL="0" lvl="0" indent="0" algn="l" defTabSz="800100">
            <a:lnSpc>
              <a:spcPct val="90000"/>
            </a:lnSpc>
            <a:spcBef>
              <a:spcPct val="0"/>
            </a:spcBef>
            <a:spcAft>
              <a:spcPct val="35000"/>
            </a:spcAft>
            <a:buNone/>
          </a:pPr>
          <a:r>
            <a:rPr lang="en-US" sz="1800" kern="1200"/>
            <a:t>3. Accelerate Customer Facing Programs</a:t>
          </a:r>
        </a:p>
      </dsp:txBody>
      <dsp:txXfrm>
        <a:off x="488532" y="1996895"/>
        <a:ext cx="6355265" cy="559396"/>
      </dsp:txXfrm>
    </dsp:sp>
    <dsp:sp modelId="{AF286411-453A-4448-8C0A-EB3ED6AD2DE1}">
      <dsp:nvSpPr>
        <dsp:cNvPr id="0" name=""/>
        <dsp:cNvSpPr/>
      </dsp:nvSpPr>
      <dsp:spPr>
        <a:xfrm>
          <a:off x="0" y="3229153"/>
          <a:ext cx="9165413" cy="529200"/>
        </a:xfrm>
        <a:prstGeom prst="rect">
          <a:avLst/>
        </a:prstGeom>
        <a:solidFill>
          <a:schemeClr val="lt1">
            <a:alpha val="90000"/>
            <a:hueOff val="0"/>
            <a:satOff val="0"/>
            <a:lumOff val="0"/>
            <a:alphaOff val="0"/>
          </a:schemeClr>
        </a:solidFill>
        <a:ln w="12700" cap="flat" cmpd="sng" algn="ctr">
          <a:solidFill>
            <a:schemeClr val="accent3">
              <a:shade val="50000"/>
              <a:hueOff val="535571"/>
              <a:satOff val="-58594"/>
              <a:lumOff val="425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72F32E-D016-42FF-8B75-30EC30228B5C}">
      <dsp:nvSpPr>
        <dsp:cNvPr id="0" name=""/>
        <dsp:cNvSpPr/>
      </dsp:nvSpPr>
      <dsp:spPr>
        <a:xfrm>
          <a:off x="458270" y="2919193"/>
          <a:ext cx="6415789" cy="619920"/>
        </a:xfrm>
        <a:prstGeom prst="roundRect">
          <a:avLst/>
        </a:prstGeom>
        <a:solidFill>
          <a:schemeClr val="accent3">
            <a:shade val="50000"/>
            <a:hueOff val="535571"/>
            <a:satOff val="-58594"/>
            <a:lumOff val="425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502" tIns="0" rIns="242502" bIns="0" numCol="1" spcCol="1270" anchor="ctr" anchorCtr="0">
          <a:noAutofit/>
        </a:bodyPr>
        <a:lstStyle/>
        <a:p>
          <a:pPr marL="0" lvl="0" indent="0" algn="l" defTabSz="800100">
            <a:lnSpc>
              <a:spcPct val="90000"/>
            </a:lnSpc>
            <a:spcBef>
              <a:spcPct val="0"/>
            </a:spcBef>
            <a:spcAft>
              <a:spcPct val="35000"/>
            </a:spcAft>
            <a:buNone/>
          </a:pPr>
          <a:r>
            <a:rPr lang="en-US" sz="1800" kern="1200"/>
            <a:t>4. Increase Stakeholder Education &amp; Engagement</a:t>
          </a:r>
        </a:p>
      </dsp:txBody>
      <dsp:txXfrm>
        <a:off x="488532" y="2949455"/>
        <a:ext cx="6355265" cy="559396"/>
      </dsp:txXfrm>
    </dsp:sp>
    <dsp:sp modelId="{6DDE6A28-F434-4872-8A23-47A69FB116C3}">
      <dsp:nvSpPr>
        <dsp:cNvPr id="0" name=""/>
        <dsp:cNvSpPr/>
      </dsp:nvSpPr>
      <dsp:spPr>
        <a:xfrm>
          <a:off x="0" y="4181713"/>
          <a:ext cx="9165413" cy="529200"/>
        </a:xfrm>
        <a:prstGeom prst="rect">
          <a:avLst/>
        </a:prstGeom>
        <a:solidFill>
          <a:schemeClr val="lt1">
            <a:alpha val="90000"/>
            <a:hueOff val="0"/>
            <a:satOff val="0"/>
            <a:lumOff val="0"/>
            <a:alphaOff val="0"/>
          </a:schemeClr>
        </a:solidFill>
        <a:ln w="12700" cap="flat" cmpd="sng" algn="ctr">
          <a:solidFill>
            <a:schemeClr val="accent3">
              <a:shade val="50000"/>
              <a:hueOff val="267786"/>
              <a:satOff val="-29297"/>
              <a:lumOff val="212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CE5CF3-2AE8-43A6-8911-94AEE0275C2E}">
      <dsp:nvSpPr>
        <dsp:cNvPr id="0" name=""/>
        <dsp:cNvSpPr/>
      </dsp:nvSpPr>
      <dsp:spPr>
        <a:xfrm>
          <a:off x="458270" y="3871753"/>
          <a:ext cx="6415789" cy="619920"/>
        </a:xfrm>
        <a:prstGeom prst="roundRect">
          <a:avLst/>
        </a:prstGeom>
        <a:solidFill>
          <a:schemeClr val="accent3">
            <a:shade val="50000"/>
            <a:hueOff val="267786"/>
            <a:satOff val="-29297"/>
            <a:lumOff val="212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502" tIns="0" rIns="242502" bIns="0" numCol="1" spcCol="1270" anchor="ctr" anchorCtr="0">
          <a:noAutofit/>
        </a:bodyPr>
        <a:lstStyle/>
        <a:p>
          <a:pPr marL="0" lvl="0" indent="0" algn="l" defTabSz="800100">
            <a:lnSpc>
              <a:spcPct val="90000"/>
            </a:lnSpc>
            <a:spcBef>
              <a:spcPct val="0"/>
            </a:spcBef>
            <a:spcAft>
              <a:spcPct val="35000"/>
            </a:spcAft>
            <a:buNone/>
          </a:pPr>
          <a:r>
            <a:rPr lang="en-US" sz="1800" kern="1200"/>
            <a:t>5. Build Up Skills &amp; Capacity </a:t>
          </a:r>
        </a:p>
      </dsp:txBody>
      <dsp:txXfrm>
        <a:off x="488532" y="3902015"/>
        <a:ext cx="6355265"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282D6-7B7F-471C-8450-E09158540E98}">
      <dsp:nvSpPr>
        <dsp:cNvPr id="0" name=""/>
        <dsp:cNvSpPr/>
      </dsp:nvSpPr>
      <dsp:spPr>
        <a:xfrm>
          <a:off x="0" y="369673"/>
          <a:ext cx="9169839" cy="428400"/>
        </a:xfrm>
        <a:prstGeom prst="rect">
          <a:avLst/>
        </a:prstGeom>
        <a:solidFill>
          <a:schemeClr val="lt1">
            <a:alpha val="90000"/>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45E6AE-0071-46AF-B484-EE7F2D810737}">
      <dsp:nvSpPr>
        <dsp:cNvPr id="0" name=""/>
        <dsp:cNvSpPr/>
      </dsp:nvSpPr>
      <dsp:spPr>
        <a:xfrm>
          <a:off x="458491" y="118752"/>
          <a:ext cx="6418887" cy="501840"/>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Quantify rate &amp; bill impacts.</a:t>
          </a:r>
        </a:p>
      </dsp:txBody>
      <dsp:txXfrm>
        <a:off x="482989" y="143250"/>
        <a:ext cx="6369891" cy="452844"/>
      </dsp:txXfrm>
    </dsp:sp>
    <dsp:sp modelId="{AD00B440-A54B-43D7-93B0-E4D449162505}">
      <dsp:nvSpPr>
        <dsp:cNvPr id="0" name=""/>
        <dsp:cNvSpPr/>
      </dsp:nvSpPr>
      <dsp:spPr>
        <a:xfrm>
          <a:off x="0" y="1140793"/>
          <a:ext cx="9169839" cy="428400"/>
        </a:xfrm>
        <a:prstGeom prst="rect">
          <a:avLst/>
        </a:prstGeom>
        <a:solidFill>
          <a:schemeClr val="lt1">
            <a:alpha val="90000"/>
            <a:hueOff val="0"/>
            <a:satOff val="0"/>
            <a:lumOff val="0"/>
            <a:alphaOff val="0"/>
          </a:schemeClr>
        </a:solidFill>
        <a:ln w="12700" cap="flat" cmpd="sng" algn="ctr">
          <a:solidFill>
            <a:schemeClr val="accent3">
              <a:shade val="50000"/>
              <a:hueOff val="223155"/>
              <a:satOff val="-24414"/>
              <a:lumOff val="177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B05D8C-9B25-464C-971A-2AF3C04B515F}">
      <dsp:nvSpPr>
        <dsp:cNvPr id="0" name=""/>
        <dsp:cNvSpPr/>
      </dsp:nvSpPr>
      <dsp:spPr>
        <a:xfrm>
          <a:off x="458491" y="889873"/>
          <a:ext cx="6418887" cy="501840"/>
        </a:xfrm>
        <a:prstGeom prst="roundRect">
          <a:avLst/>
        </a:prstGeom>
        <a:solidFill>
          <a:schemeClr val="accent3">
            <a:shade val="50000"/>
            <a:hueOff val="223155"/>
            <a:satOff val="-24414"/>
            <a:lumOff val="177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a:t>Develop a scorecard.</a:t>
          </a:r>
        </a:p>
      </dsp:txBody>
      <dsp:txXfrm>
        <a:off x="482989" y="914371"/>
        <a:ext cx="6369891" cy="452844"/>
      </dsp:txXfrm>
    </dsp:sp>
    <dsp:sp modelId="{A716B72E-9F89-4336-890C-AB15130F3E04}">
      <dsp:nvSpPr>
        <dsp:cNvPr id="0" name=""/>
        <dsp:cNvSpPr/>
      </dsp:nvSpPr>
      <dsp:spPr>
        <a:xfrm>
          <a:off x="0" y="1911913"/>
          <a:ext cx="9169839" cy="428400"/>
        </a:xfrm>
        <a:prstGeom prst="rect">
          <a:avLst/>
        </a:prstGeom>
        <a:solidFill>
          <a:schemeClr val="lt1">
            <a:alpha val="90000"/>
            <a:hueOff val="0"/>
            <a:satOff val="0"/>
            <a:lumOff val="0"/>
            <a:alphaOff val="0"/>
          </a:schemeClr>
        </a:solidFill>
        <a:ln w="12700" cap="flat" cmpd="sng" algn="ctr">
          <a:solidFill>
            <a:schemeClr val="accent3">
              <a:shade val="50000"/>
              <a:hueOff val="446309"/>
              <a:satOff val="-48829"/>
              <a:lumOff val="3546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F5C05E-78E1-4BF7-9337-0F050AAAA032}">
      <dsp:nvSpPr>
        <dsp:cNvPr id="0" name=""/>
        <dsp:cNvSpPr/>
      </dsp:nvSpPr>
      <dsp:spPr>
        <a:xfrm>
          <a:off x="458491" y="1660992"/>
          <a:ext cx="6418887" cy="501840"/>
        </a:xfrm>
        <a:prstGeom prst="roundRect">
          <a:avLst/>
        </a:prstGeom>
        <a:solidFill>
          <a:schemeClr val="accent3">
            <a:shade val="50000"/>
            <a:hueOff val="446309"/>
            <a:satOff val="-48829"/>
            <a:lumOff val="354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t>Include customer facing programs.</a:t>
          </a:r>
        </a:p>
      </dsp:txBody>
      <dsp:txXfrm>
        <a:off x="482989" y="1685490"/>
        <a:ext cx="6369891" cy="452844"/>
      </dsp:txXfrm>
    </dsp:sp>
    <dsp:sp modelId="{AF5D02F9-CD73-417F-BC0C-771A85E91E4F}">
      <dsp:nvSpPr>
        <dsp:cNvPr id="0" name=""/>
        <dsp:cNvSpPr/>
      </dsp:nvSpPr>
      <dsp:spPr>
        <a:xfrm>
          <a:off x="0" y="2683033"/>
          <a:ext cx="9169839" cy="428400"/>
        </a:xfrm>
        <a:prstGeom prst="rect">
          <a:avLst/>
        </a:prstGeom>
        <a:solidFill>
          <a:schemeClr val="lt1">
            <a:alpha val="90000"/>
            <a:hueOff val="0"/>
            <a:satOff val="0"/>
            <a:lumOff val="0"/>
            <a:alphaOff val="0"/>
          </a:schemeClr>
        </a:solidFill>
        <a:ln w="12700" cap="flat" cmpd="sng" algn="ctr">
          <a:solidFill>
            <a:schemeClr val="accent3">
              <a:shade val="50000"/>
              <a:hueOff val="669464"/>
              <a:satOff val="-73243"/>
              <a:lumOff val="5319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033B20-EEF0-4297-A18E-ED1F9BA60D33}">
      <dsp:nvSpPr>
        <dsp:cNvPr id="0" name=""/>
        <dsp:cNvSpPr/>
      </dsp:nvSpPr>
      <dsp:spPr>
        <a:xfrm>
          <a:off x="458491" y="2432113"/>
          <a:ext cx="6418887" cy="501840"/>
        </a:xfrm>
        <a:prstGeom prst="roundRect">
          <a:avLst/>
        </a:prstGeom>
        <a:solidFill>
          <a:schemeClr val="accent3">
            <a:shade val="50000"/>
            <a:hueOff val="669464"/>
            <a:satOff val="-73243"/>
            <a:lumOff val="53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a:t>Move toward comprehensive grid planning.</a:t>
          </a:r>
          <a:endParaRPr lang="en-US" sz="1800" kern="1200" dirty="0"/>
        </a:p>
      </dsp:txBody>
      <dsp:txXfrm>
        <a:off x="482989" y="2456611"/>
        <a:ext cx="6369891" cy="452844"/>
      </dsp:txXfrm>
    </dsp:sp>
    <dsp:sp modelId="{2A4C77FF-0DB1-416E-9850-CB728BE7869C}">
      <dsp:nvSpPr>
        <dsp:cNvPr id="0" name=""/>
        <dsp:cNvSpPr/>
      </dsp:nvSpPr>
      <dsp:spPr>
        <a:xfrm>
          <a:off x="0" y="3454153"/>
          <a:ext cx="9169839" cy="428400"/>
        </a:xfrm>
        <a:prstGeom prst="rect">
          <a:avLst/>
        </a:prstGeom>
        <a:solidFill>
          <a:schemeClr val="lt1">
            <a:alpha val="90000"/>
            <a:hueOff val="0"/>
            <a:satOff val="0"/>
            <a:lumOff val="0"/>
            <a:alphaOff val="0"/>
          </a:schemeClr>
        </a:solidFill>
        <a:ln w="12700" cap="flat" cmpd="sng" algn="ctr">
          <a:solidFill>
            <a:schemeClr val="accent3">
              <a:shade val="50000"/>
              <a:hueOff val="446309"/>
              <a:satOff val="-48829"/>
              <a:lumOff val="3546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8B2302-77C6-4259-B927-28D50663407A}">
      <dsp:nvSpPr>
        <dsp:cNvPr id="0" name=""/>
        <dsp:cNvSpPr/>
      </dsp:nvSpPr>
      <dsp:spPr>
        <a:xfrm>
          <a:off x="458491" y="3203233"/>
          <a:ext cx="6418887" cy="501840"/>
        </a:xfrm>
        <a:prstGeom prst="roundRect">
          <a:avLst/>
        </a:prstGeom>
        <a:solidFill>
          <a:schemeClr val="accent3">
            <a:shade val="50000"/>
            <a:hueOff val="446309"/>
            <a:satOff val="-48829"/>
            <a:lumOff val="354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t>Expand resilience planning.</a:t>
          </a:r>
        </a:p>
      </dsp:txBody>
      <dsp:txXfrm>
        <a:off x="482989" y="3227731"/>
        <a:ext cx="6369891" cy="452844"/>
      </dsp:txXfrm>
    </dsp:sp>
    <dsp:sp modelId="{527470B2-759A-48F6-9241-FCE2D9B0DA84}">
      <dsp:nvSpPr>
        <dsp:cNvPr id="0" name=""/>
        <dsp:cNvSpPr/>
      </dsp:nvSpPr>
      <dsp:spPr>
        <a:xfrm>
          <a:off x="0" y="4225273"/>
          <a:ext cx="9169839" cy="428400"/>
        </a:xfrm>
        <a:prstGeom prst="rect">
          <a:avLst/>
        </a:prstGeom>
        <a:solidFill>
          <a:schemeClr val="lt1">
            <a:alpha val="90000"/>
            <a:hueOff val="0"/>
            <a:satOff val="0"/>
            <a:lumOff val="0"/>
            <a:alphaOff val="0"/>
          </a:schemeClr>
        </a:solidFill>
        <a:ln w="12700" cap="flat" cmpd="sng" algn="ctr">
          <a:solidFill>
            <a:schemeClr val="accent3">
              <a:shade val="50000"/>
              <a:hueOff val="223155"/>
              <a:satOff val="-24414"/>
              <a:lumOff val="177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529A67-A5E8-4549-ACAC-1B3EEB35561B}">
      <dsp:nvSpPr>
        <dsp:cNvPr id="0" name=""/>
        <dsp:cNvSpPr/>
      </dsp:nvSpPr>
      <dsp:spPr>
        <a:xfrm>
          <a:off x="458491" y="3974353"/>
          <a:ext cx="6418887" cy="501840"/>
        </a:xfrm>
        <a:prstGeom prst="roundRect">
          <a:avLst/>
        </a:prstGeom>
        <a:solidFill>
          <a:schemeClr val="accent3">
            <a:shade val="50000"/>
            <a:hueOff val="223155"/>
            <a:satOff val="-24414"/>
            <a:lumOff val="177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Document IRRP approval &amp; cost recovery in the ESA regulations.</a:t>
          </a:r>
        </a:p>
      </dsp:txBody>
      <dsp:txXfrm>
        <a:off x="482989" y="3998851"/>
        <a:ext cx="6369891"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282D6-7B7F-471C-8450-E09158540E98}">
      <dsp:nvSpPr>
        <dsp:cNvPr id="0" name=""/>
        <dsp:cNvSpPr/>
      </dsp:nvSpPr>
      <dsp:spPr>
        <a:xfrm>
          <a:off x="0" y="371472"/>
          <a:ext cx="9169839" cy="529200"/>
        </a:xfrm>
        <a:prstGeom prst="rect">
          <a:avLst/>
        </a:prstGeom>
        <a:solidFill>
          <a:schemeClr val="lt1">
            <a:alpha val="90000"/>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45E6AE-0071-46AF-B484-EE7F2D810737}">
      <dsp:nvSpPr>
        <dsp:cNvPr id="0" name=""/>
        <dsp:cNvSpPr/>
      </dsp:nvSpPr>
      <dsp:spPr>
        <a:xfrm>
          <a:off x="458491" y="61512"/>
          <a:ext cx="6418887" cy="619920"/>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FFFFFF"/>
              </a:solidFill>
              <a:latin typeface="Arial" panose="020B0604020202020204"/>
              <a:ea typeface="+mn-ea"/>
              <a:cs typeface="+mn-cs"/>
            </a:rPr>
            <a:t>Increase rate case frequency.</a:t>
          </a:r>
        </a:p>
      </dsp:txBody>
      <dsp:txXfrm>
        <a:off x="488753" y="91774"/>
        <a:ext cx="6358363" cy="559396"/>
      </dsp:txXfrm>
    </dsp:sp>
    <dsp:sp modelId="{248E2FB3-FCFB-4115-863F-7B2F90508FCE}">
      <dsp:nvSpPr>
        <dsp:cNvPr id="0" name=""/>
        <dsp:cNvSpPr/>
      </dsp:nvSpPr>
      <dsp:spPr>
        <a:xfrm>
          <a:off x="0" y="1324032"/>
          <a:ext cx="9169839" cy="529200"/>
        </a:xfrm>
        <a:prstGeom prst="rect">
          <a:avLst/>
        </a:prstGeom>
        <a:solidFill>
          <a:schemeClr val="lt1">
            <a:alpha val="90000"/>
            <a:hueOff val="0"/>
            <a:satOff val="0"/>
            <a:lumOff val="0"/>
            <a:alphaOff val="0"/>
          </a:schemeClr>
        </a:solidFill>
        <a:ln w="12700" cap="flat" cmpd="sng" algn="ctr">
          <a:solidFill>
            <a:schemeClr val="accent3">
              <a:shade val="50000"/>
              <a:hueOff val="267786"/>
              <a:satOff val="-29297"/>
              <a:lumOff val="212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650D3B-5B3C-4699-B133-D49E1CEAB331}">
      <dsp:nvSpPr>
        <dsp:cNvPr id="0" name=""/>
        <dsp:cNvSpPr/>
      </dsp:nvSpPr>
      <dsp:spPr>
        <a:xfrm>
          <a:off x="458491" y="1014072"/>
          <a:ext cx="6418887" cy="619920"/>
        </a:xfrm>
        <a:prstGeom prst="roundRect">
          <a:avLst/>
        </a:prstGeom>
        <a:solidFill>
          <a:schemeClr val="accent3">
            <a:shade val="50000"/>
            <a:hueOff val="267786"/>
            <a:satOff val="-29297"/>
            <a:lumOff val="212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a:t>Benchmark rate case duration.</a:t>
          </a:r>
        </a:p>
      </dsp:txBody>
      <dsp:txXfrm>
        <a:off x="488753" y="1044334"/>
        <a:ext cx="6358363" cy="559396"/>
      </dsp:txXfrm>
    </dsp:sp>
    <dsp:sp modelId="{1B19F835-CADD-4E9C-A327-2910981649D0}">
      <dsp:nvSpPr>
        <dsp:cNvPr id="0" name=""/>
        <dsp:cNvSpPr/>
      </dsp:nvSpPr>
      <dsp:spPr>
        <a:xfrm>
          <a:off x="0" y="2276593"/>
          <a:ext cx="9169839" cy="529200"/>
        </a:xfrm>
        <a:prstGeom prst="rect">
          <a:avLst/>
        </a:prstGeom>
        <a:solidFill>
          <a:schemeClr val="lt1">
            <a:alpha val="90000"/>
            <a:hueOff val="0"/>
            <a:satOff val="0"/>
            <a:lumOff val="0"/>
            <a:alphaOff val="0"/>
          </a:schemeClr>
        </a:solidFill>
        <a:ln w="12700" cap="flat" cmpd="sng" algn="ctr">
          <a:solidFill>
            <a:schemeClr val="accent3">
              <a:shade val="50000"/>
              <a:hueOff val="535571"/>
              <a:satOff val="-58594"/>
              <a:lumOff val="425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34AA8F-5524-4C37-ABA3-F52134000601}">
      <dsp:nvSpPr>
        <dsp:cNvPr id="0" name=""/>
        <dsp:cNvSpPr/>
      </dsp:nvSpPr>
      <dsp:spPr>
        <a:xfrm>
          <a:off x="458491" y="1966633"/>
          <a:ext cx="6418887" cy="619920"/>
        </a:xfrm>
        <a:prstGeom prst="roundRect">
          <a:avLst/>
        </a:prstGeom>
        <a:solidFill>
          <a:schemeClr val="accent3">
            <a:shade val="50000"/>
            <a:hueOff val="535571"/>
            <a:satOff val="-58594"/>
            <a:lumOff val="425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Adopt a future test year.</a:t>
          </a:r>
        </a:p>
      </dsp:txBody>
      <dsp:txXfrm>
        <a:off x="488753" y="1996895"/>
        <a:ext cx="6358363" cy="559396"/>
      </dsp:txXfrm>
    </dsp:sp>
    <dsp:sp modelId="{DB55B320-2183-4041-88D3-7430AA7F9A6A}">
      <dsp:nvSpPr>
        <dsp:cNvPr id="0" name=""/>
        <dsp:cNvSpPr/>
      </dsp:nvSpPr>
      <dsp:spPr>
        <a:xfrm>
          <a:off x="0" y="3229153"/>
          <a:ext cx="9169839" cy="529200"/>
        </a:xfrm>
        <a:prstGeom prst="rect">
          <a:avLst/>
        </a:prstGeom>
        <a:solidFill>
          <a:schemeClr val="lt1">
            <a:alpha val="90000"/>
            <a:hueOff val="0"/>
            <a:satOff val="0"/>
            <a:lumOff val="0"/>
            <a:alphaOff val="0"/>
          </a:schemeClr>
        </a:solidFill>
        <a:ln w="12700" cap="flat" cmpd="sng" algn="ctr">
          <a:solidFill>
            <a:schemeClr val="accent3">
              <a:shade val="50000"/>
              <a:hueOff val="535571"/>
              <a:satOff val="-58594"/>
              <a:lumOff val="425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1BD10E-E887-4753-BC1A-9CA14B93943F}">
      <dsp:nvSpPr>
        <dsp:cNvPr id="0" name=""/>
        <dsp:cNvSpPr/>
      </dsp:nvSpPr>
      <dsp:spPr>
        <a:xfrm>
          <a:off x="458491" y="2919193"/>
          <a:ext cx="6418887" cy="619920"/>
        </a:xfrm>
        <a:prstGeom prst="roundRect">
          <a:avLst/>
        </a:prstGeom>
        <a:solidFill>
          <a:schemeClr val="accent3">
            <a:shade val="50000"/>
            <a:hueOff val="535571"/>
            <a:satOff val="-58594"/>
            <a:lumOff val="425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t>Develop a report card (as a precursor to a scorecard).</a:t>
          </a:r>
        </a:p>
      </dsp:txBody>
      <dsp:txXfrm>
        <a:off x="488753" y="2949455"/>
        <a:ext cx="6358363" cy="559396"/>
      </dsp:txXfrm>
    </dsp:sp>
    <dsp:sp modelId="{60655525-4109-48F1-B85C-6FA23124521B}">
      <dsp:nvSpPr>
        <dsp:cNvPr id="0" name=""/>
        <dsp:cNvSpPr/>
      </dsp:nvSpPr>
      <dsp:spPr>
        <a:xfrm>
          <a:off x="0" y="4181713"/>
          <a:ext cx="9169839" cy="529200"/>
        </a:xfrm>
        <a:prstGeom prst="rect">
          <a:avLst/>
        </a:prstGeom>
        <a:solidFill>
          <a:schemeClr val="lt1">
            <a:alpha val="90000"/>
            <a:hueOff val="0"/>
            <a:satOff val="0"/>
            <a:lumOff val="0"/>
            <a:alphaOff val="0"/>
          </a:schemeClr>
        </a:solidFill>
        <a:ln w="12700" cap="flat" cmpd="sng" algn="ctr">
          <a:solidFill>
            <a:schemeClr val="accent3">
              <a:shade val="50000"/>
              <a:hueOff val="267786"/>
              <a:satOff val="-29297"/>
              <a:lumOff val="212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EC9FFB-0AB9-4C09-9724-10BA226450AC}">
      <dsp:nvSpPr>
        <dsp:cNvPr id="0" name=""/>
        <dsp:cNvSpPr/>
      </dsp:nvSpPr>
      <dsp:spPr>
        <a:xfrm>
          <a:off x="458491" y="3871753"/>
          <a:ext cx="6418887" cy="619920"/>
        </a:xfrm>
        <a:prstGeom prst="roundRect">
          <a:avLst/>
        </a:prstGeom>
        <a:solidFill>
          <a:schemeClr val="accent3">
            <a:shade val="50000"/>
            <a:hueOff val="267786"/>
            <a:satOff val="-29297"/>
            <a:lumOff val="212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a:t>Connect &amp; align the cost recovery processes.</a:t>
          </a:r>
        </a:p>
      </dsp:txBody>
      <dsp:txXfrm>
        <a:off x="488753" y="3902015"/>
        <a:ext cx="6358363" cy="559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282D6-7B7F-471C-8450-E09158540E98}">
      <dsp:nvSpPr>
        <dsp:cNvPr id="0" name=""/>
        <dsp:cNvSpPr/>
      </dsp:nvSpPr>
      <dsp:spPr>
        <a:xfrm>
          <a:off x="0" y="565333"/>
          <a:ext cx="9169839" cy="907200"/>
        </a:xfrm>
        <a:prstGeom prst="rect">
          <a:avLst/>
        </a:prstGeom>
        <a:solidFill>
          <a:schemeClr val="lt1">
            <a:alpha val="90000"/>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45E6AE-0071-46AF-B484-EE7F2D810737}">
      <dsp:nvSpPr>
        <dsp:cNvPr id="0" name=""/>
        <dsp:cNvSpPr/>
      </dsp:nvSpPr>
      <dsp:spPr>
        <a:xfrm>
          <a:off x="458491" y="33973"/>
          <a:ext cx="6418887" cy="1062720"/>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FFFFFF"/>
              </a:solidFill>
              <a:latin typeface="Arial" panose="020B0604020202020204"/>
              <a:ea typeface="+mn-ea"/>
              <a:cs typeface="+mn-cs"/>
            </a:rPr>
            <a:t>Consider a time-based rate pilot.</a:t>
          </a:r>
        </a:p>
      </dsp:txBody>
      <dsp:txXfrm>
        <a:off x="510369" y="85851"/>
        <a:ext cx="6315131" cy="958964"/>
      </dsp:txXfrm>
    </dsp:sp>
    <dsp:sp modelId="{1F1A896D-F851-400A-B1DE-2172061D4669}">
      <dsp:nvSpPr>
        <dsp:cNvPr id="0" name=""/>
        <dsp:cNvSpPr/>
      </dsp:nvSpPr>
      <dsp:spPr>
        <a:xfrm>
          <a:off x="0" y="2198293"/>
          <a:ext cx="9169839" cy="907200"/>
        </a:xfrm>
        <a:prstGeom prst="rect">
          <a:avLst/>
        </a:prstGeom>
        <a:solidFill>
          <a:schemeClr val="lt1">
            <a:alpha val="90000"/>
            <a:hueOff val="0"/>
            <a:satOff val="0"/>
            <a:lumOff val="0"/>
            <a:alphaOff val="0"/>
          </a:schemeClr>
        </a:solidFill>
        <a:ln w="12700" cap="flat" cmpd="sng" algn="ctr">
          <a:solidFill>
            <a:schemeClr val="accent3">
              <a:shade val="50000"/>
              <a:hueOff val="446309"/>
              <a:satOff val="-48829"/>
              <a:lumOff val="3546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FB4DF8-45BD-4B9B-B16E-DFCF7515BFA0}">
      <dsp:nvSpPr>
        <dsp:cNvPr id="0" name=""/>
        <dsp:cNvSpPr/>
      </dsp:nvSpPr>
      <dsp:spPr>
        <a:xfrm>
          <a:off x="458491" y="1666933"/>
          <a:ext cx="6418887" cy="1062720"/>
        </a:xfrm>
        <a:prstGeom prst="roundRect">
          <a:avLst/>
        </a:prstGeom>
        <a:solidFill>
          <a:schemeClr val="accent3">
            <a:shade val="50000"/>
            <a:hueOff val="446309"/>
            <a:satOff val="-48829"/>
            <a:lumOff val="354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a:t>Consider adopting an energy efficiency resource standard.</a:t>
          </a:r>
        </a:p>
      </dsp:txBody>
      <dsp:txXfrm>
        <a:off x="510369" y="1718811"/>
        <a:ext cx="6315131" cy="958964"/>
      </dsp:txXfrm>
    </dsp:sp>
    <dsp:sp modelId="{470E02AE-A055-4DFE-83D8-62F51CCBE360}">
      <dsp:nvSpPr>
        <dsp:cNvPr id="0" name=""/>
        <dsp:cNvSpPr/>
      </dsp:nvSpPr>
      <dsp:spPr>
        <a:xfrm>
          <a:off x="0" y="3831253"/>
          <a:ext cx="9169839" cy="907200"/>
        </a:xfrm>
        <a:prstGeom prst="rect">
          <a:avLst/>
        </a:prstGeom>
        <a:solidFill>
          <a:schemeClr val="lt1">
            <a:alpha val="90000"/>
            <a:hueOff val="0"/>
            <a:satOff val="0"/>
            <a:lumOff val="0"/>
            <a:alphaOff val="0"/>
          </a:schemeClr>
        </a:solidFill>
        <a:ln w="12700" cap="flat" cmpd="sng" algn="ctr">
          <a:solidFill>
            <a:schemeClr val="accent3">
              <a:shade val="50000"/>
              <a:hueOff val="446309"/>
              <a:satOff val="-48829"/>
              <a:lumOff val="3546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CF9A33-4005-4301-994E-5E692D99AF70}">
      <dsp:nvSpPr>
        <dsp:cNvPr id="0" name=""/>
        <dsp:cNvSpPr/>
      </dsp:nvSpPr>
      <dsp:spPr>
        <a:xfrm>
          <a:off x="458491" y="3299893"/>
          <a:ext cx="6418887" cy="1062720"/>
        </a:xfrm>
        <a:prstGeom prst="roundRect">
          <a:avLst/>
        </a:prstGeom>
        <a:solidFill>
          <a:schemeClr val="accent3">
            <a:shade val="50000"/>
            <a:hueOff val="446309"/>
            <a:satOff val="-48829"/>
            <a:lumOff val="354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a:t>Design programs for the major end uses.</a:t>
          </a:r>
        </a:p>
      </dsp:txBody>
      <dsp:txXfrm>
        <a:off x="510369" y="3351771"/>
        <a:ext cx="6315131" cy="9589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282D6-7B7F-471C-8450-E09158540E98}">
      <dsp:nvSpPr>
        <dsp:cNvPr id="0" name=""/>
        <dsp:cNvSpPr/>
      </dsp:nvSpPr>
      <dsp:spPr>
        <a:xfrm>
          <a:off x="0" y="408192"/>
          <a:ext cx="9169839" cy="680400"/>
        </a:xfrm>
        <a:prstGeom prst="rect">
          <a:avLst/>
        </a:prstGeom>
        <a:solidFill>
          <a:schemeClr val="lt1">
            <a:alpha val="90000"/>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45E6AE-0071-46AF-B484-EE7F2D810737}">
      <dsp:nvSpPr>
        <dsp:cNvPr id="0" name=""/>
        <dsp:cNvSpPr/>
      </dsp:nvSpPr>
      <dsp:spPr>
        <a:xfrm>
          <a:off x="458491" y="9672"/>
          <a:ext cx="6418887" cy="797040"/>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FFFFFF"/>
              </a:solidFill>
              <a:latin typeface="Arial" panose="020B0604020202020204"/>
              <a:ea typeface="+mn-ea"/>
              <a:cs typeface="+mn-cs"/>
            </a:rPr>
            <a:t>Address known barriers to engagement.</a:t>
          </a:r>
        </a:p>
      </dsp:txBody>
      <dsp:txXfrm>
        <a:off x="497399" y="48580"/>
        <a:ext cx="6341071" cy="719224"/>
      </dsp:txXfrm>
    </dsp:sp>
    <dsp:sp modelId="{E35BDA61-80EF-4111-AE08-86D04631CFAB}">
      <dsp:nvSpPr>
        <dsp:cNvPr id="0" name=""/>
        <dsp:cNvSpPr/>
      </dsp:nvSpPr>
      <dsp:spPr>
        <a:xfrm>
          <a:off x="0" y="1632912"/>
          <a:ext cx="9169839" cy="680400"/>
        </a:xfrm>
        <a:prstGeom prst="rect">
          <a:avLst/>
        </a:prstGeom>
        <a:solidFill>
          <a:schemeClr val="lt1">
            <a:alpha val="90000"/>
            <a:hueOff val="0"/>
            <a:satOff val="0"/>
            <a:lumOff val="0"/>
            <a:alphaOff val="0"/>
          </a:schemeClr>
        </a:solidFill>
        <a:ln w="12700" cap="flat" cmpd="sng" algn="ctr">
          <a:solidFill>
            <a:schemeClr val="accent3">
              <a:shade val="50000"/>
              <a:hueOff val="334732"/>
              <a:satOff val="-36621"/>
              <a:lumOff val="26595"/>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F8F641-6CFE-4F3D-81B3-A4FD34F807CF}">
      <dsp:nvSpPr>
        <dsp:cNvPr id="0" name=""/>
        <dsp:cNvSpPr/>
      </dsp:nvSpPr>
      <dsp:spPr>
        <a:xfrm>
          <a:off x="458491" y="1234392"/>
          <a:ext cx="6418887" cy="797040"/>
        </a:xfrm>
        <a:prstGeom prst="roundRect">
          <a:avLst/>
        </a:prstGeom>
        <a:solidFill>
          <a:schemeClr val="accent3">
            <a:shade val="50000"/>
            <a:hueOff val="334732"/>
            <a:satOff val="-36621"/>
            <a:lumOff val="26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a:t>Increase public education and outreach.</a:t>
          </a:r>
        </a:p>
      </dsp:txBody>
      <dsp:txXfrm>
        <a:off x="497399" y="1273300"/>
        <a:ext cx="6341071" cy="719224"/>
      </dsp:txXfrm>
    </dsp:sp>
    <dsp:sp modelId="{A517403A-4511-4FE8-B5DD-9BA64FB11E40}">
      <dsp:nvSpPr>
        <dsp:cNvPr id="0" name=""/>
        <dsp:cNvSpPr/>
      </dsp:nvSpPr>
      <dsp:spPr>
        <a:xfrm>
          <a:off x="0" y="2857633"/>
          <a:ext cx="9169839" cy="680400"/>
        </a:xfrm>
        <a:prstGeom prst="rect">
          <a:avLst/>
        </a:prstGeom>
        <a:solidFill>
          <a:schemeClr val="lt1">
            <a:alpha val="90000"/>
            <a:hueOff val="0"/>
            <a:satOff val="0"/>
            <a:lumOff val="0"/>
            <a:alphaOff val="0"/>
          </a:schemeClr>
        </a:solidFill>
        <a:ln w="12700" cap="flat" cmpd="sng" algn="ctr">
          <a:solidFill>
            <a:schemeClr val="accent3">
              <a:shade val="50000"/>
              <a:hueOff val="669464"/>
              <a:satOff val="-73243"/>
              <a:lumOff val="5319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6DA71E-3EEF-4C65-A161-B504DD2ED056}">
      <dsp:nvSpPr>
        <dsp:cNvPr id="0" name=""/>
        <dsp:cNvSpPr/>
      </dsp:nvSpPr>
      <dsp:spPr>
        <a:xfrm>
          <a:off x="458491" y="2459113"/>
          <a:ext cx="6418887" cy="797040"/>
        </a:xfrm>
        <a:prstGeom prst="roundRect">
          <a:avLst/>
        </a:prstGeom>
        <a:solidFill>
          <a:schemeClr val="accent3">
            <a:shade val="50000"/>
            <a:hueOff val="669464"/>
            <a:satOff val="-73243"/>
            <a:lumOff val="53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t>Consider creating advisory councils and holding listening sessions. </a:t>
          </a:r>
        </a:p>
      </dsp:txBody>
      <dsp:txXfrm>
        <a:off x="497399" y="2498021"/>
        <a:ext cx="6341071" cy="719224"/>
      </dsp:txXfrm>
    </dsp:sp>
    <dsp:sp modelId="{D0477FB5-5AE3-47AA-B485-8B674E0C0614}">
      <dsp:nvSpPr>
        <dsp:cNvPr id="0" name=""/>
        <dsp:cNvSpPr/>
      </dsp:nvSpPr>
      <dsp:spPr>
        <a:xfrm>
          <a:off x="0" y="4082353"/>
          <a:ext cx="9169839" cy="680400"/>
        </a:xfrm>
        <a:prstGeom prst="rect">
          <a:avLst/>
        </a:prstGeom>
        <a:solidFill>
          <a:schemeClr val="lt1">
            <a:alpha val="90000"/>
            <a:hueOff val="0"/>
            <a:satOff val="0"/>
            <a:lumOff val="0"/>
            <a:alphaOff val="0"/>
          </a:schemeClr>
        </a:solidFill>
        <a:ln w="12700" cap="flat" cmpd="sng" algn="ctr">
          <a:solidFill>
            <a:schemeClr val="accent3">
              <a:shade val="50000"/>
              <a:hueOff val="334732"/>
              <a:satOff val="-36621"/>
              <a:lumOff val="26595"/>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FBEB66-B957-4F92-8AED-DDF79CF225B3}">
      <dsp:nvSpPr>
        <dsp:cNvPr id="0" name=""/>
        <dsp:cNvSpPr/>
      </dsp:nvSpPr>
      <dsp:spPr>
        <a:xfrm>
          <a:off x="458491" y="3683833"/>
          <a:ext cx="6418887" cy="797040"/>
        </a:xfrm>
        <a:prstGeom prst="roundRect">
          <a:avLst/>
        </a:prstGeom>
        <a:solidFill>
          <a:schemeClr val="accent3">
            <a:shade val="50000"/>
            <a:hueOff val="334732"/>
            <a:satOff val="-36621"/>
            <a:lumOff val="26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t>Increase public engagement as a responsibility of the regulator.</a:t>
          </a:r>
        </a:p>
      </dsp:txBody>
      <dsp:txXfrm>
        <a:off x="497399" y="3722741"/>
        <a:ext cx="6341071" cy="719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282D6-7B7F-471C-8450-E09158540E98}">
      <dsp:nvSpPr>
        <dsp:cNvPr id="0" name=""/>
        <dsp:cNvSpPr/>
      </dsp:nvSpPr>
      <dsp:spPr>
        <a:xfrm>
          <a:off x="0" y="371472"/>
          <a:ext cx="9169839" cy="529200"/>
        </a:xfrm>
        <a:prstGeom prst="rect">
          <a:avLst/>
        </a:prstGeom>
        <a:solidFill>
          <a:schemeClr val="lt1">
            <a:alpha val="90000"/>
            <a:hueOff val="0"/>
            <a:satOff val="0"/>
            <a:lumOff val="0"/>
            <a:alphaOff val="0"/>
          </a:scheme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45E6AE-0071-46AF-B484-EE7F2D810737}">
      <dsp:nvSpPr>
        <dsp:cNvPr id="0" name=""/>
        <dsp:cNvSpPr/>
      </dsp:nvSpPr>
      <dsp:spPr>
        <a:xfrm>
          <a:off x="458491" y="61512"/>
          <a:ext cx="6418887" cy="619920"/>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FFFFFF"/>
              </a:solidFill>
              <a:latin typeface="Arial" panose="020B0604020202020204"/>
              <a:ea typeface="+mn-ea"/>
              <a:cs typeface="+mn-cs"/>
            </a:rPr>
            <a:t>Invest in professional development.</a:t>
          </a:r>
        </a:p>
      </dsp:txBody>
      <dsp:txXfrm>
        <a:off x="488753" y="91774"/>
        <a:ext cx="6358363" cy="559396"/>
      </dsp:txXfrm>
    </dsp:sp>
    <dsp:sp modelId="{C43FACDC-D67D-4389-993D-D9557BADEFDE}">
      <dsp:nvSpPr>
        <dsp:cNvPr id="0" name=""/>
        <dsp:cNvSpPr/>
      </dsp:nvSpPr>
      <dsp:spPr>
        <a:xfrm>
          <a:off x="0" y="1324032"/>
          <a:ext cx="9169839" cy="529200"/>
        </a:xfrm>
        <a:prstGeom prst="rect">
          <a:avLst/>
        </a:prstGeom>
        <a:solidFill>
          <a:schemeClr val="lt1">
            <a:alpha val="90000"/>
            <a:hueOff val="0"/>
            <a:satOff val="0"/>
            <a:lumOff val="0"/>
            <a:alphaOff val="0"/>
          </a:schemeClr>
        </a:solidFill>
        <a:ln w="12700" cap="flat" cmpd="sng" algn="ctr">
          <a:solidFill>
            <a:schemeClr val="accent3">
              <a:shade val="50000"/>
              <a:hueOff val="267786"/>
              <a:satOff val="-29297"/>
              <a:lumOff val="212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25001B-0F2E-4C23-84C3-4326EC4F70D3}">
      <dsp:nvSpPr>
        <dsp:cNvPr id="0" name=""/>
        <dsp:cNvSpPr/>
      </dsp:nvSpPr>
      <dsp:spPr>
        <a:xfrm>
          <a:off x="458491" y="1014072"/>
          <a:ext cx="6418887" cy="619920"/>
        </a:xfrm>
        <a:prstGeom prst="roundRect">
          <a:avLst/>
        </a:prstGeom>
        <a:solidFill>
          <a:schemeClr val="accent3">
            <a:shade val="50000"/>
            <a:hueOff val="267786"/>
            <a:satOff val="-29297"/>
            <a:lumOff val="212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t>Increase operations management capacity.</a:t>
          </a:r>
        </a:p>
      </dsp:txBody>
      <dsp:txXfrm>
        <a:off x="488753" y="1044334"/>
        <a:ext cx="6358363" cy="559396"/>
      </dsp:txXfrm>
    </dsp:sp>
    <dsp:sp modelId="{29B2B9A4-3C98-4178-BB2A-2AF672019840}">
      <dsp:nvSpPr>
        <dsp:cNvPr id="0" name=""/>
        <dsp:cNvSpPr/>
      </dsp:nvSpPr>
      <dsp:spPr>
        <a:xfrm>
          <a:off x="0" y="2276593"/>
          <a:ext cx="9169839" cy="529200"/>
        </a:xfrm>
        <a:prstGeom prst="rect">
          <a:avLst/>
        </a:prstGeom>
        <a:solidFill>
          <a:schemeClr val="lt1">
            <a:alpha val="90000"/>
            <a:hueOff val="0"/>
            <a:satOff val="0"/>
            <a:lumOff val="0"/>
            <a:alphaOff val="0"/>
          </a:schemeClr>
        </a:solidFill>
        <a:ln w="12700" cap="flat" cmpd="sng" algn="ctr">
          <a:solidFill>
            <a:schemeClr val="accent3">
              <a:shade val="50000"/>
              <a:hueOff val="535571"/>
              <a:satOff val="-58594"/>
              <a:lumOff val="425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ACE82F-0FB9-4DBB-BCF1-4B037C5FFEB5}">
      <dsp:nvSpPr>
        <dsp:cNvPr id="0" name=""/>
        <dsp:cNvSpPr/>
      </dsp:nvSpPr>
      <dsp:spPr>
        <a:xfrm>
          <a:off x="458491" y="1966633"/>
          <a:ext cx="6418887" cy="619920"/>
        </a:xfrm>
        <a:prstGeom prst="roundRect">
          <a:avLst/>
        </a:prstGeom>
        <a:solidFill>
          <a:schemeClr val="accent3">
            <a:shade val="50000"/>
            <a:hueOff val="535571"/>
            <a:satOff val="-58594"/>
            <a:lumOff val="425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Increase the number of specialized positions.</a:t>
          </a:r>
        </a:p>
      </dsp:txBody>
      <dsp:txXfrm>
        <a:off x="488753" y="1996895"/>
        <a:ext cx="6358363" cy="559396"/>
      </dsp:txXfrm>
    </dsp:sp>
    <dsp:sp modelId="{FFBC550F-3563-4D65-8F45-C86D2DF00E60}">
      <dsp:nvSpPr>
        <dsp:cNvPr id="0" name=""/>
        <dsp:cNvSpPr/>
      </dsp:nvSpPr>
      <dsp:spPr>
        <a:xfrm>
          <a:off x="0" y="3229153"/>
          <a:ext cx="9169839" cy="529200"/>
        </a:xfrm>
        <a:prstGeom prst="rect">
          <a:avLst/>
        </a:prstGeom>
        <a:solidFill>
          <a:schemeClr val="lt1">
            <a:alpha val="90000"/>
            <a:hueOff val="0"/>
            <a:satOff val="0"/>
            <a:lumOff val="0"/>
            <a:alphaOff val="0"/>
          </a:schemeClr>
        </a:solidFill>
        <a:ln w="12700" cap="flat" cmpd="sng" algn="ctr">
          <a:solidFill>
            <a:schemeClr val="accent3">
              <a:shade val="50000"/>
              <a:hueOff val="535571"/>
              <a:satOff val="-58594"/>
              <a:lumOff val="425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696C3F-20CD-494C-9CCB-4AF8958F1AA7}">
      <dsp:nvSpPr>
        <dsp:cNvPr id="0" name=""/>
        <dsp:cNvSpPr/>
      </dsp:nvSpPr>
      <dsp:spPr>
        <a:xfrm>
          <a:off x="458491" y="2919193"/>
          <a:ext cx="6418887" cy="619920"/>
        </a:xfrm>
        <a:prstGeom prst="roundRect">
          <a:avLst/>
        </a:prstGeom>
        <a:solidFill>
          <a:schemeClr val="accent3">
            <a:shade val="50000"/>
            <a:hueOff val="535571"/>
            <a:satOff val="-58594"/>
            <a:lumOff val="425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dirty="0"/>
            <a:t>Increase investment in specialized communications </a:t>
          </a:r>
          <a:r>
            <a:rPr lang="en-US" sz="1800" kern="1200"/>
            <a:t>&amp; reporting.</a:t>
          </a:r>
          <a:endParaRPr lang="en-US" sz="1800" kern="1200" dirty="0"/>
        </a:p>
      </dsp:txBody>
      <dsp:txXfrm>
        <a:off x="488753" y="2949455"/>
        <a:ext cx="6358363" cy="559396"/>
      </dsp:txXfrm>
    </dsp:sp>
    <dsp:sp modelId="{F4C2306F-2E9B-43CA-BC78-12A23B50876E}">
      <dsp:nvSpPr>
        <dsp:cNvPr id="0" name=""/>
        <dsp:cNvSpPr/>
      </dsp:nvSpPr>
      <dsp:spPr>
        <a:xfrm>
          <a:off x="0" y="4181713"/>
          <a:ext cx="9169839" cy="529200"/>
        </a:xfrm>
        <a:prstGeom prst="rect">
          <a:avLst/>
        </a:prstGeom>
        <a:solidFill>
          <a:schemeClr val="lt1">
            <a:alpha val="90000"/>
            <a:hueOff val="0"/>
            <a:satOff val="0"/>
            <a:lumOff val="0"/>
            <a:alphaOff val="0"/>
          </a:schemeClr>
        </a:solidFill>
        <a:ln w="12700" cap="flat" cmpd="sng" algn="ctr">
          <a:solidFill>
            <a:schemeClr val="accent3">
              <a:shade val="50000"/>
              <a:hueOff val="267786"/>
              <a:satOff val="-29297"/>
              <a:lumOff val="212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CAA035-1B26-4120-827D-86CAE473942F}">
      <dsp:nvSpPr>
        <dsp:cNvPr id="0" name=""/>
        <dsp:cNvSpPr/>
      </dsp:nvSpPr>
      <dsp:spPr>
        <a:xfrm>
          <a:off x="458491" y="3871753"/>
          <a:ext cx="6418887" cy="619920"/>
        </a:xfrm>
        <a:prstGeom prst="roundRect">
          <a:avLst/>
        </a:prstGeom>
        <a:solidFill>
          <a:schemeClr val="accent3">
            <a:shade val="50000"/>
            <a:hueOff val="267786"/>
            <a:satOff val="-29297"/>
            <a:lumOff val="212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2619" tIns="0" rIns="242619" bIns="0" numCol="1" spcCol="1270" anchor="ctr" anchorCtr="0">
          <a:noAutofit/>
        </a:bodyPr>
        <a:lstStyle/>
        <a:p>
          <a:pPr marL="0" lvl="0" indent="0" algn="l" defTabSz="800100">
            <a:lnSpc>
              <a:spcPct val="90000"/>
            </a:lnSpc>
            <a:spcBef>
              <a:spcPct val="0"/>
            </a:spcBef>
            <a:spcAft>
              <a:spcPct val="35000"/>
            </a:spcAft>
            <a:buNone/>
          </a:pPr>
          <a:r>
            <a:rPr lang="en-US" sz="1800" kern="1200"/>
            <a:t>Consider adjustments to the organizational structure.</a:t>
          </a:r>
        </a:p>
      </dsp:txBody>
      <dsp:txXfrm>
        <a:off x="488753" y="3902015"/>
        <a:ext cx="6358363" cy="5593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55D76-389D-473A-A599-C44B12FFFF33}">
      <dsp:nvSpPr>
        <dsp:cNvPr id="0" name=""/>
        <dsp:cNvSpPr/>
      </dsp:nvSpPr>
      <dsp:spPr>
        <a:xfrm>
          <a:off x="778557" y="10719"/>
          <a:ext cx="9530594" cy="1388017"/>
        </a:xfrm>
        <a:prstGeom prst="rightArrow">
          <a:avLst>
            <a:gd name="adj1" fmla="val 50000"/>
            <a:gd name="adj2" fmla="val 5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20348" numCol="1" spcCol="1270" anchor="ctr" anchorCtr="0">
          <a:noAutofit/>
        </a:bodyPr>
        <a:lstStyle/>
        <a:p>
          <a:pPr marL="0" lvl="0" indent="0" algn="l" defTabSz="1111250">
            <a:lnSpc>
              <a:spcPct val="90000"/>
            </a:lnSpc>
            <a:spcBef>
              <a:spcPct val="0"/>
            </a:spcBef>
            <a:spcAft>
              <a:spcPct val="35000"/>
            </a:spcAft>
            <a:buNone/>
          </a:pPr>
          <a:r>
            <a:rPr lang="en-US" sz="2500" kern="1200" dirty="0"/>
            <a:t>Stakeholder Engagement</a:t>
          </a:r>
        </a:p>
      </dsp:txBody>
      <dsp:txXfrm>
        <a:off x="778557" y="357723"/>
        <a:ext cx="9183590" cy="694009"/>
      </dsp:txXfrm>
    </dsp:sp>
    <dsp:sp modelId="{4CEA28F2-8797-45E5-A20F-0CA4088B4A6B}">
      <dsp:nvSpPr>
        <dsp:cNvPr id="0" name=""/>
        <dsp:cNvSpPr/>
      </dsp:nvSpPr>
      <dsp:spPr>
        <a:xfrm>
          <a:off x="778557" y="1081081"/>
          <a:ext cx="2935423" cy="2673833"/>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1. Ministry of Energy</a:t>
          </a:r>
        </a:p>
        <a:p>
          <a:pPr marL="0" lvl="0" indent="0" algn="l" defTabSz="889000">
            <a:lnSpc>
              <a:spcPct val="90000"/>
            </a:lnSpc>
            <a:spcBef>
              <a:spcPct val="0"/>
            </a:spcBef>
            <a:spcAft>
              <a:spcPct val="35000"/>
            </a:spcAft>
            <a:buNone/>
          </a:pPr>
          <a:r>
            <a:rPr lang="en-US" sz="2000" kern="1200" dirty="0"/>
            <a:t>2. </a:t>
          </a:r>
          <a:r>
            <a:rPr lang="en-US" sz="2000" kern="1200" dirty="0">
              <a:latin typeface="Arial" panose="020B0604020202020204"/>
            </a:rPr>
            <a:t>Utility</a:t>
          </a:r>
          <a:endParaRPr lang="en-US" sz="2000" kern="1200" dirty="0"/>
        </a:p>
        <a:p>
          <a:pPr marL="0" lvl="0" indent="0" algn="l" defTabSz="889000">
            <a:lnSpc>
              <a:spcPct val="90000"/>
            </a:lnSpc>
            <a:spcBef>
              <a:spcPct val="0"/>
            </a:spcBef>
            <a:spcAft>
              <a:spcPct val="35000"/>
            </a:spcAft>
            <a:buNone/>
          </a:pPr>
          <a:r>
            <a:rPr lang="en-US" sz="2000" kern="1200" dirty="0"/>
            <a:t>3. RE Association</a:t>
          </a:r>
        </a:p>
        <a:p>
          <a:pPr marL="0" lvl="0" indent="0" algn="l" defTabSz="889000">
            <a:lnSpc>
              <a:spcPct val="90000"/>
            </a:lnSpc>
            <a:spcBef>
              <a:spcPct val="0"/>
            </a:spcBef>
            <a:spcAft>
              <a:spcPct val="35000"/>
            </a:spcAft>
            <a:buNone/>
          </a:pPr>
          <a:r>
            <a:rPr lang="en-US" sz="2000" kern="1200" dirty="0"/>
            <a:t>4. Other Stakeholders </a:t>
          </a:r>
        </a:p>
      </dsp:txBody>
      <dsp:txXfrm>
        <a:off x="778557" y="1081081"/>
        <a:ext cx="2935423" cy="2673833"/>
      </dsp:txXfrm>
    </dsp:sp>
    <dsp:sp modelId="{31B62003-7922-413C-9035-8BCD825434A7}">
      <dsp:nvSpPr>
        <dsp:cNvPr id="0" name=""/>
        <dsp:cNvSpPr/>
      </dsp:nvSpPr>
      <dsp:spPr>
        <a:xfrm>
          <a:off x="3713980" y="473391"/>
          <a:ext cx="6595171" cy="1388017"/>
        </a:xfrm>
        <a:prstGeom prst="rightArrow">
          <a:avLst>
            <a:gd name="adj1" fmla="val 50000"/>
            <a:gd name="adj2" fmla="val 50000"/>
          </a:avLst>
        </a:prstGeom>
        <a:solidFill>
          <a:schemeClr val="accent3">
            <a:shade val="80000"/>
            <a:hueOff val="313358"/>
            <a:satOff val="-35461"/>
            <a:lumOff val="194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20348" numCol="1" spcCol="1270" anchor="ctr" anchorCtr="0">
          <a:noAutofit/>
        </a:bodyPr>
        <a:lstStyle/>
        <a:p>
          <a:pPr marL="0" lvl="0" indent="0" algn="l" defTabSz="1111250">
            <a:lnSpc>
              <a:spcPct val="90000"/>
            </a:lnSpc>
            <a:spcBef>
              <a:spcPct val="0"/>
            </a:spcBef>
            <a:spcAft>
              <a:spcPct val="35000"/>
            </a:spcAft>
            <a:buNone/>
          </a:pPr>
          <a:r>
            <a:rPr lang="en-US" sz="2500" kern="1200" dirty="0"/>
            <a:t>Prioritize the Options</a:t>
          </a:r>
        </a:p>
      </dsp:txBody>
      <dsp:txXfrm>
        <a:off x="3713980" y="820395"/>
        <a:ext cx="6248167" cy="694009"/>
      </dsp:txXfrm>
    </dsp:sp>
    <dsp:sp modelId="{1155383E-11D9-4717-94C7-B9324FA55136}">
      <dsp:nvSpPr>
        <dsp:cNvPr id="0" name=""/>
        <dsp:cNvSpPr/>
      </dsp:nvSpPr>
      <dsp:spPr>
        <a:xfrm>
          <a:off x="3713980" y="1543753"/>
          <a:ext cx="2935423" cy="2673833"/>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1. IRRP</a:t>
          </a:r>
        </a:p>
        <a:p>
          <a:pPr marL="0" lvl="0" indent="0" algn="l" defTabSz="889000">
            <a:lnSpc>
              <a:spcPct val="90000"/>
            </a:lnSpc>
            <a:spcBef>
              <a:spcPct val="0"/>
            </a:spcBef>
            <a:spcAft>
              <a:spcPct val="35000"/>
            </a:spcAft>
            <a:buNone/>
          </a:pPr>
          <a:r>
            <a:rPr lang="en-US" sz="2000" kern="1200" dirty="0"/>
            <a:t>2. PBR</a:t>
          </a:r>
        </a:p>
        <a:p>
          <a:pPr marL="0" lvl="0" indent="0" algn="l" defTabSz="889000">
            <a:lnSpc>
              <a:spcPct val="90000"/>
            </a:lnSpc>
            <a:spcBef>
              <a:spcPct val="0"/>
            </a:spcBef>
            <a:spcAft>
              <a:spcPct val="35000"/>
            </a:spcAft>
            <a:buNone/>
          </a:pPr>
          <a:r>
            <a:rPr lang="en-US" sz="2000" kern="1200" dirty="0"/>
            <a:t>3. Customer Facing Programs</a:t>
          </a:r>
        </a:p>
        <a:p>
          <a:pPr marL="0" lvl="0" indent="0" algn="l" defTabSz="889000">
            <a:lnSpc>
              <a:spcPct val="90000"/>
            </a:lnSpc>
            <a:spcBef>
              <a:spcPct val="0"/>
            </a:spcBef>
            <a:spcAft>
              <a:spcPct val="35000"/>
            </a:spcAft>
            <a:buNone/>
          </a:pPr>
          <a:r>
            <a:rPr lang="en-US" sz="2000" kern="1200" dirty="0"/>
            <a:t>4. Stakeholder Engagement</a:t>
          </a:r>
        </a:p>
        <a:p>
          <a:pPr marL="0" lvl="0" indent="0" algn="l" defTabSz="889000">
            <a:lnSpc>
              <a:spcPct val="90000"/>
            </a:lnSpc>
            <a:spcBef>
              <a:spcPct val="0"/>
            </a:spcBef>
            <a:spcAft>
              <a:spcPct val="35000"/>
            </a:spcAft>
            <a:buNone/>
          </a:pPr>
          <a:r>
            <a:rPr lang="en-US" sz="2000" kern="1200" dirty="0"/>
            <a:t>5. Skills &amp; Capacity</a:t>
          </a:r>
        </a:p>
      </dsp:txBody>
      <dsp:txXfrm>
        <a:off x="3713980" y="1543753"/>
        <a:ext cx="2935423" cy="2673833"/>
      </dsp:txXfrm>
    </dsp:sp>
    <dsp:sp modelId="{AD6DE954-0EFD-4AC1-A5C8-5D457EA93168}">
      <dsp:nvSpPr>
        <dsp:cNvPr id="0" name=""/>
        <dsp:cNvSpPr/>
      </dsp:nvSpPr>
      <dsp:spPr>
        <a:xfrm>
          <a:off x="6649403" y="936064"/>
          <a:ext cx="3659748" cy="1388017"/>
        </a:xfrm>
        <a:prstGeom prst="rightArrow">
          <a:avLst>
            <a:gd name="adj1" fmla="val 50000"/>
            <a:gd name="adj2" fmla="val 50000"/>
          </a:avLst>
        </a:prstGeom>
        <a:solidFill>
          <a:schemeClr val="accent3">
            <a:shade val="80000"/>
            <a:hueOff val="626716"/>
            <a:satOff val="-70922"/>
            <a:lumOff val="388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20348" numCol="1" spcCol="1270" anchor="ctr" anchorCtr="0">
          <a:noAutofit/>
        </a:bodyPr>
        <a:lstStyle/>
        <a:p>
          <a:pPr marL="0" lvl="0" indent="0" algn="l" defTabSz="1111250">
            <a:lnSpc>
              <a:spcPct val="90000"/>
            </a:lnSpc>
            <a:spcBef>
              <a:spcPct val="0"/>
            </a:spcBef>
            <a:spcAft>
              <a:spcPct val="35000"/>
            </a:spcAft>
            <a:buNone/>
          </a:pPr>
          <a:r>
            <a:rPr lang="en-US" sz="2500" kern="1200" dirty="0"/>
            <a:t>Technical Assistance</a:t>
          </a:r>
        </a:p>
      </dsp:txBody>
      <dsp:txXfrm>
        <a:off x="6649403" y="1283068"/>
        <a:ext cx="3312744" cy="694009"/>
      </dsp:txXfrm>
    </dsp:sp>
    <dsp:sp modelId="{AE806D0A-DC95-4317-9126-D23C5F4D18FB}">
      <dsp:nvSpPr>
        <dsp:cNvPr id="0" name=""/>
        <dsp:cNvSpPr/>
      </dsp:nvSpPr>
      <dsp:spPr>
        <a:xfrm>
          <a:off x="6649403" y="2006426"/>
          <a:ext cx="2935423" cy="2634701"/>
        </a:xfrm>
        <a:prstGeom prst="re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 In 2026</a:t>
          </a:r>
        </a:p>
        <a:p>
          <a:pPr marL="171450" lvl="1" indent="-171450" algn="l" defTabSz="800100" rtl="0">
            <a:lnSpc>
              <a:spcPct val="90000"/>
            </a:lnSpc>
            <a:spcBef>
              <a:spcPct val="0"/>
            </a:spcBef>
            <a:spcAft>
              <a:spcPct val="15000"/>
            </a:spcAft>
            <a:buChar char="•"/>
          </a:pPr>
          <a:r>
            <a:rPr lang="en-US" sz="1800" kern="1200" dirty="0">
              <a:latin typeface="Arial" panose="020B0604020202020204"/>
            </a:rPr>
            <a:t>Rollout Plans</a:t>
          </a:r>
        </a:p>
        <a:p>
          <a:pPr marL="171450" lvl="1" indent="-171450" algn="l" defTabSz="800100" rtl="0">
            <a:lnSpc>
              <a:spcPct val="90000"/>
            </a:lnSpc>
            <a:spcBef>
              <a:spcPct val="0"/>
            </a:spcBef>
            <a:spcAft>
              <a:spcPct val="15000"/>
            </a:spcAft>
            <a:buChar char="•"/>
          </a:pPr>
          <a:r>
            <a:rPr lang="en-US" sz="1800" kern="1200" dirty="0">
              <a:latin typeface="Arial" panose="020B0604020202020204"/>
            </a:rPr>
            <a:t>Agency Resource Assessments and Gap Analyses</a:t>
          </a:r>
        </a:p>
        <a:p>
          <a:pPr marL="171450" lvl="1" indent="-171450" algn="l" defTabSz="800100" rtl="0">
            <a:lnSpc>
              <a:spcPct val="90000"/>
            </a:lnSpc>
            <a:spcBef>
              <a:spcPct val="0"/>
            </a:spcBef>
            <a:spcAft>
              <a:spcPct val="15000"/>
            </a:spcAft>
            <a:buChar char="•"/>
          </a:pPr>
          <a:r>
            <a:rPr lang="en-US" sz="1800" kern="1200" dirty="0">
              <a:latin typeface="Arial" panose="020B0604020202020204"/>
            </a:rPr>
            <a:t>Self-assessment practices</a:t>
          </a:r>
          <a:endParaRPr lang="en-US" sz="1800" kern="1200" dirty="0"/>
        </a:p>
        <a:p>
          <a:pPr marL="171450" lvl="1" indent="-171450" algn="l" defTabSz="800100">
            <a:lnSpc>
              <a:spcPct val="90000"/>
            </a:lnSpc>
            <a:spcBef>
              <a:spcPct val="0"/>
            </a:spcBef>
            <a:spcAft>
              <a:spcPct val="15000"/>
            </a:spcAft>
            <a:buChar char="•"/>
          </a:pPr>
          <a:r>
            <a:rPr lang="en-US" sz="1800" kern="1200" dirty="0">
              <a:latin typeface="Arial" panose="020B0604020202020204"/>
            </a:rPr>
            <a:t>Nimbleness</a:t>
          </a:r>
        </a:p>
        <a:p>
          <a:pPr marL="171450" lvl="1" indent="-171450" algn="l" defTabSz="800100" rtl="0">
            <a:lnSpc>
              <a:spcPct val="90000"/>
            </a:lnSpc>
            <a:spcBef>
              <a:spcPct val="0"/>
            </a:spcBef>
            <a:spcAft>
              <a:spcPct val="15000"/>
            </a:spcAft>
            <a:buChar char="•"/>
          </a:pPr>
          <a:r>
            <a:rPr lang="en-US" sz="1800" kern="1200" dirty="0">
              <a:latin typeface="Arial" panose="020B0604020202020204"/>
            </a:rPr>
            <a:t>Addressing emerging demands</a:t>
          </a:r>
        </a:p>
      </dsp:txBody>
      <dsp:txXfrm>
        <a:off x="6649403" y="2006426"/>
        <a:ext cx="2935423" cy="263470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0776A-FB61-4E6A-BC82-D5E5A3E83C0A}" type="datetimeFigureOut">
              <a:rPr lang="en-US" smtClean="0"/>
              <a:t>4/29/26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425790-B3AF-49D8-9A7A-F5CDD00EB640}" type="slidenum">
              <a:rPr lang="en-US" smtClean="0"/>
              <a:t>‹#›</a:t>
            </a:fld>
            <a:endParaRPr lang="en-US"/>
          </a:p>
        </p:txBody>
      </p:sp>
    </p:spTree>
    <p:extLst>
      <p:ext uri="{BB962C8B-B14F-4D97-AF65-F5344CB8AC3E}">
        <p14:creationId xmlns:p14="http://schemas.microsoft.com/office/powerpoint/2010/main" val="271306451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B04D37-3C12-9149-9DF5-864EA1C5E66F}" type="datetimeFigureOut">
              <a:rPr lang="en-US" smtClean="0"/>
              <a:t>4/29/26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66C20-43DF-494D-9D8C-1E2F5563A060}" type="slidenum">
              <a:rPr lang="en-US" smtClean="0"/>
              <a:t>‹#›</a:t>
            </a:fld>
            <a:endParaRPr lang="en-US"/>
          </a:p>
        </p:txBody>
      </p:sp>
    </p:spTree>
    <p:extLst>
      <p:ext uri="{BB962C8B-B14F-4D97-AF65-F5344CB8AC3E}">
        <p14:creationId xmlns:p14="http://schemas.microsoft.com/office/powerpoint/2010/main" val="1697054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98019-FD7A-FD59-2F2B-C2E22D7082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D6DC6-C2A6-9BA9-31F1-1142D0AE2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683249-32D5-A381-5757-83F392DC77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E10A6D-F1FC-B628-4C6F-3F8A2E1D2BE3}"/>
              </a:ext>
            </a:extLst>
          </p:cNvPr>
          <p:cNvSpPr>
            <a:spLocks noGrp="1"/>
          </p:cNvSpPr>
          <p:nvPr>
            <p:ph type="sldNum" sz="quarter" idx="5"/>
          </p:nvPr>
        </p:nvSpPr>
        <p:spPr/>
        <p:txBody>
          <a:bodyPr/>
          <a:lstStyle/>
          <a:p>
            <a:fld id="{67D66C20-43DF-494D-9D8C-1E2F5563A060}" type="slidenum">
              <a:rPr lang="en-US" smtClean="0"/>
              <a:t>1</a:t>
            </a:fld>
            <a:endParaRPr lang="en-US"/>
          </a:p>
        </p:txBody>
      </p:sp>
    </p:spTree>
    <p:extLst>
      <p:ext uri="{BB962C8B-B14F-4D97-AF65-F5344CB8AC3E}">
        <p14:creationId xmlns:p14="http://schemas.microsoft.com/office/powerpoint/2010/main" val="3866202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D66C20-43DF-494D-9D8C-1E2F5563A060}" type="slidenum">
              <a:rPr lang="en-US" smtClean="0"/>
              <a:t>10</a:t>
            </a:fld>
            <a:endParaRPr lang="en-US"/>
          </a:p>
        </p:txBody>
      </p:sp>
    </p:spTree>
    <p:extLst>
      <p:ext uri="{BB962C8B-B14F-4D97-AF65-F5344CB8AC3E}">
        <p14:creationId xmlns:p14="http://schemas.microsoft.com/office/powerpoint/2010/main" val="2501146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a broader subset of these.  </a:t>
            </a:r>
          </a:p>
          <a:p>
            <a:endParaRPr lang="en-US" dirty="0"/>
          </a:p>
          <a:p>
            <a:r>
              <a:rPr lang="en-US" dirty="0"/>
              <a:t>Affordability &amp; the FCA.  Clean energy hasn’t really impacted the consumer…yet.  Modeling this actively to see the impact on the FCA and on customer impact on affordability.  100+ MW on the system.  But as a percentage, it isn’t large yet.</a:t>
            </a:r>
          </a:p>
          <a:p>
            <a:endParaRPr lang="en-US" dirty="0"/>
          </a:p>
          <a:p>
            <a:r>
              <a:rPr lang="en-US" dirty="0"/>
              <a:t>Energy.gov.bb</a:t>
            </a:r>
          </a:p>
        </p:txBody>
      </p:sp>
      <p:sp>
        <p:nvSpPr>
          <p:cNvPr id="4" name="Slide Number Placeholder 3"/>
          <p:cNvSpPr>
            <a:spLocks noGrp="1"/>
          </p:cNvSpPr>
          <p:nvPr>
            <p:ph type="sldNum" sz="quarter" idx="5"/>
          </p:nvPr>
        </p:nvSpPr>
        <p:spPr/>
        <p:txBody>
          <a:bodyPr/>
          <a:lstStyle/>
          <a:p>
            <a:fld id="{67D66C20-43DF-494D-9D8C-1E2F5563A060}" type="slidenum">
              <a:rPr lang="en-US" smtClean="0"/>
              <a:t>2</a:t>
            </a:fld>
            <a:endParaRPr lang="en-US"/>
          </a:p>
        </p:txBody>
      </p:sp>
    </p:spTree>
    <p:extLst>
      <p:ext uri="{BB962C8B-B14F-4D97-AF65-F5344CB8AC3E}">
        <p14:creationId xmlns:p14="http://schemas.microsoft.com/office/powerpoint/2010/main" val="916609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Diversity = Oil to solar to batteries.  Wind to come.  Level of interest in the Feed In Tariff lead to fast subscription.  Lead to a pause in the issuance of new permits.  FIT 1.0 2019-2022...FIT 2.0 was finalized in Dec 2022.  Reprise evolution of FIT.  Gently point out the FTC set a cap, wasn’t responsible for licensing, but the pace exceeded the cap anyway.  Different jurisdictions handle differently.</a:t>
            </a:r>
          </a:p>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Affordability = In RAP’s experience, if this suffers…if costs go up too quickly…then this crowds out all other potential policy options.   Regulators have fewer choices…both in terms of the investments that they can make and the policies that they can consider.  Affordability first.</a:t>
            </a:r>
          </a:p>
          <a:p>
            <a:pPr marL="0" indent="0">
              <a:buNone/>
            </a:pPr>
            <a:r>
              <a:rPr lang="en-US" dirty="0"/>
              <a:t>- Assessment of non participating customer impact.</a:t>
            </a:r>
          </a:p>
          <a:p>
            <a:pPr marL="228600" indent="-228600">
              <a:buAutoNum type="arabicPeriod"/>
            </a:pPr>
            <a:endParaRPr lang="en-US" dirty="0"/>
          </a:p>
          <a:p>
            <a:pPr marL="228600" indent="-228600">
              <a:buAutoNum type="arabicPeriod"/>
            </a:pPr>
            <a:r>
              <a:rPr lang="en-US" dirty="0"/>
              <a:t>Regulation = The legal framework is clear and current.  ESA puts planning back with the utility and procurement with the Ministry.  The regulator’s role is______________________.  Suggest IRRP involvement without prejudice.</a:t>
            </a:r>
          </a:p>
        </p:txBody>
      </p:sp>
      <p:sp>
        <p:nvSpPr>
          <p:cNvPr id="4" name="Slide Number Placeholder 3"/>
          <p:cNvSpPr>
            <a:spLocks noGrp="1"/>
          </p:cNvSpPr>
          <p:nvPr>
            <p:ph type="sldNum" sz="quarter" idx="5"/>
          </p:nvPr>
        </p:nvSpPr>
        <p:spPr/>
        <p:txBody>
          <a:bodyPr/>
          <a:lstStyle/>
          <a:p>
            <a:fld id="{67D66C20-43DF-494D-9D8C-1E2F5563A060}" type="slidenum">
              <a:rPr lang="en-US" smtClean="0"/>
              <a:t>3</a:t>
            </a:fld>
            <a:endParaRPr lang="en-US"/>
          </a:p>
        </p:txBody>
      </p:sp>
    </p:spTree>
    <p:extLst>
      <p:ext uri="{BB962C8B-B14F-4D97-AF65-F5344CB8AC3E}">
        <p14:creationId xmlns:p14="http://schemas.microsoft.com/office/powerpoint/2010/main" val="17398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pPr>
            <a:r>
              <a:rPr lang="en-US" sz="1200" kern="1200" dirty="0">
                <a:solidFill>
                  <a:schemeClr val="tx1"/>
                </a:solidFill>
                <a:effectLst/>
                <a:latin typeface="+mn-lt"/>
                <a:ea typeface="+mn-ea"/>
                <a:cs typeface="+mn-cs"/>
              </a:rPr>
              <a:t>Barbados is well positioned to accelerate its progress toward a 100% renewable energy sector.  </a:t>
            </a:r>
          </a:p>
          <a:p>
            <a:pPr marL="228600" indent="-228600">
              <a:buFontTx/>
              <a:buAutoNum type="arabicPeriod"/>
            </a:pPr>
            <a:r>
              <a:rPr lang="en-US" sz="1200" kern="1200" dirty="0">
                <a:solidFill>
                  <a:schemeClr val="tx1"/>
                </a:solidFill>
                <a:effectLst/>
                <a:latin typeface="+mn-lt"/>
                <a:ea typeface="+mn-ea"/>
                <a:cs typeface="+mn-cs"/>
              </a:rPr>
              <a:t>But there are difficulties along the way, a pause in solar development due to the pace of FIT investment, that RAP was brought in to help advise the FTC about how to regulate the energy transition..</a:t>
            </a:r>
          </a:p>
          <a:p>
            <a:endParaRPr lang="en-US" dirty="0"/>
          </a:p>
        </p:txBody>
      </p:sp>
      <p:sp>
        <p:nvSpPr>
          <p:cNvPr id="4" name="Slide Number Placeholder 3"/>
          <p:cNvSpPr>
            <a:spLocks noGrp="1"/>
          </p:cNvSpPr>
          <p:nvPr>
            <p:ph type="sldNum" sz="quarter" idx="5"/>
          </p:nvPr>
        </p:nvSpPr>
        <p:spPr/>
        <p:txBody>
          <a:bodyPr/>
          <a:lstStyle/>
          <a:p>
            <a:fld id="{67D66C20-43DF-494D-9D8C-1E2F5563A060}" type="slidenum">
              <a:rPr lang="en-US" smtClean="0"/>
              <a:t>4</a:t>
            </a:fld>
            <a:endParaRPr lang="en-US"/>
          </a:p>
        </p:txBody>
      </p:sp>
    </p:spTree>
    <p:extLst>
      <p:ext uri="{BB962C8B-B14F-4D97-AF65-F5344CB8AC3E}">
        <p14:creationId xmlns:p14="http://schemas.microsoft.com/office/powerpoint/2010/main" val="3711354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Integrated Resource and Resilience Plan: It’s the first step in most jurisdictions.  </a:t>
            </a:r>
          </a:p>
          <a:p>
            <a:r>
              <a:rPr lang="en-US" dirty="0"/>
              <a:t>NPV is helpful, but it doesn’t tell you when, who or how much.  </a:t>
            </a:r>
          </a:p>
          <a:p>
            <a:r>
              <a:rPr lang="en-US" dirty="0"/>
              <a:t>Rate and bill impacts fill in these questions. </a:t>
            </a:r>
          </a:p>
          <a:p>
            <a:endParaRPr lang="en-US" dirty="0"/>
          </a:p>
          <a:p>
            <a:r>
              <a:rPr lang="en-US" dirty="0"/>
              <a:t>Scorecard is similar to report card but its ranked.</a:t>
            </a:r>
          </a:p>
          <a:p>
            <a:endParaRPr lang="en-US" dirty="0"/>
          </a:p>
        </p:txBody>
      </p:sp>
      <p:sp>
        <p:nvSpPr>
          <p:cNvPr id="4" name="Slide Number Placeholder 3"/>
          <p:cNvSpPr>
            <a:spLocks noGrp="1"/>
          </p:cNvSpPr>
          <p:nvPr>
            <p:ph type="sldNum" sz="quarter" idx="5"/>
          </p:nvPr>
        </p:nvSpPr>
        <p:spPr/>
        <p:txBody>
          <a:bodyPr/>
          <a:lstStyle/>
          <a:p>
            <a:fld id="{67D66C20-43DF-494D-9D8C-1E2F5563A060}" type="slidenum">
              <a:rPr lang="en-US" smtClean="0"/>
              <a:t>5</a:t>
            </a:fld>
            <a:endParaRPr lang="en-US"/>
          </a:p>
        </p:txBody>
      </p:sp>
    </p:spTree>
    <p:extLst>
      <p:ext uri="{BB962C8B-B14F-4D97-AF65-F5344CB8AC3E}">
        <p14:creationId xmlns:p14="http://schemas.microsoft.com/office/powerpoint/2010/main" val="152166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PBR is a suite of policies plus decoupling.  </a:t>
            </a:r>
          </a:p>
          <a:p>
            <a:pPr marL="171450" indent="-171450">
              <a:buFontTx/>
              <a:buChar char="-"/>
            </a:pPr>
            <a:r>
              <a:rPr lang="en-US" dirty="0"/>
              <a:t>List of policy tools: </a:t>
            </a:r>
            <a:r>
              <a:rPr lang="en-US" dirty="0" err="1"/>
              <a:t>MultiYear</a:t>
            </a:r>
            <a:r>
              <a:rPr lang="en-US" dirty="0"/>
              <a:t> Rate Plans, Performance Incentive Mechanisms, decoupling, scorecard.</a:t>
            </a:r>
          </a:p>
          <a:p>
            <a:pPr marL="171450" indent="-171450">
              <a:buFontTx/>
              <a:buChar char="-"/>
            </a:pPr>
            <a:r>
              <a:rPr lang="en-US" dirty="0"/>
              <a:t>Decoupling is distinct because the other tools are effective on their own and can be implemented more quickly.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Theory of Change = Measurement + Transparency = Accountability (often without a financial incentive or PIM).</a:t>
            </a:r>
          </a:p>
          <a:p>
            <a:endParaRPr lang="en-US" dirty="0"/>
          </a:p>
        </p:txBody>
      </p:sp>
      <p:sp>
        <p:nvSpPr>
          <p:cNvPr id="4" name="Slide Number Placeholder 3"/>
          <p:cNvSpPr>
            <a:spLocks noGrp="1"/>
          </p:cNvSpPr>
          <p:nvPr>
            <p:ph type="sldNum" sz="quarter" idx="5"/>
          </p:nvPr>
        </p:nvSpPr>
        <p:spPr/>
        <p:txBody>
          <a:bodyPr/>
          <a:lstStyle/>
          <a:p>
            <a:fld id="{67D66C20-43DF-494D-9D8C-1E2F5563A060}" type="slidenum">
              <a:rPr lang="en-US" smtClean="0"/>
              <a:t>6</a:t>
            </a:fld>
            <a:endParaRPr lang="en-US"/>
          </a:p>
        </p:txBody>
      </p:sp>
    </p:spTree>
    <p:extLst>
      <p:ext uri="{BB962C8B-B14F-4D97-AF65-F5344CB8AC3E}">
        <p14:creationId xmlns:p14="http://schemas.microsoft.com/office/powerpoint/2010/main" val="3674608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Anecdotes: </a:t>
            </a:r>
          </a:p>
          <a:p>
            <a:pPr marL="171450" indent="-171450">
              <a:buFontTx/>
              <a:buChar char="-"/>
            </a:pPr>
            <a:r>
              <a:rPr lang="en-US" dirty="0"/>
              <a:t>#1 recommendation from the IRRP.  “DSM has the most powerful impact on costs…” </a:t>
            </a:r>
          </a:p>
          <a:p>
            <a:pPr marL="171450" indent="-171450">
              <a:buFontTx/>
              <a:buChar char="-"/>
            </a:pPr>
            <a:r>
              <a:rPr lang="en-US" dirty="0"/>
              <a:t>Also, the more efficiency reduces total kWh, the national renewable goal is less in absolute MWs.</a:t>
            </a:r>
          </a:p>
          <a:p>
            <a:pPr marL="171450" indent="-171450">
              <a:buFontTx/>
              <a:buChar char="-"/>
            </a:pPr>
            <a:r>
              <a:rPr lang="en-US" dirty="0"/>
              <a:t>So the question became, “How can the commission support faster adoption of demand side technology?”</a:t>
            </a:r>
          </a:p>
          <a:p>
            <a:pPr marL="171450" indent="-171450">
              <a:buFontTx/>
              <a:buChar char="-"/>
            </a:pPr>
            <a:r>
              <a:rPr lang="en-US" dirty="0"/>
              <a:t>The answer is to compliment the Ministry’s DSM programs with time-based rates and motivate action by consumer/citizens.</a:t>
            </a:r>
          </a:p>
          <a:p>
            <a:endParaRPr lang="en-US" dirty="0"/>
          </a:p>
          <a:p>
            <a:r>
              <a:rPr lang="en-US" dirty="0"/>
              <a:t>Lessons: </a:t>
            </a:r>
          </a:p>
          <a:p>
            <a:pPr marL="171450" indent="-171450">
              <a:buFontTx/>
              <a:buChar char="-"/>
            </a:pPr>
            <a:r>
              <a:rPr lang="en-US" dirty="0"/>
              <a:t>The literature on Time-based rates is strong.  TBR works.</a:t>
            </a:r>
          </a:p>
          <a:p>
            <a:pPr marL="171450" indent="-171450">
              <a:buFontTx/>
              <a:buChar char="-"/>
            </a:pPr>
            <a:r>
              <a:rPr lang="en-US" dirty="0"/>
              <a:t>The challenge is in motivating customers to value the control and opportunity to save TBR gives them. While avoiding concerns and seeking solutions to them.</a:t>
            </a:r>
          </a:p>
          <a:p>
            <a:endParaRPr lang="en-US" dirty="0"/>
          </a:p>
        </p:txBody>
      </p:sp>
      <p:sp>
        <p:nvSpPr>
          <p:cNvPr id="4" name="Slide Number Placeholder 3"/>
          <p:cNvSpPr>
            <a:spLocks noGrp="1"/>
          </p:cNvSpPr>
          <p:nvPr>
            <p:ph type="sldNum" sz="quarter" idx="5"/>
          </p:nvPr>
        </p:nvSpPr>
        <p:spPr/>
        <p:txBody>
          <a:bodyPr/>
          <a:lstStyle/>
          <a:p>
            <a:fld id="{67D66C20-43DF-494D-9D8C-1E2F5563A060}" type="slidenum">
              <a:rPr lang="en-US" smtClean="0"/>
              <a:t>7</a:t>
            </a:fld>
            <a:endParaRPr lang="en-US"/>
          </a:p>
        </p:txBody>
      </p:sp>
    </p:spTree>
    <p:extLst>
      <p:ext uri="{BB962C8B-B14F-4D97-AF65-F5344CB8AC3E}">
        <p14:creationId xmlns:p14="http://schemas.microsoft.com/office/powerpoint/2010/main" val="3295972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to the Process</a:t>
            </a:r>
          </a:p>
          <a:p>
            <a:r>
              <a:rPr lang="en-US" dirty="0"/>
              <a:t>Meeting time, location, notice &amp; publicity, language…  Used Hawaii as the source and inspiration.</a:t>
            </a:r>
          </a:p>
          <a:p>
            <a:endParaRPr lang="en-US" dirty="0"/>
          </a:p>
          <a:p>
            <a:r>
              <a:rPr lang="en-US" dirty="0"/>
              <a:t>Anecdotes: </a:t>
            </a:r>
          </a:p>
          <a:p>
            <a:pPr marL="171450" indent="-171450">
              <a:buFontTx/>
              <a:buChar char="-"/>
            </a:pPr>
            <a:r>
              <a:rPr lang="en-US" dirty="0"/>
              <a:t>The transition gets harder as it progresses, not only technologically and economically, but with people and permitting.  Hawaii protests…</a:t>
            </a:r>
          </a:p>
          <a:p>
            <a:endParaRPr lang="en-US" dirty="0"/>
          </a:p>
          <a:p>
            <a:r>
              <a:rPr lang="en-US" dirty="0"/>
              <a:t>Lessons: </a:t>
            </a:r>
          </a:p>
          <a:p>
            <a:pPr marL="171450" indent="-171450">
              <a:buFontTx/>
              <a:buChar char="-"/>
            </a:pPr>
            <a:r>
              <a:rPr lang="en-US" dirty="0"/>
              <a:t>The barriers are common sense, but still not often managed well.</a:t>
            </a:r>
          </a:p>
          <a:p>
            <a:pPr marL="171450" indent="-171450">
              <a:buFontTx/>
              <a:buChar char="-"/>
            </a:pPr>
            <a:r>
              <a:rPr lang="en-US" dirty="0"/>
              <a:t>Citizens have legitimate questions (not always well-articulated) that merit respectful consideration</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7D66C20-43DF-494D-9D8C-1E2F5563A060}" type="slidenum">
              <a:rPr lang="en-US" smtClean="0"/>
              <a:t>8</a:t>
            </a:fld>
            <a:endParaRPr lang="en-US"/>
          </a:p>
        </p:txBody>
      </p:sp>
    </p:spTree>
    <p:extLst>
      <p:ext uri="{BB962C8B-B14F-4D97-AF65-F5344CB8AC3E}">
        <p14:creationId xmlns:p14="http://schemas.microsoft.com/office/powerpoint/2010/main" val="230246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Anecdotes: </a:t>
            </a:r>
          </a:p>
          <a:p>
            <a:pPr marL="171450" indent="-171450">
              <a:buFontTx/>
              <a:buChar char="-"/>
            </a:pPr>
            <a:r>
              <a:rPr lang="en-US" dirty="0"/>
              <a:t>There are a lot of free resources out there from NARUC, CEER and others</a:t>
            </a:r>
          </a:p>
          <a:p>
            <a:pPr marL="171450" indent="-171450">
              <a:buFontTx/>
              <a:buChar char="-"/>
            </a:pPr>
            <a:r>
              <a:rPr lang="en-US" dirty="0"/>
              <a:t>Many opportunities for training.</a:t>
            </a:r>
          </a:p>
          <a:p>
            <a:pPr marL="171450" indent="-171450">
              <a:buFontTx/>
              <a:buChar char="-"/>
            </a:pPr>
            <a:r>
              <a:rPr lang="en-US" dirty="0"/>
              <a:t>Annual reporting is a specialist competency.  </a:t>
            </a:r>
          </a:p>
          <a:p>
            <a:pPr marL="171450" indent="-171450">
              <a:buFontTx/>
              <a:buChar char="-"/>
            </a:pPr>
            <a:r>
              <a:rPr lang="en-US" dirty="0"/>
              <a:t>Observing the typical org chart revealed specialization.</a:t>
            </a:r>
          </a:p>
          <a:p>
            <a:pPr marL="628650" lvl="1" indent="-171450">
              <a:buFontTx/>
              <a:buChar char="-"/>
            </a:pPr>
            <a:r>
              <a:rPr lang="en-US" dirty="0"/>
              <a:t>Hearing officers or ALJs Division.  </a:t>
            </a:r>
          </a:p>
          <a:p>
            <a:pPr marL="628650" lvl="1" indent="-171450">
              <a:buFontTx/>
              <a:buChar char="-"/>
            </a:pPr>
            <a:r>
              <a:rPr lang="en-US" dirty="0"/>
              <a:t>COO, Deputy Exec. Director or just an empowered legal department.</a:t>
            </a:r>
          </a:p>
          <a:p>
            <a:pPr marL="628650" lvl="1" indent="-171450">
              <a:buFontTx/>
              <a:buChar char="-"/>
            </a:pPr>
            <a:r>
              <a:rPr lang="en-US" dirty="0"/>
              <a:t>Analytical specialization in rates/cost recovery, engineering, economics, even DSM.</a:t>
            </a:r>
          </a:p>
          <a:p>
            <a:endParaRPr lang="en-US" dirty="0"/>
          </a:p>
          <a:p>
            <a:r>
              <a:rPr lang="en-US" dirty="0"/>
              <a:t>Lessons: </a:t>
            </a:r>
          </a:p>
          <a:p>
            <a:pPr marL="171450" indent="-171450">
              <a:buFontTx/>
              <a:buChar char="-"/>
            </a:pPr>
            <a:r>
              <a:rPr lang="en-US" dirty="0"/>
              <a:t>Annual reports have many uses.  Advocacy within government (for more money and FTE’s), accountability, customer education. Frame emerging issues.</a:t>
            </a:r>
          </a:p>
          <a:p>
            <a:endParaRPr lang="en-US" dirty="0"/>
          </a:p>
        </p:txBody>
      </p:sp>
      <p:sp>
        <p:nvSpPr>
          <p:cNvPr id="4" name="Slide Number Placeholder 3"/>
          <p:cNvSpPr>
            <a:spLocks noGrp="1"/>
          </p:cNvSpPr>
          <p:nvPr>
            <p:ph type="sldNum" sz="quarter" idx="5"/>
          </p:nvPr>
        </p:nvSpPr>
        <p:spPr/>
        <p:txBody>
          <a:bodyPr/>
          <a:lstStyle/>
          <a:p>
            <a:fld id="{67D66C20-43DF-494D-9D8C-1E2F5563A060}" type="slidenum">
              <a:rPr lang="en-US" smtClean="0"/>
              <a:t>9</a:t>
            </a:fld>
            <a:endParaRPr lang="en-US"/>
          </a:p>
        </p:txBody>
      </p:sp>
    </p:spTree>
    <p:extLst>
      <p:ext uri="{BB962C8B-B14F-4D97-AF65-F5344CB8AC3E}">
        <p14:creationId xmlns:p14="http://schemas.microsoft.com/office/powerpoint/2010/main" val="2976047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raponline.org/" TargetMode="External"/><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raponline.org/" TargetMode="External"/><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nglish Solar Pane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0386CCB-417F-8185-3893-F8658DAF6EF5}"/>
              </a:ext>
            </a:extLst>
          </p:cNvPr>
          <p:cNvGrpSpPr/>
          <p:nvPr userDrawn="1"/>
        </p:nvGrpSpPr>
        <p:grpSpPr>
          <a:xfrm>
            <a:off x="2" y="2310636"/>
            <a:ext cx="12191999" cy="4547364"/>
            <a:chOff x="2" y="2310636"/>
            <a:chExt cx="12191999" cy="4547364"/>
          </a:xfrm>
        </p:grpSpPr>
        <p:sp>
          <p:nvSpPr>
            <p:cNvPr id="26" name="Rectangle 25">
              <a:extLst>
                <a:ext uri="{FF2B5EF4-FFF2-40B4-BE49-F238E27FC236}">
                  <a16:creationId xmlns:a16="http://schemas.microsoft.com/office/drawing/2014/main" id="{C459420B-C339-5C19-90A5-F97A767C9509}"/>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Rectangle 26">
              <a:extLst>
                <a:ext uri="{FF2B5EF4-FFF2-40B4-BE49-F238E27FC236}">
                  <a16:creationId xmlns:a16="http://schemas.microsoft.com/office/drawing/2014/main" id="{9770991B-6BA6-222F-C03D-5627A4958CE7}"/>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 name="Text Placeholder 17">
            <a:extLst>
              <a:ext uri="{FF2B5EF4-FFF2-40B4-BE49-F238E27FC236}">
                <a16:creationId xmlns:a16="http://schemas.microsoft.com/office/drawing/2014/main" id="{E20B8965-C571-6812-60B8-07BA9B6425E9}"/>
              </a:ext>
            </a:extLst>
          </p:cNvPr>
          <p:cNvSpPr>
            <a:spLocks noGrp="1"/>
          </p:cNvSpPr>
          <p:nvPr>
            <p:ph type="body" sz="quarter" idx="10" hasCustomPrompt="1"/>
          </p:nvPr>
        </p:nvSpPr>
        <p:spPr>
          <a:xfrm>
            <a:off x="578639" y="2516771"/>
            <a:ext cx="2071061"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Edit 9 March 2023</a:t>
            </a:r>
          </a:p>
        </p:txBody>
      </p:sp>
      <p:sp>
        <p:nvSpPr>
          <p:cNvPr id="6" name="Text Placeholder 6">
            <a:extLst>
              <a:ext uri="{FF2B5EF4-FFF2-40B4-BE49-F238E27FC236}">
                <a16:creationId xmlns:a16="http://schemas.microsoft.com/office/drawing/2014/main" id="{3758BC44-DF96-6FFC-5DDD-B9734CBF1035}"/>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Arial" panose="020B0604020202020204" pitchFamily="34" charset="0"/>
                <a:cs typeface="Arial" panose="020B0604020202020204" pitchFamily="34" charset="0"/>
              </a:defRPr>
            </a:lvl1pPr>
          </a:lstStyle>
          <a:p>
            <a:pPr marL="228579" lvl="0" indent="-228579"/>
            <a:r>
              <a:rPr lang="en-US"/>
              <a:t>Click to edit conference/venue of presentation</a:t>
            </a:r>
          </a:p>
        </p:txBody>
      </p:sp>
      <p:sp>
        <p:nvSpPr>
          <p:cNvPr id="8" name="Title 3">
            <a:extLst>
              <a:ext uri="{FF2B5EF4-FFF2-40B4-BE49-F238E27FC236}">
                <a16:creationId xmlns:a16="http://schemas.microsoft.com/office/drawing/2014/main" id="{CB90F954-1964-FAD1-DC2D-362DBAFFB602}"/>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title style</a:t>
            </a:r>
          </a:p>
        </p:txBody>
      </p:sp>
      <p:sp>
        <p:nvSpPr>
          <p:cNvPr id="2" name="Text Placeholder 17">
            <a:extLst>
              <a:ext uri="{FF2B5EF4-FFF2-40B4-BE49-F238E27FC236}">
                <a16:creationId xmlns:a16="http://schemas.microsoft.com/office/drawing/2014/main" id="{E99F3E7B-B493-0693-5D62-C2D2F67087F0}"/>
              </a:ext>
            </a:extLst>
          </p:cNvPr>
          <p:cNvSpPr>
            <a:spLocks noGrp="1"/>
          </p:cNvSpPr>
          <p:nvPr>
            <p:ph type="body" sz="quarter" idx="18" hasCustomPrompt="1"/>
          </p:nvPr>
        </p:nvSpPr>
        <p:spPr>
          <a:xfrm>
            <a:off x="578637" y="5776397"/>
            <a:ext cx="1840882"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3" name="Text Placeholder 17">
            <a:extLst>
              <a:ext uri="{FF2B5EF4-FFF2-40B4-BE49-F238E27FC236}">
                <a16:creationId xmlns:a16="http://schemas.microsoft.com/office/drawing/2014/main" id="{DDC72AF0-D020-CBFA-FA7D-E179314F1F48}"/>
              </a:ext>
            </a:extLst>
          </p:cNvPr>
          <p:cNvSpPr>
            <a:spLocks noGrp="1"/>
          </p:cNvSpPr>
          <p:nvPr>
            <p:ph type="body" sz="quarter" idx="19" hasCustomPrompt="1"/>
          </p:nvPr>
        </p:nvSpPr>
        <p:spPr>
          <a:xfrm>
            <a:off x="6272729" y="6007251"/>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pic>
        <p:nvPicPr>
          <p:cNvPr id="23" name="Picture 22" descr="A white text on a black background&#10;&#10;Description automatically generated">
            <a:extLst>
              <a:ext uri="{FF2B5EF4-FFF2-40B4-BE49-F238E27FC236}">
                <a16:creationId xmlns:a16="http://schemas.microsoft.com/office/drawing/2014/main" id="{8203BE7D-6989-09E8-A57E-3F8E7280FF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637" y="393192"/>
            <a:ext cx="2877318" cy="1121666"/>
          </a:xfrm>
          <a:prstGeom prst="rect">
            <a:avLst/>
          </a:prstGeom>
        </p:spPr>
      </p:pic>
      <p:sp>
        <p:nvSpPr>
          <p:cNvPr id="14" name="Text Placeholder 17">
            <a:extLst>
              <a:ext uri="{FF2B5EF4-FFF2-40B4-BE49-F238E27FC236}">
                <a16:creationId xmlns:a16="http://schemas.microsoft.com/office/drawing/2014/main" id="{F3603CB3-14C4-13DA-83A2-856E0E5EAF78}"/>
              </a:ext>
            </a:extLst>
          </p:cNvPr>
          <p:cNvSpPr>
            <a:spLocks noGrp="1"/>
          </p:cNvSpPr>
          <p:nvPr>
            <p:ph type="body" sz="quarter" idx="25" hasCustomPrompt="1"/>
          </p:nvPr>
        </p:nvSpPr>
        <p:spPr>
          <a:xfrm>
            <a:off x="3425683" y="5776397"/>
            <a:ext cx="1840882"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5" name="Text Placeholder 17">
            <a:extLst>
              <a:ext uri="{FF2B5EF4-FFF2-40B4-BE49-F238E27FC236}">
                <a16:creationId xmlns:a16="http://schemas.microsoft.com/office/drawing/2014/main" id="{4A99D530-BD9F-425B-8334-931FB59F1E03}"/>
              </a:ext>
            </a:extLst>
          </p:cNvPr>
          <p:cNvSpPr>
            <a:spLocks noGrp="1"/>
          </p:cNvSpPr>
          <p:nvPr>
            <p:ph type="body" sz="quarter" idx="26" hasCustomPrompt="1"/>
          </p:nvPr>
        </p:nvSpPr>
        <p:spPr>
          <a:xfrm>
            <a:off x="3425683" y="6016729"/>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6" name="Text Placeholder 17">
            <a:extLst>
              <a:ext uri="{FF2B5EF4-FFF2-40B4-BE49-F238E27FC236}">
                <a16:creationId xmlns:a16="http://schemas.microsoft.com/office/drawing/2014/main" id="{F37CAA57-2DDC-BC49-670E-D075FD04B7B9}"/>
              </a:ext>
            </a:extLst>
          </p:cNvPr>
          <p:cNvSpPr>
            <a:spLocks noGrp="1"/>
          </p:cNvSpPr>
          <p:nvPr>
            <p:ph type="body" sz="quarter" idx="27" hasCustomPrompt="1"/>
          </p:nvPr>
        </p:nvSpPr>
        <p:spPr>
          <a:xfrm>
            <a:off x="6272729" y="5771682"/>
            <a:ext cx="1840882"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7" name="Text Placeholder 17">
            <a:extLst>
              <a:ext uri="{FF2B5EF4-FFF2-40B4-BE49-F238E27FC236}">
                <a16:creationId xmlns:a16="http://schemas.microsoft.com/office/drawing/2014/main" id="{21BF9A5A-044D-8725-2755-456B71759276}"/>
              </a:ext>
            </a:extLst>
          </p:cNvPr>
          <p:cNvSpPr>
            <a:spLocks noGrp="1"/>
          </p:cNvSpPr>
          <p:nvPr>
            <p:ph type="body" sz="quarter" idx="28" hasCustomPrompt="1"/>
          </p:nvPr>
        </p:nvSpPr>
        <p:spPr>
          <a:xfrm>
            <a:off x="578637" y="6016729"/>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8" name="Text Placeholder 17">
            <a:extLst>
              <a:ext uri="{FF2B5EF4-FFF2-40B4-BE49-F238E27FC236}">
                <a16:creationId xmlns:a16="http://schemas.microsoft.com/office/drawing/2014/main" id="{D38155E4-AF61-90AD-7E63-5C0D1C9066FE}"/>
              </a:ext>
            </a:extLst>
          </p:cNvPr>
          <p:cNvSpPr>
            <a:spLocks noGrp="1"/>
          </p:cNvSpPr>
          <p:nvPr>
            <p:ph type="body" sz="quarter" idx="29" hasCustomPrompt="1"/>
          </p:nvPr>
        </p:nvSpPr>
        <p:spPr>
          <a:xfrm>
            <a:off x="578637" y="6233312"/>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19" name="Text Placeholder 17">
            <a:extLst>
              <a:ext uri="{FF2B5EF4-FFF2-40B4-BE49-F238E27FC236}">
                <a16:creationId xmlns:a16="http://schemas.microsoft.com/office/drawing/2014/main" id="{3922F1B4-7691-8398-D6E4-E1895D4C4E69}"/>
              </a:ext>
            </a:extLst>
          </p:cNvPr>
          <p:cNvSpPr>
            <a:spLocks noGrp="1"/>
          </p:cNvSpPr>
          <p:nvPr>
            <p:ph type="body" sz="quarter" idx="30" hasCustomPrompt="1"/>
          </p:nvPr>
        </p:nvSpPr>
        <p:spPr>
          <a:xfrm>
            <a:off x="3425683" y="6233312"/>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0" name="Text Placeholder 17">
            <a:extLst>
              <a:ext uri="{FF2B5EF4-FFF2-40B4-BE49-F238E27FC236}">
                <a16:creationId xmlns:a16="http://schemas.microsoft.com/office/drawing/2014/main" id="{990731CE-8537-3B99-98EC-F1048C229F4E}"/>
              </a:ext>
            </a:extLst>
          </p:cNvPr>
          <p:cNvSpPr>
            <a:spLocks noGrp="1"/>
          </p:cNvSpPr>
          <p:nvPr>
            <p:ph type="body" sz="quarter" idx="31" hasCustomPrompt="1"/>
          </p:nvPr>
        </p:nvSpPr>
        <p:spPr>
          <a:xfrm>
            <a:off x="6272729" y="6215122"/>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5" name="Text Placeholder 17">
            <a:extLst>
              <a:ext uri="{FF2B5EF4-FFF2-40B4-BE49-F238E27FC236}">
                <a16:creationId xmlns:a16="http://schemas.microsoft.com/office/drawing/2014/main" id="{EFE34A3A-9170-1AD8-CE27-FD89A7161CE5}"/>
              </a:ext>
            </a:extLst>
          </p:cNvPr>
          <p:cNvSpPr>
            <a:spLocks noGrp="1"/>
          </p:cNvSpPr>
          <p:nvPr>
            <p:ph type="body" sz="quarter" idx="32" hasCustomPrompt="1"/>
          </p:nvPr>
        </p:nvSpPr>
        <p:spPr>
          <a:xfrm>
            <a:off x="9119775" y="6007251"/>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7" name="Text Placeholder 17">
            <a:extLst>
              <a:ext uri="{FF2B5EF4-FFF2-40B4-BE49-F238E27FC236}">
                <a16:creationId xmlns:a16="http://schemas.microsoft.com/office/drawing/2014/main" id="{8853ABED-F78A-61E9-778E-6C7412041054}"/>
              </a:ext>
            </a:extLst>
          </p:cNvPr>
          <p:cNvSpPr>
            <a:spLocks noGrp="1"/>
          </p:cNvSpPr>
          <p:nvPr>
            <p:ph type="body" sz="quarter" idx="33" hasCustomPrompt="1"/>
          </p:nvPr>
        </p:nvSpPr>
        <p:spPr>
          <a:xfrm>
            <a:off x="9119775" y="5771682"/>
            <a:ext cx="1840882"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9" name="Text Placeholder 17">
            <a:extLst>
              <a:ext uri="{FF2B5EF4-FFF2-40B4-BE49-F238E27FC236}">
                <a16:creationId xmlns:a16="http://schemas.microsoft.com/office/drawing/2014/main" id="{8A654115-164F-0671-DEC8-E9EB1D1C3A71}"/>
              </a:ext>
            </a:extLst>
          </p:cNvPr>
          <p:cNvSpPr>
            <a:spLocks noGrp="1"/>
          </p:cNvSpPr>
          <p:nvPr>
            <p:ph type="body" sz="quarter" idx="34" hasCustomPrompt="1"/>
          </p:nvPr>
        </p:nvSpPr>
        <p:spPr>
          <a:xfrm>
            <a:off x="9119775" y="6215122"/>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463073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Chinese Solar Pane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D11B60-0002-DB7E-A90E-63B7A866321C}"/>
              </a:ext>
            </a:extLst>
          </p:cNvPr>
          <p:cNvGrpSpPr/>
          <p:nvPr userDrawn="1"/>
        </p:nvGrpSpPr>
        <p:grpSpPr>
          <a:xfrm>
            <a:off x="2" y="2310636"/>
            <a:ext cx="12191999" cy="4547364"/>
            <a:chOff x="2" y="2310636"/>
            <a:chExt cx="12191999" cy="4547364"/>
          </a:xfrm>
        </p:grpSpPr>
        <p:sp>
          <p:nvSpPr>
            <p:cNvPr id="6" name="Rectangle 5">
              <a:extLst>
                <a:ext uri="{FF2B5EF4-FFF2-40B4-BE49-F238E27FC236}">
                  <a16:creationId xmlns:a16="http://schemas.microsoft.com/office/drawing/2014/main" id="{A25A1C66-B6DC-3A47-98F0-902F39EC53A0}"/>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B3151EAF-F165-C91F-8D52-7FD09FE3918C}"/>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ext Placeholder 17">
            <a:extLst>
              <a:ext uri="{FF2B5EF4-FFF2-40B4-BE49-F238E27FC236}">
                <a16:creationId xmlns:a16="http://schemas.microsoft.com/office/drawing/2014/main" id="{56860100-1E2F-7106-07DD-8116FA915ECD}"/>
              </a:ext>
            </a:extLst>
          </p:cNvPr>
          <p:cNvSpPr>
            <a:spLocks noGrp="1"/>
          </p:cNvSpPr>
          <p:nvPr>
            <p:ph type="body" sz="quarter" idx="10" hasCustomPrompt="1"/>
          </p:nvPr>
        </p:nvSpPr>
        <p:spPr>
          <a:xfrm>
            <a:off x="578639" y="2516771"/>
            <a:ext cx="2071061" cy="126958"/>
          </a:xfrm>
          <a:prstGeom prst="rect">
            <a:avLst/>
          </a:prstGeom>
        </p:spPr>
        <p:txBody>
          <a:bodyPr wrap="square" lIns="0" tIns="0" rIns="0" bIns="0">
            <a:spAutoFit/>
          </a:bodyPr>
          <a:lstStyle>
            <a:lvl1pPr marL="0" indent="0" algn="l">
              <a:buNone/>
              <a:defRPr sz="9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Edit 9 March 2023</a:t>
            </a:r>
          </a:p>
        </p:txBody>
      </p:sp>
      <p:sp>
        <p:nvSpPr>
          <p:cNvPr id="21" name="Text Placeholder 6">
            <a:extLst>
              <a:ext uri="{FF2B5EF4-FFF2-40B4-BE49-F238E27FC236}">
                <a16:creationId xmlns:a16="http://schemas.microsoft.com/office/drawing/2014/main" id="{83B41879-8A9E-7413-89E0-3B121D734CDC}"/>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SimSun" panose="02010600030101010101" pitchFamily="2" charset="-122"/>
                <a:ea typeface="SimSun" panose="02010600030101010101" pitchFamily="2" charset="-122"/>
                <a:cs typeface="Arial" panose="020B0604020202020204" pitchFamily="34" charset="0"/>
              </a:defRPr>
            </a:lvl1pPr>
          </a:lstStyle>
          <a:p>
            <a:pPr marL="228579" lvl="0" indent="-228579"/>
            <a:r>
              <a:rPr lang="en-US"/>
              <a:t>Click to edit conference/venue of presentation</a:t>
            </a:r>
          </a:p>
        </p:txBody>
      </p:sp>
      <p:sp>
        <p:nvSpPr>
          <p:cNvPr id="22" name="Title 3">
            <a:extLst>
              <a:ext uri="{FF2B5EF4-FFF2-40B4-BE49-F238E27FC236}">
                <a16:creationId xmlns:a16="http://schemas.microsoft.com/office/drawing/2014/main" id="{BB2F7E30-9141-B944-515E-1AD564A12B9D}"/>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Click to edit Master title style</a:t>
            </a:r>
          </a:p>
        </p:txBody>
      </p:sp>
      <p:sp>
        <p:nvSpPr>
          <p:cNvPr id="8" name="Text Placeholder 17">
            <a:extLst>
              <a:ext uri="{FF2B5EF4-FFF2-40B4-BE49-F238E27FC236}">
                <a16:creationId xmlns:a16="http://schemas.microsoft.com/office/drawing/2014/main" id="{88F327B6-07A0-B054-2783-9EA39D406516}"/>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2" name="Text Placeholder 17">
            <a:extLst>
              <a:ext uri="{FF2B5EF4-FFF2-40B4-BE49-F238E27FC236}">
                <a16:creationId xmlns:a16="http://schemas.microsoft.com/office/drawing/2014/main" id="{60D539CA-BB7F-88D8-7509-1C6A2245C6FE}"/>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3" name="Text Placeholder 17">
            <a:extLst>
              <a:ext uri="{FF2B5EF4-FFF2-40B4-BE49-F238E27FC236}">
                <a16:creationId xmlns:a16="http://schemas.microsoft.com/office/drawing/2014/main" id="{8B90A06F-0A1A-0AE9-4BD2-3FE8BF2E531A}"/>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4" name="Text Placeholder 17">
            <a:extLst>
              <a:ext uri="{FF2B5EF4-FFF2-40B4-BE49-F238E27FC236}">
                <a16:creationId xmlns:a16="http://schemas.microsoft.com/office/drawing/2014/main" id="{EC1B3709-68E3-7FC1-8957-4BC5C0DA931E}"/>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6" name="Text Placeholder 17">
            <a:extLst>
              <a:ext uri="{FF2B5EF4-FFF2-40B4-BE49-F238E27FC236}">
                <a16:creationId xmlns:a16="http://schemas.microsoft.com/office/drawing/2014/main" id="{76EB34B5-EA70-10BE-BDBE-A541FB6CD008}"/>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7" name="Text Placeholder 17">
            <a:extLst>
              <a:ext uri="{FF2B5EF4-FFF2-40B4-BE49-F238E27FC236}">
                <a16:creationId xmlns:a16="http://schemas.microsoft.com/office/drawing/2014/main" id="{B4CE2A61-F862-58B3-6A75-A5D594ECC329}"/>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8" name="Text Placeholder 17">
            <a:extLst>
              <a:ext uri="{FF2B5EF4-FFF2-40B4-BE49-F238E27FC236}">
                <a16:creationId xmlns:a16="http://schemas.microsoft.com/office/drawing/2014/main" id="{6D0042BD-CD93-1AB6-2CBF-FFC45A4DFED8}"/>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19" name="Text Placeholder 17">
            <a:extLst>
              <a:ext uri="{FF2B5EF4-FFF2-40B4-BE49-F238E27FC236}">
                <a16:creationId xmlns:a16="http://schemas.microsoft.com/office/drawing/2014/main" id="{486C9F3F-EC4C-4E47-B094-C3D9A72083B1}"/>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0" name="Text Placeholder 17">
            <a:extLst>
              <a:ext uri="{FF2B5EF4-FFF2-40B4-BE49-F238E27FC236}">
                <a16:creationId xmlns:a16="http://schemas.microsoft.com/office/drawing/2014/main" id="{81945713-40B8-5A65-C417-8817FBD3744E}"/>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 name="Text Placeholder 17">
            <a:extLst>
              <a:ext uri="{FF2B5EF4-FFF2-40B4-BE49-F238E27FC236}">
                <a16:creationId xmlns:a16="http://schemas.microsoft.com/office/drawing/2014/main" id="{71BC0303-C1BE-CF2B-96FA-AA4C73A0C6E9}"/>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3" name="Text Placeholder 17">
            <a:extLst>
              <a:ext uri="{FF2B5EF4-FFF2-40B4-BE49-F238E27FC236}">
                <a16:creationId xmlns:a16="http://schemas.microsoft.com/office/drawing/2014/main" id="{E9AA396F-0C31-F305-0C47-9183CF980A8D}"/>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4" name="Text Placeholder 17">
            <a:extLst>
              <a:ext uri="{FF2B5EF4-FFF2-40B4-BE49-F238E27FC236}">
                <a16:creationId xmlns:a16="http://schemas.microsoft.com/office/drawing/2014/main" id="{4B6CFEBB-7C01-65FF-4745-88FDA15398A5}"/>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pic>
        <p:nvPicPr>
          <p:cNvPr id="9" name="Picture 8" descr="A black and white logo&#10;&#10;Description automatically generated">
            <a:extLst>
              <a:ext uri="{FF2B5EF4-FFF2-40B4-BE49-F238E27FC236}">
                <a16:creationId xmlns:a16="http://schemas.microsoft.com/office/drawing/2014/main" id="{133924CD-B5B8-5684-E35A-22E3519FDC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072" y="393192"/>
            <a:ext cx="2400300" cy="1066800"/>
          </a:xfrm>
          <a:prstGeom prst="rect">
            <a:avLst/>
          </a:prstGeom>
        </p:spPr>
      </p:pic>
    </p:spTree>
    <p:extLst>
      <p:ext uri="{BB962C8B-B14F-4D97-AF65-F5344CB8AC3E}">
        <p14:creationId xmlns:p14="http://schemas.microsoft.com/office/powerpoint/2010/main" val="57195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Chinese EV Charg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D11B60-0002-DB7E-A90E-63B7A866321C}"/>
              </a:ext>
            </a:extLst>
          </p:cNvPr>
          <p:cNvGrpSpPr/>
          <p:nvPr userDrawn="1"/>
        </p:nvGrpSpPr>
        <p:grpSpPr>
          <a:xfrm>
            <a:off x="2" y="2310636"/>
            <a:ext cx="12191999" cy="4547364"/>
            <a:chOff x="2" y="2310636"/>
            <a:chExt cx="12191999" cy="4547364"/>
          </a:xfrm>
        </p:grpSpPr>
        <p:sp>
          <p:nvSpPr>
            <p:cNvPr id="6" name="Rectangle 5">
              <a:extLst>
                <a:ext uri="{FF2B5EF4-FFF2-40B4-BE49-F238E27FC236}">
                  <a16:creationId xmlns:a16="http://schemas.microsoft.com/office/drawing/2014/main" id="{A25A1C66-B6DC-3A47-98F0-902F39EC53A0}"/>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B3151EAF-F165-C91F-8D52-7FD09FE3918C}"/>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ext Placeholder 17">
            <a:extLst>
              <a:ext uri="{FF2B5EF4-FFF2-40B4-BE49-F238E27FC236}">
                <a16:creationId xmlns:a16="http://schemas.microsoft.com/office/drawing/2014/main" id="{56860100-1E2F-7106-07DD-8116FA915ECD}"/>
              </a:ext>
            </a:extLst>
          </p:cNvPr>
          <p:cNvSpPr>
            <a:spLocks noGrp="1"/>
          </p:cNvSpPr>
          <p:nvPr>
            <p:ph type="body" sz="quarter" idx="10" hasCustomPrompt="1"/>
          </p:nvPr>
        </p:nvSpPr>
        <p:spPr>
          <a:xfrm>
            <a:off x="578639" y="2516771"/>
            <a:ext cx="2071061" cy="126958"/>
          </a:xfrm>
          <a:prstGeom prst="rect">
            <a:avLst/>
          </a:prstGeom>
        </p:spPr>
        <p:txBody>
          <a:bodyPr wrap="square" lIns="0" tIns="0" rIns="0" bIns="0">
            <a:spAutoFit/>
          </a:bodyPr>
          <a:lstStyle>
            <a:lvl1pPr marL="0" indent="0" algn="l">
              <a:buNone/>
              <a:defRPr sz="9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Edit 9 March 2023</a:t>
            </a:r>
          </a:p>
        </p:txBody>
      </p:sp>
      <p:sp>
        <p:nvSpPr>
          <p:cNvPr id="21" name="Text Placeholder 6">
            <a:extLst>
              <a:ext uri="{FF2B5EF4-FFF2-40B4-BE49-F238E27FC236}">
                <a16:creationId xmlns:a16="http://schemas.microsoft.com/office/drawing/2014/main" id="{83B41879-8A9E-7413-89E0-3B121D734CDC}"/>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SimSun" panose="02010600030101010101" pitchFamily="2" charset="-122"/>
                <a:ea typeface="SimSun" panose="02010600030101010101" pitchFamily="2" charset="-122"/>
                <a:cs typeface="Arial" panose="020B0604020202020204" pitchFamily="34" charset="0"/>
              </a:defRPr>
            </a:lvl1pPr>
          </a:lstStyle>
          <a:p>
            <a:pPr marL="228579" lvl="0" indent="-228579"/>
            <a:r>
              <a:rPr lang="en-US"/>
              <a:t>Click to edit conference/venue of presentation</a:t>
            </a:r>
          </a:p>
        </p:txBody>
      </p:sp>
      <p:sp>
        <p:nvSpPr>
          <p:cNvPr id="22" name="Title 3">
            <a:extLst>
              <a:ext uri="{FF2B5EF4-FFF2-40B4-BE49-F238E27FC236}">
                <a16:creationId xmlns:a16="http://schemas.microsoft.com/office/drawing/2014/main" id="{BB2F7E30-9141-B944-515E-1AD564A12B9D}"/>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Click to edit Master title style</a:t>
            </a:r>
          </a:p>
        </p:txBody>
      </p:sp>
      <p:sp>
        <p:nvSpPr>
          <p:cNvPr id="8" name="Text Placeholder 17">
            <a:extLst>
              <a:ext uri="{FF2B5EF4-FFF2-40B4-BE49-F238E27FC236}">
                <a16:creationId xmlns:a16="http://schemas.microsoft.com/office/drawing/2014/main" id="{88F327B6-07A0-B054-2783-9EA39D406516}"/>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2" name="Text Placeholder 17">
            <a:extLst>
              <a:ext uri="{FF2B5EF4-FFF2-40B4-BE49-F238E27FC236}">
                <a16:creationId xmlns:a16="http://schemas.microsoft.com/office/drawing/2014/main" id="{60D539CA-BB7F-88D8-7509-1C6A2245C6FE}"/>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3" name="Text Placeholder 17">
            <a:extLst>
              <a:ext uri="{FF2B5EF4-FFF2-40B4-BE49-F238E27FC236}">
                <a16:creationId xmlns:a16="http://schemas.microsoft.com/office/drawing/2014/main" id="{8B90A06F-0A1A-0AE9-4BD2-3FE8BF2E531A}"/>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4" name="Text Placeholder 17">
            <a:extLst>
              <a:ext uri="{FF2B5EF4-FFF2-40B4-BE49-F238E27FC236}">
                <a16:creationId xmlns:a16="http://schemas.microsoft.com/office/drawing/2014/main" id="{EC1B3709-68E3-7FC1-8957-4BC5C0DA931E}"/>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6" name="Text Placeholder 17">
            <a:extLst>
              <a:ext uri="{FF2B5EF4-FFF2-40B4-BE49-F238E27FC236}">
                <a16:creationId xmlns:a16="http://schemas.microsoft.com/office/drawing/2014/main" id="{76EB34B5-EA70-10BE-BDBE-A541FB6CD008}"/>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7" name="Text Placeholder 17">
            <a:extLst>
              <a:ext uri="{FF2B5EF4-FFF2-40B4-BE49-F238E27FC236}">
                <a16:creationId xmlns:a16="http://schemas.microsoft.com/office/drawing/2014/main" id="{B4CE2A61-F862-58B3-6A75-A5D594ECC329}"/>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8" name="Text Placeholder 17">
            <a:extLst>
              <a:ext uri="{FF2B5EF4-FFF2-40B4-BE49-F238E27FC236}">
                <a16:creationId xmlns:a16="http://schemas.microsoft.com/office/drawing/2014/main" id="{6D0042BD-CD93-1AB6-2CBF-FFC45A4DFED8}"/>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19" name="Text Placeholder 17">
            <a:extLst>
              <a:ext uri="{FF2B5EF4-FFF2-40B4-BE49-F238E27FC236}">
                <a16:creationId xmlns:a16="http://schemas.microsoft.com/office/drawing/2014/main" id="{486C9F3F-EC4C-4E47-B094-C3D9A72083B1}"/>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0" name="Text Placeholder 17">
            <a:extLst>
              <a:ext uri="{FF2B5EF4-FFF2-40B4-BE49-F238E27FC236}">
                <a16:creationId xmlns:a16="http://schemas.microsoft.com/office/drawing/2014/main" id="{81945713-40B8-5A65-C417-8817FBD3744E}"/>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 name="Text Placeholder 17">
            <a:extLst>
              <a:ext uri="{FF2B5EF4-FFF2-40B4-BE49-F238E27FC236}">
                <a16:creationId xmlns:a16="http://schemas.microsoft.com/office/drawing/2014/main" id="{71BC0303-C1BE-CF2B-96FA-AA4C73A0C6E9}"/>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3" name="Text Placeholder 17">
            <a:extLst>
              <a:ext uri="{FF2B5EF4-FFF2-40B4-BE49-F238E27FC236}">
                <a16:creationId xmlns:a16="http://schemas.microsoft.com/office/drawing/2014/main" id="{E9AA396F-0C31-F305-0C47-9183CF980A8D}"/>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4" name="Text Placeholder 17">
            <a:extLst>
              <a:ext uri="{FF2B5EF4-FFF2-40B4-BE49-F238E27FC236}">
                <a16:creationId xmlns:a16="http://schemas.microsoft.com/office/drawing/2014/main" id="{4B6CFEBB-7C01-65FF-4745-88FDA15398A5}"/>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pic>
        <p:nvPicPr>
          <p:cNvPr id="9" name="Picture 8" descr="A black and white logo&#10;&#10;Description automatically generated">
            <a:extLst>
              <a:ext uri="{FF2B5EF4-FFF2-40B4-BE49-F238E27FC236}">
                <a16:creationId xmlns:a16="http://schemas.microsoft.com/office/drawing/2014/main" id="{133924CD-B5B8-5684-E35A-22E3519FDC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072" y="393192"/>
            <a:ext cx="2400300" cy="1066800"/>
          </a:xfrm>
          <a:prstGeom prst="rect">
            <a:avLst/>
          </a:prstGeom>
        </p:spPr>
      </p:pic>
    </p:spTree>
    <p:extLst>
      <p:ext uri="{BB962C8B-B14F-4D97-AF65-F5344CB8AC3E}">
        <p14:creationId xmlns:p14="http://schemas.microsoft.com/office/powerpoint/2010/main" val="2687680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Chinese Wind Turb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D11B60-0002-DB7E-A90E-63B7A866321C}"/>
              </a:ext>
            </a:extLst>
          </p:cNvPr>
          <p:cNvGrpSpPr/>
          <p:nvPr userDrawn="1"/>
        </p:nvGrpSpPr>
        <p:grpSpPr>
          <a:xfrm>
            <a:off x="2" y="2310636"/>
            <a:ext cx="12191999" cy="4547364"/>
            <a:chOff x="2" y="2310636"/>
            <a:chExt cx="12191999" cy="4547364"/>
          </a:xfrm>
        </p:grpSpPr>
        <p:sp>
          <p:nvSpPr>
            <p:cNvPr id="6" name="Rectangle 5">
              <a:extLst>
                <a:ext uri="{FF2B5EF4-FFF2-40B4-BE49-F238E27FC236}">
                  <a16:creationId xmlns:a16="http://schemas.microsoft.com/office/drawing/2014/main" id="{A25A1C66-B6DC-3A47-98F0-902F39EC53A0}"/>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B3151EAF-F165-C91F-8D52-7FD09FE3918C}"/>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ext Placeholder 17">
            <a:extLst>
              <a:ext uri="{FF2B5EF4-FFF2-40B4-BE49-F238E27FC236}">
                <a16:creationId xmlns:a16="http://schemas.microsoft.com/office/drawing/2014/main" id="{56860100-1E2F-7106-07DD-8116FA915ECD}"/>
              </a:ext>
            </a:extLst>
          </p:cNvPr>
          <p:cNvSpPr>
            <a:spLocks noGrp="1"/>
          </p:cNvSpPr>
          <p:nvPr>
            <p:ph type="body" sz="quarter" idx="10" hasCustomPrompt="1"/>
          </p:nvPr>
        </p:nvSpPr>
        <p:spPr>
          <a:xfrm>
            <a:off x="578639" y="2516771"/>
            <a:ext cx="2071061" cy="126958"/>
          </a:xfrm>
          <a:prstGeom prst="rect">
            <a:avLst/>
          </a:prstGeom>
        </p:spPr>
        <p:txBody>
          <a:bodyPr wrap="square" lIns="0" tIns="0" rIns="0" bIns="0">
            <a:spAutoFit/>
          </a:bodyPr>
          <a:lstStyle>
            <a:lvl1pPr marL="0" indent="0" algn="l">
              <a:buNone/>
              <a:defRPr sz="9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Edit 9 March 2023</a:t>
            </a:r>
          </a:p>
        </p:txBody>
      </p:sp>
      <p:sp>
        <p:nvSpPr>
          <p:cNvPr id="21" name="Text Placeholder 6">
            <a:extLst>
              <a:ext uri="{FF2B5EF4-FFF2-40B4-BE49-F238E27FC236}">
                <a16:creationId xmlns:a16="http://schemas.microsoft.com/office/drawing/2014/main" id="{83B41879-8A9E-7413-89E0-3B121D734CDC}"/>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SimSun" panose="02010600030101010101" pitchFamily="2" charset="-122"/>
                <a:ea typeface="SimSun" panose="02010600030101010101" pitchFamily="2" charset="-122"/>
                <a:cs typeface="Arial" panose="020B0604020202020204" pitchFamily="34" charset="0"/>
              </a:defRPr>
            </a:lvl1pPr>
          </a:lstStyle>
          <a:p>
            <a:pPr marL="228579" lvl="0" indent="-228579"/>
            <a:r>
              <a:rPr lang="en-US"/>
              <a:t>Click to edit conference/venue of presentation</a:t>
            </a:r>
          </a:p>
        </p:txBody>
      </p:sp>
      <p:sp>
        <p:nvSpPr>
          <p:cNvPr id="22" name="Title 3">
            <a:extLst>
              <a:ext uri="{FF2B5EF4-FFF2-40B4-BE49-F238E27FC236}">
                <a16:creationId xmlns:a16="http://schemas.microsoft.com/office/drawing/2014/main" id="{BB2F7E30-9141-B944-515E-1AD564A12B9D}"/>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Click to edit Master title style</a:t>
            </a:r>
          </a:p>
        </p:txBody>
      </p:sp>
      <p:sp>
        <p:nvSpPr>
          <p:cNvPr id="8" name="Text Placeholder 17">
            <a:extLst>
              <a:ext uri="{FF2B5EF4-FFF2-40B4-BE49-F238E27FC236}">
                <a16:creationId xmlns:a16="http://schemas.microsoft.com/office/drawing/2014/main" id="{88F327B6-07A0-B054-2783-9EA39D406516}"/>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2" name="Text Placeholder 17">
            <a:extLst>
              <a:ext uri="{FF2B5EF4-FFF2-40B4-BE49-F238E27FC236}">
                <a16:creationId xmlns:a16="http://schemas.microsoft.com/office/drawing/2014/main" id="{60D539CA-BB7F-88D8-7509-1C6A2245C6FE}"/>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3" name="Text Placeholder 17">
            <a:extLst>
              <a:ext uri="{FF2B5EF4-FFF2-40B4-BE49-F238E27FC236}">
                <a16:creationId xmlns:a16="http://schemas.microsoft.com/office/drawing/2014/main" id="{8B90A06F-0A1A-0AE9-4BD2-3FE8BF2E531A}"/>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4" name="Text Placeholder 17">
            <a:extLst>
              <a:ext uri="{FF2B5EF4-FFF2-40B4-BE49-F238E27FC236}">
                <a16:creationId xmlns:a16="http://schemas.microsoft.com/office/drawing/2014/main" id="{EC1B3709-68E3-7FC1-8957-4BC5C0DA931E}"/>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6" name="Text Placeholder 17">
            <a:extLst>
              <a:ext uri="{FF2B5EF4-FFF2-40B4-BE49-F238E27FC236}">
                <a16:creationId xmlns:a16="http://schemas.microsoft.com/office/drawing/2014/main" id="{76EB34B5-EA70-10BE-BDBE-A541FB6CD008}"/>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7" name="Text Placeholder 17">
            <a:extLst>
              <a:ext uri="{FF2B5EF4-FFF2-40B4-BE49-F238E27FC236}">
                <a16:creationId xmlns:a16="http://schemas.microsoft.com/office/drawing/2014/main" id="{B4CE2A61-F862-58B3-6A75-A5D594ECC329}"/>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8" name="Text Placeholder 17">
            <a:extLst>
              <a:ext uri="{FF2B5EF4-FFF2-40B4-BE49-F238E27FC236}">
                <a16:creationId xmlns:a16="http://schemas.microsoft.com/office/drawing/2014/main" id="{6D0042BD-CD93-1AB6-2CBF-FFC45A4DFED8}"/>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19" name="Text Placeholder 17">
            <a:extLst>
              <a:ext uri="{FF2B5EF4-FFF2-40B4-BE49-F238E27FC236}">
                <a16:creationId xmlns:a16="http://schemas.microsoft.com/office/drawing/2014/main" id="{486C9F3F-EC4C-4E47-B094-C3D9A72083B1}"/>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0" name="Text Placeholder 17">
            <a:extLst>
              <a:ext uri="{FF2B5EF4-FFF2-40B4-BE49-F238E27FC236}">
                <a16:creationId xmlns:a16="http://schemas.microsoft.com/office/drawing/2014/main" id="{81945713-40B8-5A65-C417-8817FBD3744E}"/>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 name="Text Placeholder 17">
            <a:extLst>
              <a:ext uri="{FF2B5EF4-FFF2-40B4-BE49-F238E27FC236}">
                <a16:creationId xmlns:a16="http://schemas.microsoft.com/office/drawing/2014/main" id="{71BC0303-C1BE-CF2B-96FA-AA4C73A0C6E9}"/>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3" name="Text Placeholder 17">
            <a:extLst>
              <a:ext uri="{FF2B5EF4-FFF2-40B4-BE49-F238E27FC236}">
                <a16:creationId xmlns:a16="http://schemas.microsoft.com/office/drawing/2014/main" id="{E9AA396F-0C31-F305-0C47-9183CF980A8D}"/>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4" name="Text Placeholder 17">
            <a:extLst>
              <a:ext uri="{FF2B5EF4-FFF2-40B4-BE49-F238E27FC236}">
                <a16:creationId xmlns:a16="http://schemas.microsoft.com/office/drawing/2014/main" id="{4B6CFEBB-7C01-65FF-4745-88FDA15398A5}"/>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pic>
        <p:nvPicPr>
          <p:cNvPr id="9" name="Picture 8" descr="A black and white logo&#10;&#10;Description automatically generated">
            <a:extLst>
              <a:ext uri="{FF2B5EF4-FFF2-40B4-BE49-F238E27FC236}">
                <a16:creationId xmlns:a16="http://schemas.microsoft.com/office/drawing/2014/main" id="{133924CD-B5B8-5684-E35A-22E3519FDC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072" y="393192"/>
            <a:ext cx="2400300" cy="1066800"/>
          </a:xfrm>
          <a:prstGeom prst="rect">
            <a:avLst/>
          </a:prstGeom>
        </p:spPr>
      </p:pic>
    </p:spTree>
    <p:extLst>
      <p:ext uri="{BB962C8B-B14F-4D97-AF65-F5344CB8AC3E}">
        <p14:creationId xmlns:p14="http://schemas.microsoft.com/office/powerpoint/2010/main" val="3318132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Chinese Trees and Wa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D11B60-0002-DB7E-A90E-63B7A866321C}"/>
              </a:ext>
            </a:extLst>
          </p:cNvPr>
          <p:cNvGrpSpPr/>
          <p:nvPr userDrawn="1"/>
        </p:nvGrpSpPr>
        <p:grpSpPr>
          <a:xfrm>
            <a:off x="2" y="2310636"/>
            <a:ext cx="12191999" cy="4547364"/>
            <a:chOff x="2" y="2310636"/>
            <a:chExt cx="12191999" cy="4547364"/>
          </a:xfrm>
        </p:grpSpPr>
        <p:sp>
          <p:nvSpPr>
            <p:cNvPr id="6" name="Rectangle 5">
              <a:extLst>
                <a:ext uri="{FF2B5EF4-FFF2-40B4-BE49-F238E27FC236}">
                  <a16:creationId xmlns:a16="http://schemas.microsoft.com/office/drawing/2014/main" id="{A25A1C66-B6DC-3A47-98F0-902F39EC53A0}"/>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B3151EAF-F165-C91F-8D52-7FD09FE3918C}"/>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ext Placeholder 17">
            <a:extLst>
              <a:ext uri="{FF2B5EF4-FFF2-40B4-BE49-F238E27FC236}">
                <a16:creationId xmlns:a16="http://schemas.microsoft.com/office/drawing/2014/main" id="{56860100-1E2F-7106-07DD-8116FA915ECD}"/>
              </a:ext>
            </a:extLst>
          </p:cNvPr>
          <p:cNvSpPr>
            <a:spLocks noGrp="1"/>
          </p:cNvSpPr>
          <p:nvPr>
            <p:ph type="body" sz="quarter" idx="10" hasCustomPrompt="1"/>
          </p:nvPr>
        </p:nvSpPr>
        <p:spPr>
          <a:xfrm>
            <a:off x="578639" y="2516771"/>
            <a:ext cx="2071061" cy="126958"/>
          </a:xfrm>
          <a:prstGeom prst="rect">
            <a:avLst/>
          </a:prstGeom>
        </p:spPr>
        <p:txBody>
          <a:bodyPr wrap="square" lIns="0" tIns="0" rIns="0" bIns="0">
            <a:spAutoFit/>
          </a:bodyPr>
          <a:lstStyle>
            <a:lvl1pPr marL="0" indent="0" algn="l">
              <a:buNone/>
              <a:defRPr sz="9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Edit 9 March 2023</a:t>
            </a:r>
          </a:p>
        </p:txBody>
      </p:sp>
      <p:sp>
        <p:nvSpPr>
          <p:cNvPr id="21" name="Text Placeholder 6">
            <a:extLst>
              <a:ext uri="{FF2B5EF4-FFF2-40B4-BE49-F238E27FC236}">
                <a16:creationId xmlns:a16="http://schemas.microsoft.com/office/drawing/2014/main" id="{83B41879-8A9E-7413-89E0-3B121D734CDC}"/>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SimSun" panose="02010600030101010101" pitchFamily="2" charset="-122"/>
                <a:ea typeface="SimSun" panose="02010600030101010101" pitchFamily="2" charset="-122"/>
                <a:cs typeface="Arial" panose="020B0604020202020204" pitchFamily="34" charset="0"/>
              </a:defRPr>
            </a:lvl1pPr>
          </a:lstStyle>
          <a:p>
            <a:pPr marL="228579" lvl="0" indent="-228579"/>
            <a:r>
              <a:rPr lang="en-US"/>
              <a:t>Click to edit conference/venue of presentation</a:t>
            </a:r>
          </a:p>
        </p:txBody>
      </p:sp>
      <p:sp>
        <p:nvSpPr>
          <p:cNvPr id="22" name="Title 3">
            <a:extLst>
              <a:ext uri="{FF2B5EF4-FFF2-40B4-BE49-F238E27FC236}">
                <a16:creationId xmlns:a16="http://schemas.microsoft.com/office/drawing/2014/main" id="{BB2F7E30-9141-B944-515E-1AD564A12B9D}"/>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Click to edit Master title style</a:t>
            </a:r>
          </a:p>
        </p:txBody>
      </p:sp>
      <p:sp>
        <p:nvSpPr>
          <p:cNvPr id="8" name="Text Placeholder 17">
            <a:extLst>
              <a:ext uri="{FF2B5EF4-FFF2-40B4-BE49-F238E27FC236}">
                <a16:creationId xmlns:a16="http://schemas.microsoft.com/office/drawing/2014/main" id="{88F327B6-07A0-B054-2783-9EA39D406516}"/>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2" name="Text Placeholder 17">
            <a:extLst>
              <a:ext uri="{FF2B5EF4-FFF2-40B4-BE49-F238E27FC236}">
                <a16:creationId xmlns:a16="http://schemas.microsoft.com/office/drawing/2014/main" id="{60D539CA-BB7F-88D8-7509-1C6A2245C6FE}"/>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3" name="Text Placeholder 17">
            <a:extLst>
              <a:ext uri="{FF2B5EF4-FFF2-40B4-BE49-F238E27FC236}">
                <a16:creationId xmlns:a16="http://schemas.microsoft.com/office/drawing/2014/main" id="{8B90A06F-0A1A-0AE9-4BD2-3FE8BF2E531A}"/>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4" name="Text Placeholder 17">
            <a:extLst>
              <a:ext uri="{FF2B5EF4-FFF2-40B4-BE49-F238E27FC236}">
                <a16:creationId xmlns:a16="http://schemas.microsoft.com/office/drawing/2014/main" id="{EC1B3709-68E3-7FC1-8957-4BC5C0DA931E}"/>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6" name="Text Placeholder 17">
            <a:extLst>
              <a:ext uri="{FF2B5EF4-FFF2-40B4-BE49-F238E27FC236}">
                <a16:creationId xmlns:a16="http://schemas.microsoft.com/office/drawing/2014/main" id="{76EB34B5-EA70-10BE-BDBE-A541FB6CD008}"/>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7" name="Text Placeholder 17">
            <a:extLst>
              <a:ext uri="{FF2B5EF4-FFF2-40B4-BE49-F238E27FC236}">
                <a16:creationId xmlns:a16="http://schemas.microsoft.com/office/drawing/2014/main" id="{B4CE2A61-F862-58B3-6A75-A5D594ECC329}"/>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8" name="Text Placeholder 17">
            <a:extLst>
              <a:ext uri="{FF2B5EF4-FFF2-40B4-BE49-F238E27FC236}">
                <a16:creationId xmlns:a16="http://schemas.microsoft.com/office/drawing/2014/main" id="{6D0042BD-CD93-1AB6-2CBF-FFC45A4DFED8}"/>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19" name="Text Placeholder 17">
            <a:extLst>
              <a:ext uri="{FF2B5EF4-FFF2-40B4-BE49-F238E27FC236}">
                <a16:creationId xmlns:a16="http://schemas.microsoft.com/office/drawing/2014/main" id="{486C9F3F-EC4C-4E47-B094-C3D9A72083B1}"/>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0" name="Text Placeholder 17">
            <a:extLst>
              <a:ext uri="{FF2B5EF4-FFF2-40B4-BE49-F238E27FC236}">
                <a16:creationId xmlns:a16="http://schemas.microsoft.com/office/drawing/2014/main" id="{81945713-40B8-5A65-C417-8817FBD3744E}"/>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 name="Text Placeholder 17">
            <a:extLst>
              <a:ext uri="{FF2B5EF4-FFF2-40B4-BE49-F238E27FC236}">
                <a16:creationId xmlns:a16="http://schemas.microsoft.com/office/drawing/2014/main" id="{71BC0303-C1BE-CF2B-96FA-AA4C73A0C6E9}"/>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3" name="Text Placeholder 17">
            <a:extLst>
              <a:ext uri="{FF2B5EF4-FFF2-40B4-BE49-F238E27FC236}">
                <a16:creationId xmlns:a16="http://schemas.microsoft.com/office/drawing/2014/main" id="{E9AA396F-0C31-F305-0C47-9183CF980A8D}"/>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4" name="Text Placeholder 17">
            <a:extLst>
              <a:ext uri="{FF2B5EF4-FFF2-40B4-BE49-F238E27FC236}">
                <a16:creationId xmlns:a16="http://schemas.microsoft.com/office/drawing/2014/main" id="{4B6CFEBB-7C01-65FF-4745-88FDA15398A5}"/>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pic>
        <p:nvPicPr>
          <p:cNvPr id="9" name="Picture 8" descr="A black and white logo&#10;&#10;Description automatically generated">
            <a:extLst>
              <a:ext uri="{FF2B5EF4-FFF2-40B4-BE49-F238E27FC236}">
                <a16:creationId xmlns:a16="http://schemas.microsoft.com/office/drawing/2014/main" id="{133924CD-B5B8-5684-E35A-22E3519FDC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072" y="393192"/>
            <a:ext cx="2400300" cy="1066800"/>
          </a:xfrm>
          <a:prstGeom prst="rect">
            <a:avLst/>
          </a:prstGeom>
        </p:spPr>
      </p:pic>
    </p:spTree>
    <p:extLst>
      <p:ext uri="{BB962C8B-B14F-4D97-AF65-F5344CB8AC3E}">
        <p14:creationId xmlns:p14="http://schemas.microsoft.com/office/powerpoint/2010/main" val="2775873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Chinese Trees and Pa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D11B60-0002-DB7E-A90E-63B7A866321C}"/>
              </a:ext>
            </a:extLst>
          </p:cNvPr>
          <p:cNvGrpSpPr/>
          <p:nvPr userDrawn="1"/>
        </p:nvGrpSpPr>
        <p:grpSpPr>
          <a:xfrm>
            <a:off x="2" y="2310636"/>
            <a:ext cx="12191999" cy="4547364"/>
            <a:chOff x="2" y="2310636"/>
            <a:chExt cx="12191999" cy="4547364"/>
          </a:xfrm>
        </p:grpSpPr>
        <p:sp>
          <p:nvSpPr>
            <p:cNvPr id="6" name="Rectangle 5">
              <a:extLst>
                <a:ext uri="{FF2B5EF4-FFF2-40B4-BE49-F238E27FC236}">
                  <a16:creationId xmlns:a16="http://schemas.microsoft.com/office/drawing/2014/main" id="{A25A1C66-B6DC-3A47-98F0-902F39EC53A0}"/>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B3151EAF-F165-C91F-8D52-7FD09FE3918C}"/>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ext Placeholder 17">
            <a:extLst>
              <a:ext uri="{FF2B5EF4-FFF2-40B4-BE49-F238E27FC236}">
                <a16:creationId xmlns:a16="http://schemas.microsoft.com/office/drawing/2014/main" id="{56860100-1E2F-7106-07DD-8116FA915ECD}"/>
              </a:ext>
            </a:extLst>
          </p:cNvPr>
          <p:cNvSpPr>
            <a:spLocks noGrp="1"/>
          </p:cNvSpPr>
          <p:nvPr>
            <p:ph type="body" sz="quarter" idx="10" hasCustomPrompt="1"/>
          </p:nvPr>
        </p:nvSpPr>
        <p:spPr>
          <a:xfrm>
            <a:off x="578639" y="2516771"/>
            <a:ext cx="2071061" cy="126958"/>
          </a:xfrm>
          <a:prstGeom prst="rect">
            <a:avLst/>
          </a:prstGeom>
        </p:spPr>
        <p:txBody>
          <a:bodyPr wrap="square" lIns="0" tIns="0" rIns="0" bIns="0">
            <a:spAutoFit/>
          </a:bodyPr>
          <a:lstStyle>
            <a:lvl1pPr marL="0" indent="0" algn="l">
              <a:buNone/>
              <a:defRPr sz="9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Edit 9 March 2023</a:t>
            </a:r>
          </a:p>
        </p:txBody>
      </p:sp>
      <p:sp>
        <p:nvSpPr>
          <p:cNvPr id="21" name="Text Placeholder 6">
            <a:extLst>
              <a:ext uri="{FF2B5EF4-FFF2-40B4-BE49-F238E27FC236}">
                <a16:creationId xmlns:a16="http://schemas.microsoft.com/office/drawing/2014/main" id="{83B41879-8A9E-7413-89E0-3B121D734CDC}"/>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SimSun" panose="02010600030101010101" pitchFamily="2" charset="-122"/>
                <a:ea typeface="SimSun" panose="02010600030101010101" pitchFamily="2" charset="-122"/>
                <a:cs typeface="Arial" panose="020B0604020202020204" pitchFamily="34" charset="0"/>
              </a:defRPr>
            </a:lvl1pPr>
          </a:lstStyle>
          <a:p>
            <a:pPr marL="228579" lvl="0" indent="-228579"/>
            <a:r>
              <a:rPr lang="en-US"/>
              <a:t>Click to edit conference/venue of presentation</a:t>
            </a:r>
          </a:p>
        </p:txBody>
      </p:sp>
      <p:sp>
        <p:nvSpPr>
          <p:cNvPr id="22" name="Title 3">
            <a:extLst>
              <a:ext uri="{FF2B5EF4-FFF2-40B4-BE49-F238E27FC236}">
                <a16:creationId xmlns:a16="http://schemas.microsoft.com/office/drawing/2014/main" id="{BB2F7E30-9141-B944-515E-1AD564A12B9D}"/>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Click to edit Master title style</a:t>
            </a:r>
          </a:p>
        </p:txBody>
      </p:sp>
      <p:sp>
        <p:nvSpPr>
          <p:cNvPr id="8" name="Text Placeholder 17">
            <a:extLst>
              <a:ext uri="{FF2B5EF4-FFF2-40B4-BE49-F238E27FC236}">
                <a16:creationId xmlns:a16="http://schemas.microsoft.com/office/drawing/2014/main" id="{88F327B6-07A0-B054-2783-9EA39D406516}"/>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2" name="Text Placeholder 17">
            <a:extLst>
              <a:ext uri="{FF2B5EF4-FFF2-40B4-BE49-F238E27FC236}">
                <a16:creationId xmlns:a16="http://schemas.microsoft.com/office/drawing/2014/main" id="{60D539CA-BB7F-88D8-7509-1C6A2245C6FE}"/>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3" name="Text Placeholder 17">
            <a:extLst>
              <a:ext uri="{FF2B5EF4-FFF2-40B4-BE49-F238E27FC236}">
                <a16:creationId xmlns:a16="http://schemas.microsoft.com/office/drawing/2014/main" id="{8B90A06F-0A1A-0AE9-4BD2-3FE8BF2E531A}"/>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4" name="Text Placeholder 17">
            <a:extLst>
              <a:ext uri="{FF2B5EF4-FFF2-40B4-BE49-F238E27FC236}">
                <a16:creationId xmlns:a16="http://schemas.microsoft.com/office/drawing/2014/main" id="{EC1B3709-68E3-7FC1-8957-4BC5C0DA931E}"/>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6" name="Text Placeholder 17">
            <a:extLst>
              <a:ext uri="{FF2B5EF4-FFF2-40B4-BE49-F238E27FC236}">
                <a16:creationId xmlns:a16="http://schemas.microsoft.com/office/drawing/2014/main" id="{76EB34B5-EA70-10BE-BDBE-A541FB6CD008}"/>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7" name="Text Placeholder 17">
            <a:extLst>
              <a:ext uri="{FF2B5EF4-FFF2-40B4-BE49-F238E27FC236}">
                <a16:creationId xmlns:a16="http://schemas.microsoft.com/office/drawing/2014/main" id="{B4CE2A61-F862-58B3-6A75-A5D594ECC329}"/>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8" name="Text Placeholder 17">
            <a:extLst>
              <a:ext uri="{FF2B5EF4-FFF2-40B4-BE49-F238E27FC236}">
                <a16:creationId xmlns:a16="http://schemas.microsoft.com/office/drawing/2014/main" id="{6D0042BD-CD93-1AB6-2CBF-FFC45A4DFED8}"/>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19" name="Text Placeholder 17">
            <a:extLst>
              <a:ext uri="{FF2B5EF4-FFF2-40B4-BE49-F238E27FC236}">
                <a16:creationId xmlns:a16="http://schemas.microsoft.com/office/drawing/2014/main" id="{486C9F3F-EC4C-4E47-B094-C3D9A72083B1}"/>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0" name="Text Placeholder 17">
            <a:extLst>
              <a:ext uri="{FF2B5EF4-FFF2-40B4-BE49-F238E27FC236}">
                <a16:creationId xmlns:a16="http://schemas.microsoft.com/office/drawing/2014/main" id="{81945713-40B8-5A65-C417-8817FBD3744E}"/>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 name="Text Placeholder 17">
            <a:extLst>
              <a:ext uri="{FF2B5EF4-FFF2-40B4-BE49-F238E27FC236}">
                <a16:creationId xmlns:a16="http://schemas.microsoft.com/office/drawing/2014/main" id="{71BC0303-C1BE-CF2B-96FA-AA4C73A0C6E9}"/>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3" name="Text Placeholder 17">
            <a:extLst>
              <a:ext uri="{FF2B5EF4-FFF2-40B4-BE49-F238E27FC236}">
                <a16:creationId xmlns:a16="http://schemas.microsoft.com/office/drawing/2014/main" id="{E9AA396F-0C31-F305-0C47-9183CF980A8D}"/>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4" name="Text Placeholder 17">
            <a:extLst>
              <a:ext uri="{FF2B5EF4-FFF2-40B4-BE49-F238E27FC236}">
                <a16:creationId xmlns:a16="http://schemas.microsoft.com/office/drawing/2014/main" id="{4B6CFEBB-7C01-65FF-4745-88FDA15398A5}"/>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pic>
        <p:nvPicPr>
          <p:cNvPr id="9" name="Picture 8" descr="A black and white logo&#10;&#10;Description automatically generated">
            <a:extLst>
              <a:ext uri="{FF2B5EF4-FFF2-40B4-BE49-F238E27FC236}">
                <a16:creationId xmlns:a16="http://schemas.microsoft.com/office/drawing/2014/main" id="{133924CD-B5B8-5684-E35A-22E3519FDC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072" y="393192"/>
            <a:ext cx="2400300" cy="1066800"/>
          </a:xfrm>
          <a:prstGeom prst="rect">
            <a:avLst/>
          </a:prstGeom>
        </p:spPr>
      </p:pic>
    </p:spTree>
    <p:extLst>
      <p:ext uri="{BB962C8B-B14F-4D97-AF65-F5344CB8AC3E}">
        <p14:creationId xmlns:p14="http://schemas.microsoft.com/office/powerpoint/2010/main" val="2169658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Chinese Transmission Tow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3AC54C0-F997-0691-5686-61180DC6FBCC}"/>
              </a:ext>
            </a:extLst>
          </p:cNvPr>
          <p:cNvGrpSpPr/>
          <p:nvPr userDrawn="1"/>
        </p:nvGrpSpPr>
        <p:grpSpPr>
          <a:xfrm>
            <a:off x="2" y="2310636"/>
            <a:ext cx="12191999" cy="4547364"/>
            <a:chOff x="2" y="2310636"/>
            <a:chExt cx="12191999" cy="4547364"/>
          </a:xfrm>
        </p:grpSpPr>
        <p:sp>
          <p:nvSpPr>
            <p:cNvPr id="6" name="Rectangle 5">
              <a:extLst>
                <a:ext uri="{FF2B5EF4-FFF2-40B4-BE49-F238E27FC236}">
                  <a16:creationId xmlns:a16="http://schemas.microsoft.com/office/drawing/2014/main" id="{9CC96B2F-70C9-C6A0-E703-75D8098212E8}"/>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EDC70974-7191-2776-1780-690FEA462A1C}"/>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 name="Text Placeholder 17">
            <a:extLst>
              <a:ext uri="{FF2B5EF4-FFF2-40B4-BE49-F238E27FC236}">
                <a16:creationId xmlns:a16="http://schemas.microsoft.com/office/drawing/2014/main" id="{E20B8965-C571-6812-60B8-07BA9B6425E9}"/>
              </a:ext>
            </a:extLst>
          </p:cNvPr>
          <p:cNvSpPr>
            <a:spLocks noGrp="1"/>
          </p:cNvSpPr>
          <p:nvPr>
            <p:ph type="body" sz="quarter" idx="10" hasCustomPrompt="1"/>
          </p:nvPr>
        </p:nvSpPr>
        <p:spPr>
          <a:xfrm>
            <a:off x="578639" y="2516771"/>
            <a:ext cx="2071061" cy="126958"/>
          </a:xfrm>
          <a:prstGeom prst="rect">
            <a:avLst/>
          </a:prstGeom>
        </p:spPr>
        <p:txBody>
          <a:bodyPr wrap="square" lIns="0" tIns="0" rIns="0" bIns="0">
            <a:spAutoFit/>
          </a:bodyPr>
          <a:lstStyle>
            <a:lvl1pPr marL="0" indent="0" algn="l">
              <a:buNone/>
              <a:defRPr sz="9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Edit 9 March 2023</a:t>
            </a:r>
          </a:p>
        </p:txBody>
      </p:sp>
      <p:sp>
        <p:nvSpPr>
          <p:cNvPr id="8" name="Title 3">
            <a:extLst>
              <a:ext uri="{FF2B5EF4-FFF2-40B4-BE49-F238E27FC236}">
                <a16:creationId xmlns:a16="http://schemas.microsoft.com/office/drawing/2014/main" id="{CB90F954-1964-FAD1-DC2D-362DBAFFB602}"/>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Click to edit Master title style</a:t>
            </a:r>
          </a:p>
        </p:txBody>
      </p:sp>
      <p:sp>
        <p:nvSpPr>
          <p:cNvPr id="5" name="Text Placeholder 6">
            <a:extLst>
              <a:ext uri="{FF2B5EF4-FFF2-40B4-BE49-F238E27FC236}">
                <a16:creationId xmlns:a16="http://schemas.microsoft.com/office/drawing/2014/main" id="{E4653995-6E48-C9EC-5B10-9B2822127736}"/>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SimSun" panose="02010600030101010101" pitchFamily="2" charset="-122"/>
                <a:ea typeface="SimSun" panose="02010600030101010101" pitchFamily="2" charset="-122"/>
                <a:cs typeface="Arial" panose="020B0604020202020204" pitchFamily="34" charset="0"/>
              </a:defRPr>
            </a:lvl1pPr>
          </a:lstStyle>
          <a:p>
            <a:pPr marL="228579" lvl="0" indent="-228579"/>
            <a:r>
              <a:rPr lang="en-US"/>
              <a:t>Click to edit conference/venue of presentation</a:t>
            </a:r>
          </a:p>
        </p:txBody>
      </p:sp>
      <p:pic>
        <p:nvPicPr>
          <p:cNvPr id="12" name="Picture 11" descr="A blue and black logo&#10;&#10;Description automatically generated">
            <a:extLst>
              <a:ext uri="{FF2B5EF4-FFF2-40B4-BE49-F238E27FC236}">
                <a16:creationId xmlns:a16="http://schemas.microsoft.com/office/drawing/2014/main" id="{2BE21737-117F-FDC4-50A1-E2CACDC6A75C}"/>
              </a:ext>
            </a:extLst>
          </p:cNvPr>
          <p:cNvPicPr>
            <a:picLocks noChangeAspect="1"/>
          </p:cNvPicPr>
          <p:nvPr userDrawn="1"/>
        </p:nvPicPr>
        <p:blipFill>
          <a:blip r:embed="rId3"/>
          <a:stretch>
            <a:fillRect/>
          </a:stretch>
        </p:blipFill>
        <p:spPr>
          <a:xfrm>
            <a:off x="578637" y="453912"/>
            <a:ext cx="2402032" cy="1072989"/>
          </a:xfrm>
          <a:prstGeom prst="rect">
            <a:avLst/>
          </a:prstGeom>
        </p:spPr>
      </p:pic>
      <p:sp>
        <p:nvSpPr>
          <p:cNvPr id="2" name="Text Placeholder 17">
            <a:extLst>
              <a:ext uri="{FF2B5EF4-FFF2-40B4-BE49-F238E27FC236}">
                <a16:creationId xmlns:a16="http://schemas.microsoft.com/office/drawing/2014/main" id="{6727F682-F1D9-1E86-9D46-439C2E883A2F}"/>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3" name="Text Placeholder 17">
            <a:extLst>
              <a:ext uri="{FF2B5EF4-FFF2-40B4-BE49-F238E27FC236}">
                <a16:creationId xmlns:a16="http://schemas.microsoft.com/office/drawing/2014/main" id="{20C4C9A2-0FAB-F070-A784-93930C9125F3}"/>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4" name="Text Placeholder 17">
            <a:extLst>
              <a:ext uri="{FF2B5EF4-FFF2-40B4-BE49-F238E27FC236}">
                <a16:creationId xmlns:a16="http://schemas.microsoft.com/office/drawing/2014/main" id="{7835C365-AC81-D860-F0A5-B3426874FE41}"/>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8" name="Text Placeholder 17">
            <a:extLst>
              <a:ext uri="{FF2B5EF4-FFF2-40B4-BE49-F238E27FC236}">
                <a16:creationId xmlns:a16="http://schemas.microsoft.com/office/drawing/2014/main" id="{2B11DF1C-539B-08A9-87B5-7CD3A3370617}"/>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9" name="Text Placeholder 17">
            <a:extLst>
              <a:ext uri="{FF2B5EF4-FFF2-40B4-BE49-F238E27FC236}">
                <a16:creationId xmlns:a16="http://schemas.microsoft.com/office/drawing/2014/main" id="{9B43E83C-BA14-BEE9-2BB2-6D4362DA5ED4}"/>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20" name="Text Placeholder 17">
            <a:extLst>
              <a:ext uri="{FF2B5EF4-FFF2-40B4-BE49-F238E27FC236}">
                <a16:creationId xmlns:a16="http://schemas.microsoft.com/office/drawing/2014/main" id="{951735F0-8AFE-544E-D0A5-5F7DE29E0FB3}"/>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21" name="Text Placeholder 17">
            <a:extLst>
              <a:ext uri="{FF2B5EF4-FFF2-40B4-BE49-F238E27FC236}">
                <a16:creationId xmlns:a16="http://schemas.microsoft.com/office/drawing/2014/main" id="{628656B0-04BD-EB08-2396-D97B1FF4A333}"/>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2" name="Text Placeholder 17">
            <a:extLst>
              <a:ext uri="{FF2B5EF4-FFF2-40B4-BE49-F238E27FC236}">
                <a16:creationId xmlns:a16="http://schemas.microsoft.com/office/drawing/2014/main" id="{CB842176-1948-C6B9-5419-5973E7C3C15C}"/>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3" name="Text Placeholder 17">
            <a:extLst>
              <a:ext uri="{FF2B5EF4-FFF2-40B4-BE49-F238E27FC236}">
                <a16:creationId xmlns:a16="http://schemas.microsoft.com/office/drawing/2014/main" id="{744A16E4-9786-CCEE-2771-B3DF14615609}"/>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9" name="Text Placeholder 17">
            <a:extLst>
              <a:ext uri="{FF2B5EF4-FFF2-40B4-BE49-F238E27FC236}">
                <a16:creationId xmlns:a16="http://schemas.microsoft.com/office/drawing/2014/main" id="{8ABB1D1C-312F-BB4B-8290-521536882B36}"/>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0" name="Text Placeholder 17">
            <a:extLst>
              <a:ext uri="{FF2B5EF4-FFF2-40B4-BE49-F238E27FC236}">
                <a16:creationId xmlns:a16="http://schemas.microsoft.com/office/drawing/2014/main" id="{A803D6BB-12C4-8022-5A79-3A19E7B2132E}"/>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1" name="Text Placeholder 17">
            <a:extLst>
              <a:ext uri="{FF2B5EF4-FFF2-40B4-BE49-F238E27FC236}">
                <a16:creationId xmlns:a16="http://schemas.microsoft.com/office/drawing/2014/main" id="{42358B54-EBA2-0161-72CD-72C095FE0D9E}"/>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508573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Chinese Woman Adjusting Thermosta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3AC54C0-F997-0691-5686-61180DC6FBCC}"/>
              </a:ext>
            </a:extLst>
          </p:cNvPr>
          <p:cNvGrpSpPr/>
          <p:nvPr userDrawn="1"/>
        </p:nvGrpSpPr>
        <p:grpSpPr>
          <a:xfrm>
            <a:off x="2" y="2310636"/>
            <a:ext cx="12191999" cy="4547364"/>
            <a:chOff x="2" y="2310636"/>
            <a:chExt cx="12191999" cy="4547364"/>
          </a:xfrm>
        </p:grpSpPr>
        <p:sp>
          <p:nvSpPr>
            <p:cNvPr id="6" name="Rectangle 5">
              <a:extLst>
                <a:ext uri="{FF2B5EF4-FFF2-40B4-BE49-F238E27FC236}">
                  <a16:creationId xmlns:a16="http://schemas.microsoft.com/office/drawing/2014/main" id="{9CC96B2F-70C9-C6A0-E703-75D8098212E8}"/>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EDC70974-7191-2776-1780-690FEA462A1C}"/>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 name="Text Placeholder 17">
            <a:extLst>
              <a:ext uri="{FF2B5EF4-FFF2-40B4-BE49-F238E27FC236}">
                <a16:creationId xmlns:a16="http://schemas.microsoft.com/office/drawing/2014/main" id="{E20B8965-C571-6812-60B8-07BA9B6425E9}"/>
              </a:ext>
            </a:extLst>
          </p:cNvPr>
          <p:cNvSpPr>
            <a:spLocks noGrp="1"/>
          </p:cNvSpPr>
          <p:nvPr>
            <p:ph type="body" sz="quarter" idx="10" hasCustomPrompt="1"/>
          </p:nvPr>
        </p:nvSpPr>
        <p:spPr>
          <a:xfrm>
            <a:off x="578639" y="2516771"/>
            <a:ext cx="2071061" cy="126958"/>
          </a:xfrm>
          <a:prstGeom prst="rect">
            <a:avLst/>
          </a:prstGeom>
        </p:spPr>
        <p:txBody>
          <a:bodyPr wrap="square" lIns="0" tIns="0" rIns="0" bIns="0">
            <a:spAutoFit/>
          </a:bodyPr>
          <a:lstStyle>
            <a:lvl1pPr marL="0" indent="0" algn="l">
              <a:buNone/>
              <a:defRPr sz="9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Edit 9 March 2023</a:t>
            </a:r>
          </a:p>
        </p:txBody>
      </p:sp>
      <p:sp>
        <p:nvSpPr>
          <p:cNvPr id="8" name="Title 3">
            <a:extLst>
              <a:ext uri="{FF2B5EF4-FFF2-40B4-BE49-F238E27FC236}">
                <a16:creationId xmlns:a16="http://schemas.microsoft.com/office/drawing/2014/main" id="{CB90F954-1964-FAD1-DC2D-362DBAFFB602}"/>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Click to edit Master title style</a:t>
            </a:r>
          </a:p>
        </p:txBody>
      </p:sp>
      <p:sp>
        <p:nvSpPr>
          <p:cNvPr id="5" name="Text Placeholder 6">
            <a:extLst>
              <a:ext uri="{FF2B5EF4-FFF2-40B4-BE49-F238E27FC236}">
                <a16:creationId xmlns:a16="http://schemas.microsoft.com/office/drawing/2014/main" id="{E4653995-6E48-C9EC-5B10-9B2822127736}"/>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SimSun" panose="02010600030101010101" pitchFamily="2" charset="-122"/>
                <a:ea typeface="SimSun" panose="02010600030101010101" pitchFamily="2" charset="-122"/>
                <a:cs typeface="Arial" panose="020B0604020202020204" pitchFamily="34" charset="0"/>
              </a:defRPr>
            </a:lvl1pPr>
          </a:lstStyle>
          <a:p>
            <a:pPr marL="228579" lvl="0" indent="-228579"/>
            <a:r>
              <a:rPr lang="en-US"/>
              <a:t>Click to edit conference/venue of presentation</a:t>
            </a:r>
          </a:p>
        </p:txBody>
      </p:sp>
      <p:pic>
        <p:nvPicPr>
          <p:cNvPr id="12" name="Picture 11" descr="A blue and black logo&#10;&#10;Description automatically generated">
            <a:extLst>
              <a:ext uri="{FF2B5EF4-FFF2-40B4-BE49-F238E27FC236}">
                <a16:creationId xmlns:a16="http://schemas.microsoft.com/office/drawing/2014/main" id="{2BE21737-117F-FDC4-50A1-E2CACDC6A75C}"/>
              </a:ext>
            </a:extLst>
          </p:cNvPr>
          <p:cNvPicPr>
            <a:picLocks noChangeAspect="1"/>
          </p:cNvPicPr>
          <p:nvPr userDrawn="1"/>
        </p:nvPicPr>
        <p:blipFill>
          <a:blip r:embed="rId3"/>
          <a:stretch>
            <a:fillRect/>
          </a:stretch>
        </p:blipFill>
        <p:spPr>
          <a:xfrm>
            <a:off x="578637" y="453912"/>
            <a:ext cx="2402032" cy="1072989"/>
          </a:xfrm>
          <a:prstGeom prst="rect">
            <a:avLst/>
          </a:prstGeom>
        </p:spPr>
      </p:pic>
      <p:sp>
        <p:nvSpPr>
          <p:cNvPr id="2" name="Text Placeholder 17">
            <a:extLst>
              <a:ext uri="{FF2B5EF4-FFF2-40B4-BE49-F238E27FC236}">
                <a16:creationId xmlns:a16="http://schemas.microsoft.com/office/drawing/2014/main" id="{6727F682-F1D9-1E86-9D46-439C2E883A2F}"/>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3" name="Text Placeholder 17">
            <a:extLst>
              <a:ext uri="{FF2B5EF4-FFF2-40B4-BE49-F238E27FC236}">
                <a16:creationId xmlns:a16="http://schemas.microsoft.com/office/drawing/2014/main" id="{20C4C9A2-0FAB-F070-A784-93930C9125F3}"/>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4" name="Text Placeholder 17">
            <a:extLst>
              <a:ext uri="{FF2B5EF4-FFF2-40B4-BE49-F238E27FC236}">
                <a16:creationId xmlns:a16="http://schemas.microsoft.com/office/drawing/2014/main" id="{7835C365-AC81-D860-F0A5-B3426874FE41}"/>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8" name="Text Placeholder 17">
            <a:extLst>
              <a:ext uri="{FF2B5EF4-FFF2-40B4-BE49-F238E27FC236}">
                <a16:creationId xmlns:a16="http://schemas.microsoft.com/office/drawing/2014/main" id="{2B11DF1C-539B-08A9-87B5-7CD3A3370617}"/>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9" name="Text Placeholder 17">
            <a:extLst>
              <a:ext uri="{FF2B5EF4-FFF2-40B4-BE49-F238E27FC236}">
                <a16:creationId xmlns:a16="http://schemas.microsoft.com/office/drawing/2014/main" id="{9B43E83C-BA14-BEE9-2BB2-6D4362DA5ED4}"/>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20" name="Text Placeholder 17">
            <a:extLst>
              <a:ext uri="{FF2B5EF4-FFF2-40B4-BE49-F238E27FC236}">
                <a16:creationId xmlns:a16="http://schemas.microsoft.com/office/drawing/2014/main" id="{951735F0-8AFE-544E-D0A5-5F7DE29E0FB3}"/>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21" name="Text Placeholder 17">
            <a:extLst>
              <a:ext uri="{FF2B5EF4-FFF2-40B4-BE49-F238E27FC236}">
                <a16:creationId xmlns:a16="http://schemas.microsoft.com/office/drawing/2014/main" id="{628656B0-04BD-EB08-2396-D97B1FF4A333}"/>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2" name="Text Placeholder 17">
            <a:extLst>
              <a:ext uri="{FF2B5EF4-FFF2-40B4-BE49-F238E27FC236}">
                <a16:creationId xmlns:a16="http://schemas.microsoft.com/office/drawing/2014/main" id="{CB842176-1948-C6B9-5419-5973E7C3C15C}"/>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3" name="Text Placeholder 17">
            <a:extLst>
              <a:ext uri="{FF2B5EF4-FFF2-40B4-BE49-F238E27FC236}">
                <a16:creationId xmlns:a16="http://schemas.microsoft.com/office/drawing/2014/main" id="{744A16E4-9786-CCEE-2771-B3DF14615609}"/>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9" name="Text Placeholder 17">
            <a:extLst>
              <a:ext uri="{FF2B5EF4-FFF2-40B4-BE49-F238E27FC236}">
                <a16:creationId xmlns:a16="http://schemas.microsoft.com/office/drawing/2014/main" id="{8ABB1D1C-312F-BB4B-8290-521536882B36}"/>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0" name="Text Placeholder 17">
            <a:extLst>
              <a:ext uri="{FF2B5EF4-FFF2-40B4-BE49-F238E27FC236}">
                <a16:creationId xmlns:a16="http://schemas.microsoft.com/office/drawing/2014/main" id="{A803D6BB-12C4-8022-5A79-3A19E7B2132E}"/>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1" name="Text Placeholder 17">
            <a:extLst>
              <a:ext uri="{FF2B5EF4-FFF2-40B4-BE49-F238E27FC236}">
                <a16:creationId xmlns:a16="http://schemas.microsoft.com/office/drawing/2014/main" id="{42358B54-EBA2-0161-72CD-72C095FE0D9E}"/>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235245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Chinese Technicians with Wind Turb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3AC54C0-F997-0691-5686-61180DC6FBCC}"/>
              </a:ext>
            </a:extLst>
          </p:cNvPr>
          <p:cNvGrpSpPr/>
          <p:nvPr userDrawn="1"/>
        </p:nvGrpSpPr>
        <p:grpSpPr>
          <a:xfrm>
            <a:off x="2" y="2310636"/>
            <a:ext cx="12191999" cy="4547364"/>
            <a:chOff x="2" y="2310636"/>
            <a:chExt cx="12191999" cy="4547364"/>
          </a:xfrm>
        </p:grpSpPr>
        <p:sp>
          <p:nvSpPr>
            <p:cNvPr id="6" name="Rectangle 5">
              <a:extLst>
                <a:ext uri="{FF2B5EF4-FFF2-40B4-BE49-F238E27FC236}">
                  <a16:creationId xmlns:a16="http://schemas.microsoft.com/office/drawing/2014/main" id="{9CC96B2F-70C9-C6A0-E703-75D8098212E8}"/>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EDC70974-7191-2776-1780-690FEA462A1C}"/>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 name="Text Placeholder 17">
            <a:extLst>
              <a:ext uri="{FF2B5EF4-FFF2-40B4-BE49-F238E27FC236}">
                <a16:creationId xmlns:a16="http://schemas.microsoft.com/office/drawing/2014/main" id="{E20B8965-C571-6812-60B8-07BA9B6425E9}"/>
              </a:ext>
            </a:extLst>
          </p:cNvPr>
          <p:cNvSpPr>
            <a:spLocks noGrp="1"/>
          </p:cNvSpPr>
          <p:nvPr>
            <p:ph type="body" sz="quarter" idx="10" hasCustomPrompt="1"/>
          </p:nvPr>
        </p:nvSpPr>
        <p:spPr>
          <a:xfrm>
            <a:off x="578639" y="2516771"/>
            <a:ext cx="2071061" cy="126958"/>
          </a:xfrm>
          <a:prstGeom prst="rect">
            <a:avLst/>
          </a:prstGeom>
        </p:spPr>
        <p:txBody>
          <a:bodyPr wrap="square" lIns="0" tIns="0" rIns="0" bIns="0">
            <a:spAutoFit/>
          </a:bodyPr>
          <a:lstStyle>
            <a:lvl1pPr marL="0" indent="0" algn="l">
              <a:buNone/>
              <a:defRPr sz="9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Edit 9 March 2023</a:t>
            </a:r>
          </a:p>
        </p:txBody>
      </p:sp>
      <p:sp>
        <p:nvSpPr>
          <p:cNvPr id="8" name="Title 3">
            <a:extLst>
              <a:ext uri="{FF2B5EF4-FFF2-40B4-BE49-F238E27FC236}">
                <a16:creationId xmlns:a16="http://schemas.microsoft.com/office/drawing/2014/main" id="{CB90F954-1964-FAD1-DC2D-362DBAFFB602}"/>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Click to edit Master title style</a:t>
            </a:r>
          </a:p>
        </p:txBody>
      </p:sp>
      <p:sp>
        <p:nvSpPr>
          <p:cNvPr id="5" name="Text Placeholder 6">
            <a:extLst>
              <a:ext uri="{FF2B5EF4-FFF2-40B4-BE49-F238E27FC236}">
                <a16:creationId xmlns:a16="http://schemas.microsoft.com/office/drawing/2014/main" id="{E4653995-6E48-C9EC-5B10-9B2822127736}"/>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SimSun" panose="02010600030101010101" pitchFamily="2" charset="-122"/>
                <a:ea typeface="SimSun" panose="02010600030101010101" pitchFamily="2" charset="-122"/>
                <a:cs typeface="Arial" panose="020B0604020202020204" pitchFamily="34" charset="0"/>
              </a:defRPr>
            </a:lvl1pPr>
          </a:lstStyle>
          <a:p>
            <a:pPr marL="228579" lvl="0" indent="-228579"/>
            <a:r>
              <a:rPr lang="en-US"/>
              <a:t>Click to edit conference/venue of presentation</a:t>
            </a:r>
          </a:p>
        </p:txBody>
      </p:sp>
      <p:pic>
        <p:nvPicPr>
          <p:cNvPr id="12" name="Picture 11" descr="A blue and black logo&#10;&#10;Description automatically generated">
            <a:extLst>
              <a:ext uri="{FF2B5EF4-FFF2-40B4-BE49-F238E27FC236}">
                <a16:creationId xmlns:a16="http://schemas.microsoft.com/office/drawing/2014/main" id="{2BE21737-117F-FDC4-50A1-E2CACDC6A75C}"/>
              </a:ext>
            </a:extLst>
          </p:cNvPr>
          <p:cNvPicPr>
            <a:picLocks noChangeAspect="1"/>
          </p:cNvPicPr>
          <p:nvPr userDrawn="1"/>
        </p:nvPicPr>
        <p:blipFill>
          <a:blip r:embed="rId3"/>
          <a:stretch>
            <a:fillRect/>
          </a:stretch>
        </p:blipFill>
        <p:spPr>
          <a:xfrm>
            <a:off x="578637" y="453912"/>
            <a:ext cx="2402032" cy="1072989"/>
          </a:xfrm>
          <a:prstGeom prst="rect">
            <a:avLst/>
          </a:prstGeom>
        </p:spPr>
      </p:pic>
      <p:sp>
        <p:nvSpPr>
          <p:cNvPr id="2" name="Text Placeholder 17">
            <a:extLst>
              <a:ext uri="{FF2B5EF4-FFF2-40B4-BE49-F238E27FC236}">
                <a16:creationId xmlns:a16="http://schemas.microsoft.com/office/drawing/2014/main" id="{6727F682-F1D9-1E86-9D46-439C2E883A2F}"/>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3" name="Text Placeholder 17">
            <a:extLst>
              <a:ext uri="{FF2B5EF4-FFF2-40B4-BE49-F238E27FC236}">
                <a16:creationId xmlns:a16="http://schemas.microsoft.com/office/drawing/2014/main" id="{20C4C9A2-0FAB-F070-A784-93930C9125F3}"/>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4" name="Text Placeholder 17">
            <a:extLst>
              <a:ext uri="{FF2B5EF4-FFF2-40B4-BE49-F238E27FC236}">
                <a16:creationId xmlns:a16="http://schemas.microsoft.com/office/drawing/2014/main" id="{7835C365-AC81-D860-F0A5-B3426874FE41}"/>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8" name="Text Placeholder 17">
            <a:extLst>
              <a:ext uri="{FF2B5EF4-FFF2-40B4-BE49-F238E27FC236}">
                <a16:creationId xmlns:a16="http://schemas.microsoft.com/office/drawing/2014/main" id="{2B11DF1C-539B-08A9-87B5-7CD3A3370617}"/>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9" name="Text Placeholder 17">
            <a:extLst>
              <a:ext uri="{FF2B5EF4-FFF2-40B4-BE49-F238E27FC236}">
                <a16:creationId xmlns:a16="http://schemas.microsoft.com/office/drawing/2014/main" id="{9B43E83C-BA14-BEE9-2BB2-6D4362DA5ED4}"/>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20" name="Text Placeholder 17">
            <a:extLst>
              <a:ext uri="{FF2B5EF4-FFF2-40B4-BE49-F238E27FC236}">
                <a16:creationId xmlns:a16="http://schemas.microsoft.com/office/drawing/2014/main" id="{951735F0-8AFE-544E-D0A5-5F7DE29E0FB3}"/>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21" name="Text Placeholder 17">
            <a:extLst>
              <a:ext uri="{FF2B5EF4-FFF2-40B4-BE49-F238E27FC236}">
                <a16:creationId xmlns:a16="http://schemas.microsoft.com/office/drawing/2014/main" id="{628656B0-04BD-EB08-2396-D97B1FF4A333}"/>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2" name="Text Placeholder 17">
            <a:extLst>
              <a:ext uri="{FF2B5EF4-FFF2-40B4-BE49-F238E27FC236}">
                <a16:creationId xmlns:a16="http://schemas.microsoft.com/office/drawing/2014/main" id="{CB842176-1948-C6B9-5419-5973E7C3C15C}"/>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3" name="Text Placeholder 17">
            <a:extLst>
              <a:ext uri="{FF2B5EF4-FFF2-40B4-BE49-F238E27FC236}">
                <a16:creationId xmlns:a16="http://schemas.microsoft.com/office/drawing/2014/main" id="{744A16E4-9786-CCEE-2771-B3DF14615609}"/>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9" name="Text Placeholder 17">
            <a:extLst>
              <a:ext uri="{FF2B5EF4-FFF2-40B4-BE49-F238E27FC236}">
                <a16:creationId xmlns:a16="http://schemas.microsoft.com/office/drawing/2014/main" id="{8ABB1D1C-312F-BB4B-8290-521536882B36}"/>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0" name="Text Placeholder 17">
            <a:extLst>
              <a:ext uri="{FF2B5EF4-FFF2-40B4-BE49-F238E27FC236}">
                <a16:creationId xmlns:a16="http://schemas.microsoft.com/office/drawing/2014/main" id="{A803D6BB-12C4-8022-5A79-3A19E7B2132E}"/>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1" name="Text Placeholder 17">
            <a:extLst>
              <a:ext uri="{FF2B5EF4-FFF2-40B4-BE49-F238E27FC236}">
                <a16:creationId xmlns:a16="http://schemas.microsoft.com/office/drawing/2014/main" id="{42358B54-EBA2-0161-72CD-72C095FE0D9E}"/>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650858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Chinese No Imag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6173E2-A4AC-298E-28A9-73D172DADDDC}"/>
              </a:ext>
            </a:extLst>
          </p:cNvPr>
          <p:cNvGrpSpPr/>
          <p:nvPr userDrawn="1"/>
        </p:nvGrpSpPr>
        <p:grpSpPr>
          <a:xfrm>
            <a:off x="2" y="2310636"/>
            <a:ext cx="12191999" cy="4547364"/>
            <a:chOff x="2" y="2310636"/>
            <a:chExt cx="12191999" cy="4547364"/>
          </a:xfrm>
        </p:grpSpPr>
        <p:sp>
          <p:nvSpPr>
            <p:cNvPr id="5" name="Rectangle 4">
              <a:extLst>
                <a:ext uri="{FF2B5EF4-FFF2-40B4-BE49-F238E27FC236}">
                  <a16:creationId xmlns:a16="http://schemas.microsoft.com/office/drawing/2014/main" id="{EB9DB687-85DF-5E76-EF18-A6C2EA2B3EA3}"/>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33FAD5EA-BE97-9DDA-3271-BC7BB597AACD}"/>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ext Placeholder 17">
            <a:extLst>
              <a:ext uri="{FF2B5EF4-FFF2-40B4-BE49-F238E27FC236}">
                <a16:creationId xmlns:a16="http://schemas.microsoft.com/office/drawing/2014/main" id="{5E5E974B-2C84-BE10-B02C-C75CAE0ABBD6}"/>
              </a:ext>
            </a:extLst>
          </p:cNvPr>
          <p:cNvSpPr>
            <a:spLocks noGrp="1"/>
          </p:cNvSpPr>
          <p:nvPr>
            <p:ph type="body" sz="quarter" idx="11" hasCustomPrompt="1"/>
          </p:nvPr>
        </p:nvSpPr>
        <p:spPr>
          <a:xfrm>
            <a:off x="578639" y="2516771"/>
            <a:ext cx="2071061" cy="126958"/>
          </a:xfrm>
          <a:prstGeom prst="rect">
            <a:avLst/>
          </a:prstGeom>
        </p:spPr>
        <p:txBody>
          <a:bodyPr wrap="square" lIns="0" tIns="0" rIns="0" bIns="0">
            <a:spAutoFit/>
          </a:bodyPr>
          <a:lstStyle>
            <a:lvl1pPr marL="0" indent="0" algn="l">
              <a:buNone/>
              <a:defRPr sz="9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Edit 9 March 2023</a:t>
            </a:r>
          </a:p>
        </p:txBody>
      </p:sp>
      <p:sp>
        <p:nvSpPr>
          <p:cNvPr id="17" name="Title 3">
            <a:extLst>
              <a:ext uri="{FF2B5EF4-FFF2-40B4-BE49-F238E27FC236}">
                <a16:creationId xmlns:a16="http://schemas.microsoft.com/office/drawing/2014/main" id="{81D8F719-9AFF-6CC5-CA35-ADAE7A5C3EF8}"/>
              </a:ext>
            </a:extLst>
          </p:cNvPr>
          <p:cNvSpPr>
            <a:spLocks noGrp="1"/>
          </p:cNvSpPr>
          <p:nvPr>
            <p:ph type="title"/>
          </p:nvPr>
        </p:nvSpPr>
        <p:spPr>
          <a:xfrm>
            <a:off x="578639" y="2789121"/>
            <a:ext cx="10701708" cy="1845074"/>
          </a:xfrm>
          <a:prstGeom prst="rect">
            <a:avLst/>
          </a:prstGeom>
        </p:spPr>
        <p:txBody>
          <a:bodyPr lIns="0"/>
          <a:lstStyle>
            <a:lvl1pPr>
              <a:defRPr lang="en-US" sz="4200" b="1" spc="-55" baseline="0" dirty="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Click to edit Master title style</a:t>
            </a:r>
          </a:p>
        </p:txBody>
      </p:sp>
      <p:sp>
        <p:nvSpPr>
          <p:cNvPr id="3" name="Text Placeholder 6">
            <a:extLst>
              <a:ext uri="{FF2B5EF4-FFF2-40B4-BE49-F238E27FC236}">
                <a16:creationId xmlns:a16="http://schemas.microsoft.com/office/drawing/2014/main" id="{1FE366BE-AF96-CA7E-82EE-C98837493852}"/>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SimSun" panose="02010600030101010101" pitchFamily="2" charset="-122"/>
                <a:ea typeface="SimSun" panose="02010600030101010101" pitchFamily="2" charset="-122"/>
                <a:cs typeface="Arial" panose="020B0604020202020204" pitchFamily="34" charset="0"/>
              </a:defRPr>
            </a:lvl1pPr>
          </a:lstStyle>
          <a:p>
            <a:pPr marL="228579" lvl="0" indent="-228579"/>
            <a:r>
              <a:rPr lang="en-US"/>
              <a:t>Click to edit conference/venue of presentation</a:t>
            </a:r>
          </a:p>
        </p:txBody>
      </p:sp>
      <p:pic>
        <p:nvPicPr>
          <p:cNvPr id="18" name="Picture 17" descr="A blue and black logo&#10;&#10;Description automatically generated">
            <a:extLst>
              <a:ext uri="{FF2B5EF4-FFF2-40B4-BE49-F238E27FC236}">
                <a16:creationId xmlns:a16="http://schemas.microsoft.com/office/drawing/2014/main" id="{B2046B74-205F-AE68-F145-C0A646AD63CE}"/>
              </a:ext>
            </a:extLst>
          </p:cNvPr>
          <p:cNvPicPr>
            <a:picLocks noChangeAspect="1"/>
          </p:cNvPicPr>
          <p:nvPr userDrawn="1"/>
        </p:nvPicPr>
        <p:blipFill>
          <a:blip r:embed="rId2"/>
          <a:stretch>
            <a:fillRect/>
          </a:stretch>
        </p:blipFill>
        <p:spPr>
          <a:xfrm>
            <a:off x="578637" y="453912"/>
            <a:ext cx="2402032" cy="1072989"/>
          </a:xfrm>
          <a:prstGeom prst="rect">
            <a:avLst/>
          </a:prstGeom>
        </p:spPr>
      </p:pic>
      <p:sp>
        <p:nvSpPr>
          <p:cNvPr id="2" name="Text Placeholder 17">
            <a:extLst>
              <a:ext uri="{FF2B5EF4-FFF2-40B4-BE49-F238E27FC236}">
                <a16:creationId xmlns:a16="http://schemas.microsoft.com/office/drawing/2014/main" id="{3067D9A9-4F58-73C2-C8E4-247D82E2A3F2}"/>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3" name="Text Placeholder 17">
            <a:extLst>
              <a:ext uri="{FF2B5EF4-FFF2-40B4-BE49-F238E27FC236}">
                <a16:creationId xmlns:a16="http://schemas.microsoft.com/office/drawing/2014/main" id="{AEF78414-6C05-33C1-E032-9035C51DC142}"/>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4" name="Text Placeholder 17">
            <a:extLst>
              <a:ext uri="{FF2B5EF4-FFF2-40B4-BE49-F238E27FC236}">
                <a16:creationId xmlns:a16="http://schemas.microsoft.com/office/drawing/2014/main" id="{5736347B-1483-5EBE-123F-D03E3E0C4EB0}"/>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16" name="Text Placeholder 17">
            <a:extLst>
              <a:ext uri="{FF2B5EF4-FFF2-40B4-BE49-F238E27FC236}">
                <a16:creationId xmlns:a16="http://schemas.microsoft.com/office/drawing/2014/main" id="{EE865AC4-6080-C5FC-4C65-1D05C91301F2}"/>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19" name="Text Placeholder 17">
            <a:extLst>
              <a:ext uri="{FF2B5EF4-FFF2-40B4-BE49-F238E27FC236}">
                <a16:creationId xmlns:a16="http://schemas.microsoft.com/office/drawing/2014/main" id="{3BA62F3A-A900-EAE9-147A-D3C38ABADD63}"/>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20" name="Text Placeholder 17">
            <a:extLst>
              <a:ext uri="{FF2B5EF4-FFF2-40B4-BE49-F238E27FC236}">
                <a16:creationId xmlns:a16="http://schemas.microsoft.com/office/drawing/2014/main" id="{A0BA2670-AE35-834A-57AE-8D86708791AD}"/>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21" name="Text Placeholder 17">
            <a:extLst>
              <a:ext uri="{FF2B5EF4-FFF2-40B4-BE49-F238E27FC236}">
                <a16:creationId xmlns:a16="http://schemas.microsoft.com/office/drawing/2014/main" id="{78B31878-C1DA-AEFF-9719-5A1729E98750}"/>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2" name="Text Placeholder 17">
            <a:extLst>
              <a:ext uri="{FF2B5EF4-FFF2-40B4-BE49-F238E27FC236}">
                <a16:creationId xmlns:a16="http://schemas.microsoft.com/office/drawing/2014/main" id="{2FFD5562-955E-7D25-08B4-E6914FE06384}"/>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23" name="Text Placeholder 17">
            <a:extLst>
              <a:ext uri="{FF2B5EF4-FFF2-40B4-BE49-F238E27FC236}">
                <a16:creationId xmlns:a16="http://schemas.microsoft.com/office/drawing/2014/main" id="{7F0F9530-C4EC-EA3B-A6AC-C833B1BB11C6}"/>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
        <p:nvSpPr>
          <p:cNvPr id="7" name="Text Placeholder 17">
            <a:extLst>
              <a:ext uri="{FF2B5EF4-FFF2-40B4-BE49-F238E27FC236}">
                <a16:creationId xmlns:a16="http://schemas.microsoft.com/office/drawing/2014/main" id="{6A9D4015-83B3-41C2-FDC2-2574004CFA30}"/>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Email</a:t>
            </a:r>
          </a:p>
        </p:txBody>
      </p:sp>
      <p:sp>
        <p:nvSpPr>
          <p:cNvPr id="8" name="Text Placeholder 17">
            <a:extLst>
              <a:ext uri="{FF2B5EF4-FFF2-40B4-BE49-F238E27FC236}">
                <a16:creationId xmlns:a16="http://schemas.microsoft.com/office/drawing/2014/main" id="{DC451F38-3D06-C406-F4A8-FADD176DB170}"/>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a:t>
            </a:r>
          </a:p>
        </p:txBody>
      </p:sp>
      <p:sp>
        <p:nvSpPr>
          <p:cNvPr id="9" name="Text Placeholder 17">
            <a:extLst>
              <a:ext uri="{FF2B5EF4-FFF2-40B4-BE49-F238E27FC236}">
                <a16:creationId xmlns:a16="http://schemas.microsoft.com/office/drawing/2014/main" id="{4555EA24-935F-73E0-7787-40A814A7A7EC}"/>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2910293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Slide B&amp;W">
    <p:bg>
      <p:bgPr>
        <a:blipFill dpi="0"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768A45-D6D5-2A0B-1857-39ACB4A344C6}"/>
              </a:ext>
            </a:extLst>
          </p:cNvPr>
          <p:cNvSpPr/>
          <p:nvPr userDrawn="1"/>
        </p:nvSpPr>
        <p:spPr>
          <a:xfrm>
            <a:off x="0" y="925649"/>
            <a:ext cx="11452247" cy="3791123"/>
          </a:xfrm>
          <a:prstGeom prst="rect">
            <a:avLst/>
          </a:prstGeom>
          <a:gradFill>
            <a:gsLst>
              <a:gs pos="0">
                <a:srgbClr val="004279">
                  <a:alpha val="95000"/>
                </a:srgbClr>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26">
            <a:extLst>
              <a:ext uri="{FF2B5EF4-FFF2-40B4-BE49-F238E27FC236}">
                <a16:creationId xmlns:a16="http://schemas.microsoft.com/office/drawing/2014/main" id="{6EE944A4-B6A6-3A07-E2CB-86438FE214A7}"/>
              </a:ext>
            </a:extLst>
          </p:cNvPr>
          <p:cNvSpPr>
            <a:spLocks noGrp="1"/>
          </p:cNvSpPr>
          <p:nvPr>
            <p:ph type="body" sz="quarter" idx="10"/>
          </p:nvPr>
        </p:nvSpPr>
        <p:spPr>
          <a:xfrm>
            <a:off x="578639" y="3878491"/>
            <a:ext cx="4699000" cy="415925"/>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vl2pPr marL="457160" indent="0">
              <a:buNone/>
              <a:defRPr sz="2000">
                <a:solidFill>
                  <a:schemeClr val="bg1"/>
                </a:solidFill>
              </a:defRPr>
            </a:lvl2pPr>
            <a:lvl3pPr marL="914319" indent="0">
              <a:buNone/>
              <a:defRPr sz="2000">
                <a:solidFill>
                  <a:schemeClr val="bg1"/>
                </a:solidFill>
              </a:defRPr>
            </a:lvl3pPr>
            <a:lvl4pPr marL="1371478" indent="0">
              <a:buNone/>
              <a:defRPr sz="2000">
                <a:solidFill>
                  <a:schemeClr val="bg1"/>
                </a:solidFill>
              </a:defRPr>
            </a:lvl4pPr>
            <a:lvl5pPr marL="1828637" indent="0">
              <a:buNone/>
              <a:defRPr sz="2000">
                <a:solidFill>
                  <a:schemeClr val="bg1"/>
                </a:solidFill>
              </a:defRPr>
            </a:lvl5pPr>
          </a:lstStyle>
          <a:p>
            <a:pPr lvl="0"/>
            <a:r>
              <a:rPr lang="en-US"/>
              <a:t>Click to edit</a:t>
            </a:r>
          </a:p>
        </p:txBody>
      </p:sp>
      <p:sp>
        <p:nvSpPr>
          <p:cNvPr id="7" name="Text Placeholder 32">
            <a:extLst>
              <a:ext uri="{FF2B5EF4-FFF2-40B4-BE49-F238E27FC236}">
                <a16:creationId xmlns:a16="http://schemas.microsoft.com/office/drawing/2014/main" id="{6ED40DFE-A5CB-6FC4-1149-9B4566C16F81}"/>
              </a:ext>
            </a:extLst>
          </p:cNvPr>
          <p:cNvSpPr>
            <a:spLocks noGrp="1"/>
          </p:cNvSpPr>
          <p:nvPr>
            <p:ph type="body" sz="quarter" idx="11" hasCustomPrompt="1"/>
          </p:nvPr>
        </p:nvSpPr>
        <p:spPr>
          <a:xfrm>
            <a:off x="649018" y="1352869"/>
            <a:ext cx="1824743" cy="907296"/>
          </a:xfrm>
          <a:prstGeom prst="rect">
            <a:avLst/>
          </a:prstGeom>
          <a:noFill/>
        </p:spPr>
        <p:txBody>
          <a:bodyPr anchor="t" anchorCtr="0"/>
          <a:lstStyle>
            <a:lvl1pPr marL="0" indent="0" algn="l">
              <a:buNone/>
              <a:defRPr sz="6400" b="1">
                <a:solidFill>
                  <a:schemeClr val="bg1"/>
                </a:solidFill>
                <a:latin typeface="Arial" panose="020B0604020202020204" pitchFamily="34" charset="0"/>
                <a:cs typeface="Arial" panose="020B0604020202020204" pitchFamily="34" charset="0"/>
              </a:defRPr>
            </a:lvl1pPr>
            <a:lvl2pPr marL="457160" indent="0" algn="l">
              <a:buNone/>
              <a:defRPr sz="6400" b="1">
                <a:latin typeface="Arial" panose="020B0604020202020204" pitchFamily="34" charset="0"/>
                <a:cs typeface="Arial" panose="020B0604020202020204" pitchFamily="34" charset="0"/>
              </a:defRPr>
            </a:lvl2pPr>
            <a:lvl3pPr marL="914319" indent="0" algn="l">
              <a:buNone/>
              <a:defRPr sz="6400" b="1">
                <a:latin typeface="Arial" panose="020B0604020202020204" pitchFamily="34" charset="0"/>
                <a:cs typeface="Arial" panose="020B0604020202020204" pitchFamily="34" charset="0"/>
              </a:defRPr>
            </a:lvl3pPr>
            <a:lvl4pPr marL="1371478" indent="0" algn="l">
              <a:buNone/>
              <a:defRPr sz="6400" b="1">
                <a:latin typeface="Arial" panose="020B0604020202020204" pitchFamily="34" charset="0"/>
                <a:cs typeface="Arial" panose="020B0604020202020204" pitchFamily="34" charset="0"/>
              </a:defRPr>
            </a:lvl4pPr>
            <a:lvl5pPr marL="1828637" indent="0" algn="l">
              <a:buNone/>
              <a:defRPr sz="6400" b="1">
                <a:latin typeface="Arial" panose="020B0604020202020204" pitchFamily="34" charset="0"/>
                <a:cs typeface="Arial" panose="020B0604020202020204" pitchFamily="34" charset="0"/>
              </a:defRPr>
            </a:lvl5pPr>
          </a:lstStyle>
          <a:p>
            <a:pPr lvl="0"/>
            <a:r>
              <a:rPr lang="en-US"/>
              <a:t>1</a:t>
            </a:r>
          </a:p>
        </p:txBody>
      </p:sp>
      <p:sp>
        <p:nvSpPr>
          <p:cNvPr id="10" name="Rectangle 9">
            <a:extLst>
              <a:ext uri="{FF2B5EF4-FFF2-40B4-BE49-F238E27FC236}">
                <a16:creationId xmlns:a16="http://schemas.microsoft.com/office/drawing/2014/main" id="{1B6BA27B-4AA9-94F3-B585-52B0E1118888}"/>
              </a:ext>
            </a:extLst>
          </p:cNvPr>
          <p:cNvSpPr/>
          <p:nvPr userDrawn="1"/>
        </p:nvSpPr>
        <p:spPr>
          <a:xfrm>
            <a:off x="341644" y="769629"/>
            <a:ext cx="97536" cy="1371600"/>
          </a:xfrm>
          <a:prstGeom prst="rect">
            <a:avLst/>
          </a:prstGeom>
          <a:gradFill>
            <a:gsLst>
              <a:gs pos="0">
                <a:srgbClr val="FFE100"/>
              </a:gs>
              <a:gs pos="100000">
                <a:srgbClr val="FF4A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26">
            <a:extLst>
              <a:ext uri="{FF2B5EF4-FFF2-40B4-BE49-F238E27FC236}">
                <a16:creationId xmlns:a16="http://schemas.microsoft.com/office/drawing/2014/main" id="{3A8B47B0-6F36-C0E5-D957-CDF17089936D}"/>
              </a:ext>
            </a:extLst>
          </p:cNvPr>
          <p:cNvSpPr>
            <a:spLocks noGrp="1"/>
          </p:cNvSpPr>
          <p:nvPr>
            <p:ph type="body" sz="quarter" idx="12" hasCustomPrompt="1"/>
          </p:nvPr>
        </p:nvSpPr>
        <p:spPr>
          <a:xfrm>
            <a:off x="578637" y="2420394"/>
            <a:ext cx="10372195" cy="998558"/>
          </a:xfrm>
          <a:prstGeom prst="rect">
            <a:avLst/>
          </a:prstGeom>
        </p:spPr>
        <p:txBody>
          <a:bodyPr/>
          <a:lstStyle>
            <a:lvl1pPr marL="0" indent="0">
              <a:buNone/>
              <a:defRPr sz="4200" b="1">
                <a:solidFill>
                  <a:schemeClr val="bg1"/>
                </a:solidFill>
                <a:latin typeface="Arial" panose="020B0604020202020204" pitchFamily="34" charset="0"/>
                <a:cs typeface="Arial" panose="020B0604020202020204" pitchFamily="34" charset="0"/>
              </a:defRPr>
            </a:lvl1pPr>
            <a:lvl2pPr marL="457160" indent="0">
              <a:buNone/>
              <a:defRPr sz="2000">
                <a:solidFill>
                  <a:schemeClr val="bg1"/>
                </a:solidFill>
              </a:defRPr>
            </a:lvl2pPr>
            <a:lvl3pPr marL="914319" indent="0">
              <a:buNone/>
              <a:defRPr sz="2000">
                <a:solidFill>
                  <a:schemeClr val="bg1"/>
                </a:solidFill>
              </a:defRPr>
            </a:lvl3pPr>
            <a:lvl4pPr marL="1371478" indent="0">
              <a:buNone/>
              <a:defRPr sz="2000">
                <a:solidFill>
                  <a:schemeClr val="bg1"/>
                </a:solidFill>
              </a:defRPr>
            </a:lvl4pPr>
            <a:lvl5pPr marL="1828637" indent="0">
              <a:buNone/>
              <a:defRPr sz="2000">
                <a:solidFill>
                  <a:schemeClr val="bg1"/>
                </a:solidFill>
              </a:defRPr>
            </a:lvl5pPr>
          </a:lstStyle>
          <a:p>
            <a:r>
              <a:rPr lang="en-US"/>
              <a:t>Click to edit Master title style</a:t>
            </a:r>
          </a:p>
        </p:txBody>
      </p:sp>
    </p:spTree>
    <p:extLst>
      <p:ext uri="{BB962C8B-B14F-4D97-AF65-F5344CB8AC3E}">
        <p14:creationId xmlns:p14="http://schemas.microsoft.com/office/powerpoint/2010/main" val="1675452730"/>
      </p:ext>
    </p:extLst>
  </p:cSld>
  <p:clrMapOvr>
    <a:masterClrMapping/>
  </p:clrMapOvr>
  <p:hf hdr="0" ftr="0" dt="0"/>
  <p:extLst>
    <p:ext uri="{DCECCB84-F9BA-43D5-87BE-67443E8EF086}">
      <p15:sldGuideLst xmlns:p15="http://schemas.microsoft.com/office/powerpoint/2012/main">
        <p15:guide id="1" orient="horz" pos="2760" userDrawn="1">
          <p15:clr>
            <a:srgbClr val="FBAE40"/>
          </p15:clr>
        </p15:guide>
        <p15:guide id="2" pos="674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English EV charg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459420B-C339-5C19-90A5-F97A767C9509}"/>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9770991B-6BA6-222F-C03D-5627A4958CE7}"/>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17">
            <a:extLst>
              <a:ext uri="{FF2B5EF4-FFF2-40B4-BE49-F238E27FC236}">
                <a16:creationId xmlns:a16="http://schemas.microsoft.com/office/drawing/2014/main" id="{E20B8965-C571-6812-60B8-07BA9B6425E9}"/>
              </a:ext>
            </a:extLst>
          </p:cNvPr>
          <p:cNvSpPr>
            <a:spLocks noGrp="1"/>
          </p:cNvSpPr>
          <p:nvPr userDrawn="1">
            <p:ph type="body" sz="quarter" idx="10" hasCustomPrompt="1"/>
          </p:nvPr>
        </p:nvSpPr>
        <p:spPr>
          <a:xfrm>
            <a:off x="578639" y="2516771"/>
            <a:ext cx="2071061"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Edit 9 March 2023</a:t>
            </a:r>
          </a:p>
        </p:txBody>
      </p:sp>
      <p:sp>
        <p:nvSpPr>
          <p:cNvPr id="6" name="Text Placeholder 6">
            <a:extLst>
              <a:ext uri="{FF2B5EF4-FFF2-40B4-BE49-F238E27FC236}">
                <a16:creationId xmlns:a16="http://schemas.microsoft.com/office/drawing/2014/main" id="{3758BC44-DF96-6FFC-5DDD-B9734CBF1035}"/>
              </a:ext>
            </a:extLst>
          </p:cNvPr>
          <p:cNvSpPr>
            <a:spLocks noGrp="1"/>
          </p:cNvSpPr>
          <p:nvPr userDrawn="1">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Arial" panose="020B0604020202020204" pitchFamily="34" charset="0"/>
                <a:cs typeface="Arial" panose="020B0604020202020204" pitchFamily="34" charset="0"/>
              </a:defRPr>
            </a:lvl1pPr>
          </a:lstStyle>
          <a:p>
            <a:pPr marL="228579" lvl="0" indent="-228579"/>
            <a:r>
              <a:rPr lang="en-US"/>
              <a:t>Click to edit conference/venue of presentation</a:t>
            </a:r>
          </a:p>
        </p:txBody>
      </p:sp>
      <p:sp>
        <p:nvSpPr>
          <p:cNvPr id="8" name="Title 3">
            <a:extLst>
              <a:ext uri="{FF2B5EF4-FFF2-40B4-BE49-F238E27FC236}">
                <a16:creationId xmlns:a16="http://schemas.microsoft.com/office/drawing/2014/main" id="{CB90F954-1964-FAD1-DC2D-362DBAFFB602}"/>
              </a:ext>
            </a:extLst>
          </p:cNvPr>
          <p:cNvSpPr>
            <a:spLocks noGrp="1"/>
          </p:cNvSpPr>
          <p:nvPr userDrawn="1">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title style</a:t>
            </a:r>
          </a:p>
        </p:txBody>
      </p:sp>
      <p:sp>
        <p:nvSpPr>
          <p:cNvPr id="2" name="Text Placeholder 17">
            <a:extLst>
              <a:ext uri="{FF2B5EF4-FFF2-40B4-BE49-F238E27FC236}">
                <a16:creationId xmlns:a16="http://schemas.microsoft.com/office/drawing/2014/main" id="{E99F3E7B-B493-0693-5D62-C2D2F67087F0}"/>
              </a:ext>
            </a:extLst>
          </p:cNvPr>
          <p:cNvSpPr>
            <a:spLocks noGrp="1"/>
          </p:cNvSpPr>
          <p:nvPr userDrawn="1">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3" name="Text Placeholder 17">
            <a:extLst>
              <a:ext uri="{FF2B5EF4-FFF2-40B4-BE49-F238E27FC236}">
                <a16:creationId xmlns:a16="http://schemas.microsoft.com/office/drawing/2014/main" id="{DDC72AF0-D020-CBFA-FA7D-E179314F1F48}"/>
              </a:ext>
            </a:extLst>
          </p:cNvPr>
          <p:cNvSpPr>
            <a:spLocks noGrp="1"/>
          </p:cNvSpPr>
          <p:nvPr userDrawn="1">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pic>
        <p:nvPicPr>
          <p:cNvPr id="23" name="Picture 22" descr="A white text on a black background&#10;&#10;Description automatically generated">
            <a:extLst>
              <a:ext uri="{FF2B5EF4-FFF2-40B4-BE49-F238E27FC236}">
                <a16:creationId xmlns:a16="http://schemas.microsoft.com/office/drawing/2014/main" id="{8203BE7D-6989-09E8-A57E-3F8E7280FF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637" y="393192"/>
            <a:ext cx="2877318" cy="1121666"/>
          </a:xfrm>
          <a:prstGeom prst="rect">
            <a:avLst/>
          </a:prstGeom>
        </p:spPr>
      </p:pic>
      <p:sp>
        <p:nvSpPr>
          <p:cNvPr id="14" name="Text Placeholder 17">
            <a:extLst>
              <a:ext uri="{FF2B5EF4-FFF2-40B4-BE49-F238E27FC236}">
                <a16:creationId xmlns:a16="http://schemas.microsoft.com/office/drawing/2014/main" id="{F3603CB3-14C4-13DA-83A2-856E0E5EAF78}"/>
              </a:ext>
            </a:extLst>
          </p:cNvPr>
          <p:cNvSpPr>
            <a:spLocks noGrp="1"/>
          </p:cNvSpPr>
          <p:nvPr userDrawn="1">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5" name="Text Placeholder 17">
            <a:extLst>
              <a:ext uri="{FF2B5EF4-FFF2-40B4-BE49-F238E27FC236}">
                <a16:creationId xmlns:a16="http://schemas.microsoft.com/office/drawing/2014/main" id="{4A99D530-BD9F-425B-8334-931FB59F1E03}"/>
              </a:ext>
            </a:extLst>
          </p:cNvPr>
          <p:cNvSpPr>
            <a:spLocks noGrp="1"/>
          </p:cNvSpPr>
          <p:nvPr userDrawn="1">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6" name="Text Placeholder 17">
            <a:extLst>
              <a:ext uri="{FF2B5EF4-FFF2-40B4-BE49-F238E27FC236}">
                <a16:creationId xmlns:a16="http://schemas.microsoft.com/office/drawing/2014/main" id="{F37CAA57-2DDC-BC49-670E-D075FD04B7B9}"/>
              </a:ext>
            </a:extLst>
          </p:cNvPr>
          <p:cNvSpPr>
            <a:spLocks noGrp="1"/>
          </p:cNvSpPr>
          <p:nvPr userDrawn="1">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7" name="Text Placeholder 17">
            <a:extLst>
              <a:ext uri="{FF2B5EF4-FFF2-40B4-BE49-F238E27FC236}">
                <a16:creationId xmlns:a16="http://schemas.microsoft.com/office/drawing/2014/main" id="{21BF9A5A-044D-8725-2755-456B71759276}"/>
              </a:ext>
            </a:extLst>
          </p:cNvPr>
          <p:cNvSpPr>
            <a:spLocks noGrp="1"/>
          </p:cNvSpPr>
          <p:nvPr userDrawn="1">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8" name="Text Placeholder 17">
            <a:extLst>
              <a:ext uri="{FF2B5EF4-FFF2-40B4-BE49-F238E27FC236}">
                <a16:creationId xmlns:a16="http://schemas.microsoft.com/office/drawing/2014/main" id="{D38155E4-AF61-90AD-7E63-5C0D1C9066FE}"/>
              </a:ext>
            </a:extLst>
          </p:cNvPr>
          <p:cNvSpPr>
            <a:spLocks noGrp="1"/>
          </p:cNvSpPr>
          <p:nvPr userDrawn="1">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19" name="Text Placeholder 17">
            <a:extLst>
              <a:ext uri="{FF2B5EF4-FFF2-40B4-BE49-F238E27FC236}">
                <a16:creationId xmlns:a16="http://schemas.microsoft.com/office/drawing/2014/main" id="{3922F1B4-7691-8398-D6E4-E1895D4C4E69}"/>
              </a:ext>
            </a:extLst>
          </p:cNvPr>
          <p:cNvSpPr>
            <a:spLocks noGrp="1"/>
          </p:cNvSpPr>
          <p:nvPr userDrawn="1">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0" name="Text Placeholder 17">
            <a:extLst>
              <a:ext uri="{FF2B5EF4-FFF2-40B4-BE49-F238E27FC236}">
                <a16:creationId xmlns:a16="http://schemas.microsoft.com/office/drawing/2014/main" id="{990731CE-8537-3B99-98EC-F1048C229F4E}"/>
              </a:ext>
            </a:extLst>
          </p:cNvPr>
          <p:cNvSpPr>
            <a:spLocks noGrp="1"/>
          </p:cNvSpPr>
          <p:nvPr userDrawn="1">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5" name="Text Placeholder 17">
            <a:extLst>
              <a:ext uri="{FF2B5EF4-FFF2-40B4-BE49-F238E27FC236}">
                <a16:creationId xmlns:a16="http://schemas.microsoft.com/office/drawing/2014/main" id="{EFE34A3A-9170-1AD8-CE27-FD89A7161CE5}"/>
              </a:ext>
            </a:extLst>
          </p:cNvPr>
          <p:cNvSpPr>
            <a:spLocks noGrp="1"/>
          </p:cNvSpPr>
          <p:nvPr userDrawn="1">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7" name="Text Placeholder 17">
            <a:extLst>
              <a:ext uri="{FF2B5EF4-FFF2-40B4-BE49-F238E27FC236}">
                <a16:creationId xmlns:a16="http://schemas.microsoft.com/office/drawing/2014/main" id="{8853ABED-F78A-61E9-778E-6C7412041054}"/>
              </a:ext>
            </a:extLst>
          </p:cNvPr>
          <p:cNvSpPr>
            <a:spLocks noGrp="1"/>
          </p:cNvSpPr>
          <p:nvPr userDrawn="1">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9" name="Text Placeholder 17">
            <a:extLst>
              <a:ext uri="{FF2B5EF4-FFF2-40B4-BE49-F238E27FC236}">
                <a16:creationId xmlns:a16="http://schemas.microsoft.com/office/drawing/2014/main" id="{8A654115-164F-0671-DEC8-E9EB1D1C3A71}"/>
              </a:ext>
            </a:extLst>
          </p:cNvPr>
          <p:cNvSpPr>
            <a:spLocks noGrp="1"/>
          </p:cNvSpPr>
          <p:nvPr userDrawn="1">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2443585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F0925-7051-54DD-35E0-EF0CCD97F792}"/>
              </a:ext>
            </a:extLst>
          </p:cNvPr>
          <p:cNvSpPr/>
          <p:nvPr userDrawn="1"/>
        </p:nvSpPr>
        <p:spPr>
          <a:xfrm>
            <a:off x="2" y="962835"/>
            <a:ext cx="11452247" cy="3791123"/>
          </a:xfrm>
          <a:prstGeom prst="rect">
            <a:avLst/>
          </a:prstGeom>
          <a:gradFill>
            <a:gsLst>
              <a:gs pos="0">
                <a:srgbClr val="004279">
                  <a:alpha val="95000"/>
                </a:srgbClr>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26">
            <a:extLst>
              <a:ext uri="{FF2B5EF4-FFF2-40B4-BE49-F238E27FC236}">
                <a16:creationId xmlns:a16="http://schemas.microsoft.com/office/drawing/2014/main" id="{C6CF38E3-3AFD-14D6-56CD-C3D298F47838}"/>
              </a:ext>
            </a:extLst>
          </p:cNvPr>
          <p:cNvSpPr>
            <a:spLocks noGrp="1"/>
          </p:cNvSpPr>
          <p:nvPr>
            <p:ph type="body" sz="quarter" idx="10"/>
          </p:nvPr>
        </p:nvSpPr>
        <p:spPr>
          <a:xfrm>
            <a:off x="578639" y="3878491"/>
            <a:ext cx="4699000" cy="415925"/>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vl2pPr marL="457160" indent="0">
              <a:buNone/>
              <a:defRPr sz="2000">
                <a:solidFill>
                  <a:schemeClr val="bg1"/>
                </a:solidFill>
              </a:defRPr>
            </a:lvl2pPr>
            <a:lvl3pPr marL="914319" indent="0">
              <a:buNone/>
              <a:defRPr sz="2000">
                <a:solidFill>
                  <a:schemeClr val="bg1"/>
                </a:solidFill>
              </a:defRPr>
            </a:lvl3pPr>
            <a:lvl4pPr marL="1371478" indent="0">
              <a:buNone/>
              <a:defRPr sz="2000">
                <a:solidFill>
                  <a:schemeClr val="bg1"/>
                </a:solidFill>
              </a:defRPr>
            </a:lvl4pPr>
            <a:lvl5pPr marL="1828637" indent="0">
              <a:buNone/>
              <a:defRPr sz="2000">
                <a:solidFill>
                  <a:schemeClr val="bg1"/>
                </a:solidFill>
              </a:defRPr>
            </a:lvl5pPr>
          </a:lstStyle>
          <a:p>
            <a:pPr lvl="0"/>
            <a:r>
              <a:rPr lang="en-US"/>
              <a:t>Click to edit</a:t>
            </a:r>
          </a:p>
        </p:txBody>
      </p:sp>
      <p:sp>
        <p:nvSpPr>
          <p:cNvPr id="5" name="Text Placeholder 32">
            <a:extLst>
              <a:ext uri="{FF2B5EF4-FFF2-40B4-BE49-F238E27FC236}">
                <a16:creationId xmlns:a16="http://schemas.microsoft.com/office/drawing/2014/main" id="{57307991-E048-0FA4-065F-4A83F6598809}"/>
              </a:ext>
            </a:extLst>
          </p:cNvPr>
          <p:cNvSpPr>
            <a:spLocks noGrp="1"/>
          </p:cNvSpPr>
          <p:nvPr>
            <p:ph type="body" sz="quarter" idx="11" hasCustomPrompt="1"/>
          </p:nvPr>
        </p:nvSpPr>
        <p:spPr>
          <a:xfrm>
            <a:off x="649018" y="1352869"/>
            <a:ext cx="1824743" cy="907296"/>
          </a:xfrm>
          <a:prstGeom prst="rect">
            <a:avLst/>
          </a:prstGeom>
          <a:noFill/>
        </p:spPr>
        <p:txBody>
          <a:bodyPr anchor="t" anchorCtr="0"/>
          <a:lstStyle>
            <a:lvl1pPr marL="0" indent="0" algn="l">
              <a:buNone/>
              <a:defRPr sz="6400" b="1">
                <a:solidFill>
                  <a:schemeClr val="bg1"/>
                </a:solidFill>
                <a:latin typeface="Arial" panose="020B0604020202020204" pitchFamily="34" charset="0"/>
                <a:cs typeface="Arial" panose="020B0604020202020204" pitchFamily="34" charset="0"/>
              </a:defRPr>
            </a:lvl1pPr>
            <a:lvl2pPr marL="457160" indent="0" algn="l">
              <a:buNone/>
              <a:defRPr sz="6400" b="1">
                <a:latin typeface="Arial" panose="020B0604020202020204" pitchFamily="34" charset="0"/>
                <a:cs typeface="Arial" panose="020B0604020202020204" pitchFamily="34" charset="0"/>
              </a:defRPr>
            </a:lvl2pPr>
            <a:lvl3pPr marL="914319" indent="0" algn="l">
              <a:buNone/>
              <a:defRPr sz="6400" b="1">
                <a:latin typeface="Arial" panose="020B0604020202020204" pitchFamily="34" charset="0"/>
                <a:cs typeface="Arial" panose="020B0604020202020204" pitchFamily="34" charset="0"/>
              </a:defRPr>
            </a:lvl3pPr>
            <a:lvl4pPr marL="1371478" indent="0" algn="l">
              <a:buNone/>
              <a:defRPr sz="6400" b="1">
                <a:latin typeface="Arial" panose="020B0604020202020204" pitchFamily="34" charset="0"/>
                <a:cs typeface="Arial" panose="020B0604020202020204" pitchFamily="34" charset="0"/>
              </a:defRPr>
            </a:lvl4pPr>
            <a:lvl5pPr marL="1828637" indent="0" algn="l">
              <a:buNone/>
              <a:defRPr sz="6400" b="1">
                <a:latin typeface="Arial" panose="020B0604020202020204" pitchFamily="34" charset="0"/>
                <a:cs typeface="Arial" panose="020B0604020202020204" pitchFamily="34" charset="0"/>
              </a:defRPr>
            </a:lvl5pPr>
          </a:lstStyle>
          <a:p>
            <a:pPr lvl="0"/>
            <a:r>
              <a:rPr lang="en-US"/>
              <a:t>1</a:t>
            </a:r>
          </a:p>
        </p:txBody>
      </p:sp>
      <p:sp>
        <p:nvSpPr>
          <p:cNvPr id="6" name="Text Placeholder 26">
            <a:extLst>
              <a:ext uri="{FF2B5EF4-FFF2-40B4-BE49-F238E27FC236}">
                <a16:creationId xmlns:a16="http://schemas.microsoft.com/office/drawing/2014/main" id="{5EB24EFA-178F-276A-2461-76A9CFF63E67}"/>
              </a:ext>
            </a:extLst>
          </p:cNvPr>
          <p:cNvSpPr>
            <a:spLocks noGrp="1"/>
          </p:cNvSpPr>
          <p:nvPr>
            <p:ph type="body" sz="quarter" idx="12" hasCustomPrompt="1"/>
          </p:nvPr>
        </p:nvSpPr>
        <p:spPr>
          <a:xfrm>
            <a:off x="578637" y="2420394"/>
            <a:ext cx="10372195" cy="998558"/>
          </a:xfrm>
          <a:prstGeom prst="rect">
            <a:avLst/>
          </a:prstGeom>
        </p:spPr>
        <p:txBody>
          <a:bodyPr/>
          <a:lstStyle>
            <a:lvl1pPr marL="0" indent="0">
              <a:buNone/>
              <a:defRPr sz="4200" b="1">
                <a:solidFill>
                  <a:schemeClr val="bg1"/>
                </a:solidFill>
                <a:latin typeface="Arial" panose="020B0604020202020204" pitchFamily="34" charset="0"/>
                <a:cs typeface="Arial" panose="020B0604020202020204" pitchFamily="34" charset="0"/>
              </a:defRPr>
            </a:lvl1pPr>
            <a:lvl2pPr marL="457160" indent="0">
              <a:buNone/>
              <a:defRPr sz="2000">
                <a:solidFill>
                  <a:schemeClr val="bg1"/>
                </a:solidFill>
              </a:defRPr>
            </a:lvl2pPr>
            <a:lvl3pPr marL="914319" indent="0">
              <a:buNone/>
              <a:defRPr sz="2000">
                <a:solidFill>
                  <a:schemeClr val="bg1"/>
                </a:solidFill>
              </a:defRPr>
            </a:lvl3pPr>
            <a:lvl4pPr marL="1371478" indent="0">
              <a:buNone/>
              <a:defRPr sz="2000">
                <a:solidFill>
                  <a:schemeClr val="bg1"/>
                </a:solidFill>
              </a:defRPr>
            </a:lvl4pPr>
            <a:lvl5pPr marL="1828637" indent="0">
              <a:buNone/>
              <a:defRPr sz="2000">
                <a:solidFill>
                  <a:schemeClr val="bg1"/>
                </a:solidFill>
              </a:defRPr>
            </a:lvl5pPr>
          </a:lstStyle>
          <a:p>
            <a:r>
              <a:rPr lang="en-US"/>
              <a:t>Click to edit Master title style</a:t>
            </a:r>
          </a:p>
        </p:txBody>
      </p:sp>
      <p:sp>
        <p:nvSpPr>
          <p:cNvPr id="7" name="Rectangle 6">
            <a:extLst>
              <a:ext uri="{FF2B5EF4-FFF2-40B4-BE49-F238E27FC236}">
                <a16:creationId xmlns:a16="http://schemas.microsoft.com/office/drawing/2014/main" id="{A0F60725-7DFA-595B-3F71-EBCD2522DF59}"/>
              </a:ext>
            </a:extLst>
          </p:cNvPr>
          <p:cNvSpPr/>
          <p:nvPr userDrawn="1"/>
        </p:nvSpPr>
        <p:spPr>
          <a:xfrm>
            <a:off x="341644" y="769629"/>
            <a:ext cx="97536" cy="1371600"/>
          </a:xfrm>
          <a:prstGeom prst="rect">
            <a:avLst/>
          </a:prstGeom>
          <a:gradFill>
            <a:gsLst>
              <a:gs pos="0">
                <a:srgbClr val="FFE100"/>
              </a:gs>
              <a:gs pos="100000">
                <a:srgbClr val="FF4A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55553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6F0925-7051-54DD-35E0-EF0CCD97F792}"/>
              </a:ext>
            </a:extLst>
          </p:cNvPr>
          <p:cNvSpPr/>
          <p:nvPr userDrawn="1"/>
        </p:nvSpPr>
        <p:spPr>
          <a:xfrm>
            <a:off x="2" y="962835"/>
            <a:ext cx="11452247" cy="3791123"/>
          </a:xfrm>
          <a:prstGeom prst="rect">
            <a:avLst/>
          </a:prstGeom>
          <a:gradFill>
            <a:gsLst>
              <a:gs pos="0">
                <a:srgbClr val="004279">
                  <a:alpha val="95000"/>
                </a:srgbClr>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26">
            <a:extLst>
              <a:ext uri="{FF2B5EF4-FFF2-40B4-BE49-F238E27FC236}">
                <a16:creationId xmlns:a16="http://schemas.microsoft.com/office/drawing/2014/main" id="{C6CF38E3-3AFD-14D6-56CD-C3D298F47838}"/>
              </a:ext>
            </a:extLst>
          </p:cNvPr>
          <p:cNvSpPr>
            <a:spLocks noGrp="1"/>
          </p:cNvSpPr>
          <p:nvPr>
            <p:ph type="body" sz="quarter" idx="10"/>
          </p:nvPr>
        </p:nvSpPr>
        <p:spPr>
          <a:xfrm>
            <a:off x="578639" y="3878491"/>
            <a:ext cx="4699000" cy="415925"/>
          </a:xfrm>
          <a:prstGeom prst="rect">
            <a:avLst/>
          </a:prstGeom>
        </p:spPr>
        <p:txBody>
          <a:bodyPr/>
          <a:lstStyle>
            <a:lvl1pPr marL="0" indent="0">
              <a:buNone/>
              <a:defRPr sz="2000">
                <a:solidFill>
                  <a:schemeClr val="bg1"/>
                </a:solidFill>
                <a:latin typeface="Arial" panose="020B0604020202020204" pitchFamily="34" charset="0"/>
                <a:cs typeface="Arial" panose="020B0604020202020204" pitchFamily="34" charset="0"/>
              </a:defRPr>
            </a:lvl1pPr>
            <a:lvl2pPr marL="457160" indent="0">
              <a:buNone/>
              <a:defRPr sz="2000">
                <a:solidFill>
                  <a:schemeClr val="bg1"/>
                </a:solidFill>
              </a:defRPr>
            </a:lvl2pPr>
            <a:lvl3pPr marL="914319" indent="0">
              <a:buNone/>
              <a:defRPr sz="2000">
                <a:solidFill>
                  <a:schemeClr val="bg1"/>
                </a:solidFill>
              </a:defRPr>
            </a:lvl3pPr>
            <a:lvl4pPr marL="1371478" indent="0">
              <a:buNone/>
              <a:defRPr sz="2000">
                <a:solidFill>
                  <a:schemeClr val="bg1"/>
                </a:solidFill>
              </a:defRPr>
            </a:lvl4pPr>
            <a:lvl5pPr marL="1828637" indent="0">
              <a:buNone/>
              <a:defRPr sz="2000">
                <a:solidFill>
                  <a:schemeClr val="bg1"/>
                </a:solidFill>
              </a:defRPr>
            </a:lvl5pPr>
          </a:lstStyle>
          <a:p>
            <a:pPr lvl="0"/>
            <a:r>
              <a:rPr lang="en-US"/>
              <a:t>Click to edit</a:t>
            </a:r>
          </a:p>
        </p:txBody>
      </p:sp>
      <p:sp>
        <p:nvSpPr>
          <p:cNvPr id="5" name="Text Placeholder 32">
            <a:extLst>
              <a:ext uri="{FF2B5EF4-FFF2-40B4-BE49-F238E27FC236}">
                <a16:creationId xmlns:a16="http://schemas.microsoft.com/office/drawing/2014/main" id="{57307991-E048-0FA4-065F-4A83F6598809}"/>
              </a:ext>
            </a:extLst>
          </p:cNvPr>
          <p:cNvSpPr>
            <a:spLocks noGrp="1"/>
          </p:cNvSpPr>
          <p:nvPr>
            <p:ph type="body" sz="quarter" idx="11" hasCustomPrompt="1"/>
          </p:nvPr>
        </p:nvSpPr>
        <p:spPr>
          <a:xfrm>
            <a:off x="649018" y="1352869"/>
            <a:ext cx="1824743" cy="907296"/>
          </a:xfrm>
          <a:prstGeom prst="rect">
            <a:avLst/>
          </a:prstGeom>
          <a:noFill/>
        </p:spPr>
        <p:txBody>
          <a:bodyPr anchor="t" anchorCtr="0"/>
          <a:lstStyle>
            <a:lvl1pPr marL="0" indent="0" algn="l">
              <a:buNone/>
              <a:defRPr sz="6400" b="1">
                <a:solidFill>
                  <a:schemeClr val="bg1"/>
                </a:solidFill>
                <a:latin typeface="Arial" panose="020B0604020202020204" pitchFamily="34" charset="0"/>
                <a:cs typeface="Arial" panose="020B0604020202020204" pitchFamily="34" charset="0"/>
              </a:defRPr>
            </a:lvl1pPr>
            <a:lvl2pPr marL="457160" indent="0" algn="l">
              <a:buNone/>
              <a:defRPr sz="6400" b="1">
                <a:latin typeface="Arial" panose="020B0604020202020204" pitchFamily="34" charset="0"/>
                <a:cs typeface="Arial" panose="020B0604020202020204" pitchFamily="34" charset="0"/>
              </a:defRPr>
            </a:lvl2pPr>
            <a:lvl3pPr marL="914319" indent="0" algn="l">
              <a:buNone/>
              <a:defRPr sz="6400" b="1">
                <a:latin typeface="Arial" panose="020B0604020202020204" pitchFamily="34" charset="0"/>
                <a:cs typeface="Arial" panose="020B0604020202020204" pitchFamily="34" charset="0"/>
              </a:defRPr>
            </a:lvl3pPr>
            <a:lvl4pPr marL="1371478" indent="0" algn="l">
              <a:buNone/>
              <a:defRPr sz="6400" b="1">
                <a:latin typeface="Arial" panose="020B0604020202020204" pitchFamily="34" charset="0"/>
                <a:cs typeface="Arial" panose="020B0604020202020204" pitchFamily="34" charset="0"/>
              </a:defRPr>
            </a:lvl4pPr>
            <a:lvl5pPr marL="1828637" indent="0" algn="l">
              <a:buNone/>
              <a:defRPr sz="6400" b="1">
                <a:latin typeface="Arial" panose="020B0604020202020204" pitchFamily="34" charset="0"/>
                <a:cs typeface="Arial" panose="020B0604020202020204" pitchFamily="34" charset="0"/>
              </a:defRPr>
            </a:lvl5pPr>
          </a:lstStyle>
          <a:p>
            <a:pPr lvl="0"/>
            <a:r>
              <a:rPr lang="en-US"/>
              <a:t>1</a:t>
            </a:r>
          </a:p>
        </p:txBody>
      </p:sp>
      <p:sp>
        <p:nvSpPr>
          <p:cNvPr id="6" name="Text Placeholder 26">
            <a:extLst>
              <a:ext uri="{FF2B5EF4-FFF2-40B4-BE49-F238E27FC236}">
                <a16:creationId xmlns:a16="http://schemas.microsoft.com/office/drawing/2014/main" id="{5EB24EFA-178F-276A-2461-76A9CFF63E67}"/>
              </a:ext>
            </a:extLst>
          </p:cNvPr>
          <p:cNvSpPr>
            <a:spLocks noGrp="1"/>
          </p:cNvSpPr>
          <p:nvPr>
            <p:ph type="body" sz="quarter" idx="12" hasCustomPrompt="1"/>
          </p:nvPr>
        </p:nvSpPr>
        <p:spPr>
          <a:xfrm>
            <a:off x="578637" y="2420394"/>
            <a:ext cx="10372195" cy="998558"/>
          </a:xfrm>
          <a:prstGeom prst="rect">
            <a:avLst/>
          </a:prstGeom>
        </p:spPr>
        <p:txBody>
          <a:bodyPr/>
          <a:lstStyle>
            <a:lvl1pPr marL="0" indent="0">
              <a:buNone/>
              <a:defRPr sz="4200" b="1">
                <a:solidFill>
                  <a:schemeClr val="bg1"/>
                </a:solidFill>
                <a:latin typeface="Arial" panose="020B0604020202020204" pitchFamily="34" charset="0"/>
                <a:cs typeface="Arial" panose="020B0604020202020204" pitchFamily="34" charset="0"/>
              </a:defRPr>
            </a:lvl1pPr>
            <a:lvl2pPr marL="457160" indent="0">
              <a:buNone/>
              <a:defRPr sz="2000">
                <a:solidFill>
                  <a:schemeClr val="bg1"/>
                </a:solidFill>
              </a:defRPr>
            </a:lvl2pPr>
            <a:lvl3pPr marL="914319" indent="0">
              <a:buNone/>
              <a:defRPr sz="2000">
                <a:solidFill>
                  <a:schemeClr val="bg1"/>
                </a:solidFill>
              </a:defRPr>
            </a:lvl3pPr>
            <a:lvl4pPr marL="1371478" indent="0">
              <a:buNone/>
              <a:defRPr sz="2000">
                <a:solidFill>
                  <a:schemeClr val="bg1"/>
                </a:solidFill>
              </a:defRPr>
            </a:lvl4pPr>
            <a:lvl5pPr marL="1828637" indent="0">
              <a:buNone/>
              <a:defRPr sz="2000">
                <a:solidFill>
                  <a:schemeClr val="bg1"/>
                </a:solidFill>
              </a:defRPr>
            </a:lvl5pPr>
          </a:lstStyle>
          <a:p>
            <a:r>
              <a:rPr lang="en-US"/>
              <a:t>Click to edit Master title style</a:t>
            </a:r>
          </a:p>
        </p:txBody>
      </p:sp>
      <p:sp>
        <p:nvSpPr>
          <p:cNvPr id="7" name="Rectangle 6">
            <a:extLst>
              <a:ext uri="{FF2B5EF4-FFF2-40B4-BE49-F238E27FC236}">
                <a16:creationId xmlns:a16="http://schemas.microsoft.com/office/drawing/2014/main" id="{A0F60725-7DFA-595B-3F71-EBCD2522DF59}"/>
              </a:ext>
            </a:extLst>
          </p:cNvPr>
          <p:cNvSpPr/>
          <p:nvPr userDrawn="1"/>
        </p:nvSpPr>
        <p:spPr>
          <a:xfrm>
            <a:off x="341644" y="769629"/>
            <a:ext cx="97536" cy="1371600"/>
          </a:xfrm>
          <a:prstGeom prst="rect">
            <a:avLst/>
          </a:prstGeom>
          <a:gradFill>
            <a:gsLst>
              <a:gs pos="0">
                <a:srgbClr val="FFE100"/>
              </a:gs>
              <a:gs pos="100000">
                <a:srgbClr val="FF4A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33317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 Column Bullets">
    <p:bg>
      <p:bgPr>
        <a:solidFill>
          <a:schemeClr val="bg1"/>
        </a:solidFill>
        <a:effectLst/>
      </p:bgPr>
    </p:bg>
    <p:spTree>
      <p:nvGrpSpPr>
        <p:cNvPr id="1" name=""/>
        <p:cNvGrpSpPr/>
        <p:nvPr/>
      </p:nvGrpSpPr>
      <p:grpSpPr>
        <a:xfrm>
          <a:off x="0" y="0"/>
          <a:ext cx="0" cy="0"/>
          <a:chOff x="0" y="0"/>
          <a:chExt cx="0" cy="0"/>
        </a:xfrm>
      </p:grpSpPr>
      <p:sp>
        <p:nvSpPr>
          <p:cNvPr id="10" name="Text Placeholder 11"/>
          <p:cNvSpPr>
            <a:spLocks noGrp="1"/>
          </p:cNvSpPr>
          <p:nvPr>
            <p:ph type="body" sz="quarter" idx="12"/>
          </p:nvPr>
        </p:nvSpPr>
        <p:spPr>
          <a:xfrm>
            <a:off x="547222" y="2108033"/>
            <a:ext cx="11110633" cy="2691924"/>
          </a:xfrm>
          <a:prstGeom prst="rect">
            <a:avLst/>
          </a:prstGeom>
        </p:spPr>
        <p:txBody>
          <a:bodyPr wrap="square" lIns="0" tIns="40339" rIns="0" bIns="40339">
            <a:spAutoFit/>
          </a:bodyPr>
          <a:lstStyle>
            <a:lvl1pPr marL="342900" indent="-342900">
              <a:lnSpc>
                <a:spcPct val="110000"/>
              </a:lnSpc>
              <a:spcBef>
                <a:spcPts val="818"/>
              </a:spcBef>
              <a:buClr>
                <a:schemeClr val="accent2"/>
              </a:buClr>
              <a:buSzPct val="90000"/>
              <a:buFont typeface="Wingdings" pitchFamily="2" charset="2"/>
              <a:buChar char="§"/>
              <a:defRPr lang="en-US" sz="2400" b="0" i="0" spc="0" smtClean="0">
                <a:solidFill>
                  <a:schemeClr val="tx1"/>
                </a:solidFill>
                <a:effectLst/>
                <a:latin typeface="Arial"/>
                <a:cs typeface="Arial"/>
              </a:defRPr>
            </a:lvl1pPr>
            <a:lvl2pPr marL="685739" indent="-228579">
              <a:lnSpc>
                <a:spcPct val="110000"/>
              </a:lnSpc>
              <a:buClr>
                <a:schemeClr val="accent2"/>
              </a:buClr>
              <a:buSzPct val="90000"/>
              <a:buFont typeface="Wingdings" pitchFamily="2" charset="2"/>
              <a:buChar char="§"/>
              <a:defRPr sz="2400">
                <a:solidFill>
                  <a:schemeClr val="tx1"/>
                </a:solidFill>
                <a:latin typeface="Arial"/>
                <a:cs typeface="Arial"/>
              </a:defRPr>
            </a:lvl2pPr>
            <a:lvl3pPr marL="1142898" indent="-228579">
              <a:lnSpc>
                <a:spcPct val="110000"/>
              </a:lnSpc>
              <a:buClr>
                <a:schemeClr val="accent2"/>
              </a:buClr>
              <a:buSzPct val="70000"/>
              <a:buFont typeface="Wingdings" pitchFamily="2" charset="2"/>
              <a:buChar char="§"/>
              <a:defRPr sz="2400">
                <a:solidFill>
                  <a:schemeClr val="tx1"/>
                </a:solidFill>
                <a:latin typeface="Arial"/>
                <a:cs typeface="Arial"/>
              </a:defRPr>
            </a:lvl3pPr>
            <a:lvl4pPr marL="1600057" indent="-228579">
              <a:buClr>
                <a:schemeClr val="accent2"/>
              </a:buClr>
              <a:buSzPct val="70000"/>
              <a:buFont typeface="Wingdings" pitchFamily="2" charset="2"/>
              <a:buChar char="§"/>
              <a:defRPr sz="2400">
                <a:solidFill>
                  <a:schemeClr val="tx1"/>
                </a:solidFill>
                <a:latin typeface="Arial"/>
                <a:cs typeface="Arial"/>
              </a:defRPr>
            </a:lvl4pPr>
          </a:lstStyle>
          <a:p>
            <a:pPr lvl="0"/>
            <a:r>
              <a:rPr lang="en-US"/>
              <a:t>Click to edit</a:t>
            </a:r>
          </a:p>
          <a:p>
            <a:pPr lvl="1"/>
            <a:r>
              <a:rPr lang="en-US"/>
              <a:t>One</a:t>
            </a:r>
          </a:p>
          <a:p>
            <a:pPr lvl="1"/>
            <a:r>
              <a:rPr lang="en-US"/>
              <a:t>Two</a:t>
            </a:r>
          </a:p>
          <a:p>
            <a:pPr lvl="2"/>
            <a:r>
              <a:rPr lang="en-US"/>
              <a:t>Three</a:t>
            </a:r>
          </a:p>
          <a:p>
            <a:pPr lvl="3"/>
            <a:r>
              <a:rPr lang="en-US"/>
              <a:t>Four</a:t>
            </a:r>
          </a:p>
          <a:p>
            <a:pPr lvl="3"/>
            <a:endParaRPr lang="en-US"/>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E427BB03-FA2D-79CA-DA7C-8F82C6DE88FE}"/>
              </a:ext>
            </a:extLst>
          </p:cNvPr>
          <p:cNvSpPr>
            <a:spLocks noGrp="1"/>
          </p:cNvSpPr>
          <p:nvPr>
            <p:ph type="sldNum" sz="quarter" idx="13"/>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398803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 Column Knock Out with Photo">
    <p:spTree>
      <p:nvGrpSpPr>
        <p:cNvPr id="1" name=""/>
        <p:cNvGrpSpPr/>
        <p:nvPr/>
      </p:nvGrpSpPr>
      <p:grpSpPr>
        <a:xfrm>
          <a:off x="0" y="0"/>
          <a:ext cx="0" cy="0"/>
          <a:chOff x="0" y="0"/>
          <a:chExt cx="0" cy="0"/>
        </a:xfrm>
      </p:grpSpPr>
      <p:sp>
        <p:nvSpPr>
          <p:cNvPr id="9" name="Text Placeholder 11"/>
          <p:cNvSpPr>
            <a:spLocks noGrp="1"/>
          </p:cNvSpPr>
          <p:nvPr>
            <p:ph type="body" sz="quarter" idx="12"/>
          </p:nvPr>
        </p:nvSpPr>
        <p:spPr>
          <a:xfrm>
            <a:off x="543986" y="2172214"/>
            <a:ext cx="5249665" cy="437236"/>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800" b="0" i="0" spc="0" smtClean="0">
                <a:solidFill>
                  <a:schemeClr val="bg1"/>
                </a:solidFill>
                <a:effectLst/>
                <a:latin typeface="Arial" panose="020B0604020202020204" pitchFamily="34" charset="0"/>
                <a:cs typeface="Arial" panose="020B0604020202020204" pitchFamily="34" charset="0"/>
              </a:defRPr>
            </a:lvl1pPr>
          </a:lstStyle>
          <a:p>
            <a:pPr lvl="0"/>
            <a:r>
              <a:rPr lang="en-US"/>
              <a:t>Click to edit</a:t>
            </a:r>
          </a:p>
        </p:txBody>
      </p:sp>
      <p:sp>
        <p:nvSpPr>
          <p:cNvPr id="2" name="Title 1"/>
          <p:cNvSpPr>
            <a:spLocks noGrp="1"/>
          </p:cNvSpPr>
          <p:nvPr>
            <p:ph type="title"/>
          </p:nvPr>
        </p:nvSpPr>
        <p:spPr>
          <a:xfrm>
            <a:off x="543984" y="739194"/>
            <a:ext cx="10515600" cy="1104949"/>
          </a:xfrm>
          <a:prstGeom prst="rect">
            <a:avLst/>
          </a:prstGeom>
        </p:spPr>
        <p:txBody>
          <a:bodyPr vert="horz" lIns="0" tIns="45720" rIns="91440" bIns="45720" rtlCol="0" anchor="t">
            <a:normAutofit/>
          </a:bodyPr>
          <a:lstStyle>
            <a:lvl1pPr>
              <a:defRPr lang="en-US" sz="4200" b="1" kern="4000" spc="-64" baseline="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title style</a:t>
            </a:r>
          </a:p>
        </p:txBody>
      </p:sp>
      <p:sp>
        <p:nvSpPr>
          <p:cNvPr id="4" name="Picture Placeholder 11">
            <a:extLst>
              <a:ext uri="{FF2B5EF4-FFF2-40B4-BE49-F238E27FC236}">
                <a16:creationId xmlns:a16="http://schemas.microsoft.com/office/drawing/2014/main" id="{00D092FB-B3A7-9E01-A0EF-7F7B38EA700B}"/>
              </a:ext>
            </a:extLst>
          </p:cNvPr>
          <p:cNvSpPr>
            <a:spLocks noGrp="1"/>
          </p:cNvSpPr>
          <p:nvPr>
            <p:ph type="pic" sz="quarter" idx="14"/>
          </p:nvPr>
        </p:nvSpPr>
        <p:spPr>
          <a:xfrm>
            <a:off x="6396115" y="2069217"/>
            <a:ext cx="5261741" cy="3874385"/>
          </a:xfrm>
          <a:prstGeom prst="rect">
            <a:avLst/>
          </a:prstGeom>
          <a:noFill/>
          <a:ln>
            <a:noFill/>
          </a:ln>
        </p:spPr>
        <p:txBody>
          <a:bodyPr lIns="80678" tIns="40339" rIns="80678" bIns="40339"/>
          <a:lstStyle>
            <a:lvl1pPr>
              <a:defRPr>
                <a:solidFill>
                  <a:schemeClr val="bg1"/>
                </a:solidFill>
                <a:latin typeface="Arial" panose="020B0604020202020204" pitchFamily="34" charset="0"/>
                <a:cs typeface="Arial" panose="020B0604020202020204" pitchFamily="34" charset="0"/>
              </a:defRPr>
            </a:lvl1pPr>
          </a:lstStyle>
          <a:p>
            <a:endParaRPr lang="en-US"/>
          </a:p>
        </p:txBody>
      </p:sp>
      <p:sp>
        <p:nvSpPr>
          <p:cNvPr id="5" name="Rectangle 4">
            <a:extLst>
              <a:ext uri="{FF2B5EF4-FFF2-40B4-BE49-F238E27FC236}">
                <a16:creationId xmlns:a16="http://schemas.microsoft.com/office/drawing/2014/main" id="{018DA253-FCF3-CC39-CB43-B08651C2C9D9}"/>
              </a:ext>
            </a:extLst>
          </p:cNvPr>
          <p:cNvSpPr/>
          <p:nvPr userDrawn="1"/>
        </p:nvSpPr>
        <p:spPr>
          <a:xfrm>
            <a:off x="-3" y="319677"/>
            <a:ext cx="1219200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EB5CA032-FA5F-F911-0C54-F2F2AF73833A}"/>
              </a:ext>
            </a:extLst>
          </p:cNvPr>
          <p:cNvSpPr>
            <a:spLocks noGrp="1"/>
          </p:cNvSpPr>
          <p:nvPr>
            <p:ph type="sldNum" sz="quarter" idx="15"/>
          </p:nvPr>
        </p:nvSpPr>
        <p:spPr/>
        <p:txBody>
          <a:bodyPr/>
          <a:lstStyle/>
          <a:p>
            <a:fld id="{796CB93B-C569-4802-AF22-9A2B7C1E12CA}" type="slidenum">
              <a:rPr lang="en-US" smtClean="0"/>
              <a:pPr/>
              <a:t>‹#›</a:t>
            </a:fld>
            <a:endParaRPr lang="en-US"/>
          </a:p>
        </p:txBody>
      </p:sp>
    </p:spTree>
    <p:extLst>
      <p:ext uri="{BB962C8B-B14F-4D97-AF65-F5344CB8AC3E}">
        <p14:creationId xmlns:p14="http://schemas.microsoft.com/office/powerpoint/2010/main" val="3910057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Slide - 1 column image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1E87EBF0-BC43-2E5B-152C-8A1D0A2770E3}"/>
              </a:ext>
            </a:extLst>
          </p:cNvPr>
          <p:cNvSpPr>
            <a:spLocks noGrp="1"/>
          </p:cNvSpPr>
          <p:nvPr>
            <p:ph type="sldNum" sz="quarter" idx="10"/>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768208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 Column No Bullets">
    <p:bg>
      <p:bgPr>
        <a:solidFill>
          <a:schemeClr val="bg1"/>
        </a:solidFill>
        <a:effectLst/>
      </p:bgPr>
    </p:bg>
    <p:spTree>
      <p:nvGrpSpPr>
        <p:cNvPr id="1" name=""/>
        <p:cNvGrpSpPr/>
        <p:nvPr/>
      </p:nvGrpSpPr>
      <p:grpSpPr>
        <a:xfrm>
          <a:off x="0" y="0"/>
          <a:ext cx="0" cy="0"/>
          <a:chOff x="0" y="0"/>
          <a:chExt cx="0" cy="0"/>
        </a:xfrm>
      </p:grpSpPr>
      <p:sp>
        <p:nvSpPr>
          <p:cNvPr id="8" name="Text Placeholder 9"/>
          <p:cNvSpPr>
            <a:spLocks noGrp="1"/>
          </p:cNvSpPr>
          <p:nvPr>
            <p:ph type="body" sz="quarter" idx="11"/>
          </p:nvPr>
        </p:nvSpPr>
        <p:spPr>
          <a:xfrm>
            <a:off x="566754" y="2011363"/>
            <a:ext cx="11087711" cy="581154"/>
          </a:xfrm>
          <a:prstGeom prst="rect">
            <a:avLst/>
          </a:prstGeom>
        </p:spPr>
        <p:txBody>
          <a:bodyPr wrap="square" lIns="0" tIns="40339" rIns="0" bIns="40339">
            <a:spAutoFit/>
          </a:bodyPr>
          <a:lstStyle>
            <a:lvl1pPr marL="0" indent="0">
              <a:lnSpc>
                <a:spcPct val="110000"/>
              </a:lnSpc>
              <a:buNone/>
              <a:defRPr sz="32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9" name="Text Placeholder 11"/>
          <p:cNvSpPr>
            <a:spLocks noGrp="1"/>
          </p:cNvSpPr>
          <p:nvPr>
            <p:ph type="body" sz="quarter" idx="12"/>
          </p:nvPr>
        </p:nvSpPr>
        <p:spPr>
          <a:xfrm>
            <a:off x="578045" y="2671451"/>
            <a:ext cx="5254751" cy="374718"/>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10" name="Text Placeholder 11"/>
          <p:cNvSpPr>
            <a:spLocks noGrp="1"/>
          </p:cNvSpPr>
          <p:nvPr>
            <p:ph type="body" sz="quarter" idx="13"/>
          </p:nvPr>
        </p:nvSpPr>
        <p:spPr>
          <a:xfrm>
            <a:off x="6404800" y="2671451"/>
            <a:ext cx="5249665" cy="374718"/>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4" name="Title 3"/>
          <p:cNvSpPr>
            <a:spLocks noGrp="1"/>
          </p:cNvSpPr>
          <p:nvPr>
            <p:ph type="title"/>
          </p:nvPr>
        </p:nvSpPr>
        <p:spPr>
          <a:xfrm>
            <a:off x="566754" y="685803"/>
            <a:ext cx="11087711" cy="1325563"/>
          </a:xfrm>
        </p:spPr>
        <p:txBody>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6B3D43BA-045E-1A7C-CF0D-2109F7CEFECC}"/>
              </a:ext>
            </a:extLst>
          </p:cNvPr>
          <p:cNvSpPr>
            <a:spLocks noGrp="1"/>
          </p:cNvSpPr>
          <p:nvPr>
            <p:ph type="sldNum" sz="quarter" idx="14"/>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962155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able Slide - Simple style ">
    <p:bg>
      <p:bgPr>
        <a:solidFill>
          <a:schemeClr val="bg1"/>
        </a:solidFill>
        <a:effectLst/>
      </p:bgPr>
    </p:bg>
    <p:spTree>
      <p:nvGrpSpPr>
        <p:cNvPr id="1" name=""/>
        <p:cNvGrpSpPr/>
        <p:nvPr/>
      </p:nvGrpSpPr>
      <p:grpSpPr>
        <a:xfrm>
          <a:off x="0" y="0"/>
          <a:ext cx="0" cy="0"/>
          <a:chOff x="0" y="0"/>
          <a:chExt cx="0" cy="0"/>
        </a:xfrm>
      </p:grpSpPr>
      <p:sp>
        <p:nvSpPr>
          <p:cNvPr id="16" name="Table Placeholder 15"/>
          <p:cNvSpPr>
            <a:spLocks noGrp="1"/>
          </p:cNvSpPr>
          <p:nvPr>
            <p:ph type="tbl" sz="quarter" idx="15"/>
          </p:nvPr>
        </p:nvSpPr>
        <p:spPr>
          <a:xfrm>
            <a:off x="548412" y="2662757"/>
            <a:ext cx="11086521" cy="2612192"/>
          </a:xfrm>
          <a:prstGeom prst="rect">
            <a:avLst/>
          </a:prstGeom>
          <a:solidFill>
            <a:schemeClr val="bg2"/>
          </a:solidFill>
        </p:spPr>
        <p:txBody>
          <a:bodyPr lIns="80678" tIns="40339" rIns="80678" bIns="40339"/>
          <a:lstStyle>
            <a:lvl1pPr marL="0" indent="0">
              <a:buNone/>
              <a:defRPr>
                <a:latin typeface="Arial" panose="020B0604020202020204" pitchFamily="34" charset="0"/>
                <a:cs typeface="Arial" panose="020B0604020202020204" pitchFamily="34" charset="0"/>
              </a:defRPr>
            </a:lvl1pPr>
          </a:lstStyle>
          <a:p>
            <a:endParaRPr lang="en-US"/>
          </a:p>
        </p:txBody>
      </p:sp>
      <p:sp>
        <p:nvSpPr>
          <p:cNvPr id="20" name="Text Placeholder 8"/>
          <p:cNvSpPr>
            <a:spLocks noGrp="1"/>
          </p:cNvSpPr>
          <p:nvPr>
            <p:ph type="body" sz="quarter" idx="14"/>
          </p:nvPr>
        </p:nvSpPr>
        <p:spPr>
          <a:xfrm>
            <a:off x="534705" y="5609102"/>
            <a:ext cx="11113931" cy="251962"/>
          </a:xfrm>
          <a:prstGeom prst="rect">
            <a:avLst/>
          </a:prstGeom>
        </p:spPr>
        <p:txBody>
          <a:bodyPr wrap="square" lIns="80678" tIns="40339" rIns="80678" bIns="40339">
            <a:spAutoFit/>
          </a:bodyPr>
          <a:lstStyle>
            <a:lvl1pPr marL="0" indent="0">
              <a:lnSpc>
                <a:spcPts val="1454"/>
              </a:lnSpc>
              <a:spcBef>
                <a:spcPts val="0"/>
              </a:spcBef>
              <a:buNone/>
              <a:defRPr sz="900" spc="0" baseline="0">
                <a:solidFill>
                  <a:srgbClr val="6A6A6A"/>
                </a:solidFill>
                <a:latin typeface="Arial" panose="020B0604020202020204" pitchFamily="34" charset="0"/>
                <a:cs typeface="Arial" panose="020B0604020202020204" pitchFamily="34" charset="0"/>
              </a:defRPr>
            </a:lvl1pPr>
          </a:lstStyle>
          <a:p>
            <a:pPr lvl="0"/>
            <a:r>
              <a:rPr lang="en-US"/>
              <a:t>Click to edit</a:t>
            </a:r>
          </a:p>
        </p:txBody>
      </p:sp>
      <p:sp>
        <p:nvSpPr>
          <p:cNvPr id="21" name="Text Placeholder 9"/>
          <p:cNvSpPr>
            <a:spLocks noGrp="1"/>
          </p:cNvSpPr>
          <p:nvPr>
            <p:ph type="body" sz="quarter" idx="11"/>
          </p:nvPr>
        </p:nvSpPr>
        <p:spPr>
          <a:xfrm>
            <a:off x="547220" y="2036288"/>
            <a:ext cx="11102725" cy="518701"/>
          </a:xfrm>
          <a:prstGeom prst="rect">
            <a:avLst/>
          </a:prstGeom>
        </p:spPr>
        <p:txBody>
          <a:bodyPr wrap="square" lIns="0" tIns="40339" rIns="0" bIns="40339">
            <a:spAutoFit/>
          </a:bodyPr>
          <a:lstStyle>
            <a:lvl1pPr marL="0" indent="0">
              <a:lnSpc>
                <a:spcPct val="110000"/>
              </a:lnSpc>
              <a:buNone/>
              <a:defRPr sz="28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963CFC9-3938-A58F-4C83-2BEF6F820838}"/>
              </a:ext>
            </a:extLst>
          </p:cNvPr>
          <p:cNvSpPr>
            <a:spLocks noGrp="1"/>
          </p:cNvSpPr>
          <p:nvPr>
            <p:ph type="sldNum" sz="quarter" idx="16"/>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123597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776831"/>
            <a:ext cx="12191995" cy="5025514"/>
          </a:xfrm>
          <a:prstGeom prst="rect">
            <a:avLst/>
          </a:prstGeom>
          <a:gradFill>
            <a:gsLst>
              <a:gs pos="80000">
                <a:srgbClr val="004279">
                  <a:alpha val="95000"/>
                </a:srgbClr>
              </a:gs>
              <a:gs pos="10000">
                <a:srgbClr val="020D4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0678" tIns="40339" rIns="80678" bIns="40339" rtlCol="0" anchor="ctr"/>
          <a:lstStyle/>
          <a:p>
            <a:pPr algn="ctr"/>
            <a:endParaRPr lang="en-US" sz="1800">
              <a:latin typeface="Arial" panose="020B0604020202020204" pitchFamily="34" charset="0"/>
              <a:cs typeface="Arial" panose="020B0604020202020204" pitchFamily="34" charset="0"/>
            </a:endParaRPr>
          </a:p>
        </p:txBody>
      </p:sp>
      <p:sp>
        <p:nvSpPr>
          <p:cNvPr id="6" name="Text Placeholder 8"/>
          <p:cNvSpPr>
            <a:spLocks noGrp="1"/>
          </p:cNvSpPr>
          <p:nvPr>
            <p:ph type="body" sz="quarter" idx="11"/>
          </p:nvPr>
        </p:nvSpPr>
        <p:spPr>
          <a:xfrm>
            <a:off x="1219200" y="1882311"/>
            <a:ext cx="9347200" cy="522451"/>
          </a:xfrm>
          <a:prstGeom prst="rect">
            <a:avLst/>
          </a:prstGeom>
        </p:spPr>
        <p:txBody>
          <a:bodyPr wrap="square" lIns="0" tIns="0" rIns="0" bIns="0">
            <a:spAutoFit/>
          </a:bodyPr>
          <a:lstStyle>
            <a:lvl1pPr marL="0" indent="0">
              <a:lnSpc>
                <a:spcPts val="4363"/>
              </a:lnSpc>
              <a:spcBef>
                <a:spcPts val="0"/>
              </a:spcBef>
              <a:buNone/>
              <a:defRPr sz="3400" b="1" spc="0"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7" name="Text Placeholder 8"/>
          <p:cNvSpPr>
            <a:spLocks noGrp="1"/>
          </p:cNvSpPr>
          <p:nvPr>
            <p:ph type="body" sz="quarter" idx="12"/>
          </p:nvPr>
        </p:nvSpPr>
        <p:spPr>
          <a:xfrm>
            <a:off x="2336800" y="4408885"/>
            <a:ext cx="5283200" cy="229764"/>
          </a:xfrm>
          <a:prstGeom prst="rect">
            <a:avLst/>
          </a:prstGeom>
        </p:spPr>
        <p:txBody>
          <a:bodyPr wrap="square" lIns="0" tIns="0" rIns="0" bIns="45720">
            <a:spAutoFit/>
          </a:bodyPr>
          <a:lstStyle>
            <a:lvl1pPr marL="0" indent="0">
              <a:lnSpc>
                <a:spcPts val="1454"/>
              </a:lnSpc>
              <a:spcBef>
                <a:spcPts val="0"/>
              </a:spcBef>
              <a:buNone/>
              <a:defRPr sz="1100" spc="-9"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9" name="Text Placeholder 8"/>
          <p:cNvSpPr>
            <a:spLocks noGrp="1"/>
          </p:cNvSpPr>
          <p:nvPr>
            <p:ph type="body" sz="quarter" idx="13"/>
          </p:nvPr>
        </p:nvSpPr>
        <p:spPr>
          <a:xfrm>
            <a:off x="2336802" y="4125980"/>
            <a:ext cx="5271655" cy="229764"/>
          </a:xfrm>
          <a:prstGeom prst="rect">
            <a:avLst/>
          </a:prstGeom>
        </p:spPr>
        <p:txBody>
          <a:bodyPr wrap="square" lIns="0" tIns="0" rIns="0" bIns="45720">
            <a:spAutoFit/>
          </a:bodyPr>
          <a:lstStyle>
            <a:lvl1pPr marL="0" indent="0">
              <a:lnSpc>
                <a:spcPts val="1454"/>
              </a:lnSpc>
              <a:spcBef>
                <a:spcPts val="0"/>
              </a:spcBef>
              <a:buNone/>
              <a:defRPr sz="1100" b="1" spc="-9"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10" name="Text Placeholder 8"/>
          <p:cNvSpPr>
            <a:spLocks noGrp="1"/>
          </p:cNvSpPr>
          <p:nvPr>
            <p:ph type="body" sz="quarter" idx="14"/>
          </p:nvPr>
        </p:nvSpPr>
        <p:spPr>
          <a:xfrm>
            <a:off x="1219200" y="5243275"/>
            <a:ext cx="9347200" cy="251962"/>
          </a:xfrm>
          <a:prstGeom prst="rect">
            <a:avLst/>
          </a:prstGeom>
        </p:spPr>
        <p:txBody>
          <a:bodyPr wrap="square" lIns="80678" tIns="40339" rIns="80678" bIns="40339">
            <a:spAutoFit/>
          </a:bodyPr>
          <a:lstStyle>
            <a:lvl1pPr marL="0" indent="0">
              <a:lnSpc>
                <a:spcPts val="1454"/>
              </a:lnSpc>
              <a:spcBef>
                <a:spcPts val="0"/>
              </a:spcBef>
              <a:buNone/>
              <a:defRPr sz="900" spc="0"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13" name="Picture Placeholder 12"/>
          <p:cNvSpPr>
            <a:spLocks noGrp="1"/>
          </p:cNvSpPr>
          <p:nvPr>
            <p:ph type="pic" sz="quarter" idx="15" hasCustomPrompt="1"/>
          </p:nvPr>
        </p:nvSpPr>
        <p:spPr>
          <a:xfrm>
            <a:off x="1216127" y="4125983"/>
            <a:ext cx="960631" cy="832052"/>
          </a:xfrm>
          <a:prstGeom prst="ellipse">
            <a:avLst/>
          </a:prstGeom>
        </p:spPr>
        <p:txBody>
          <a:bodyPr lIns="80678" tIns="40339" rIns="80678" bIns="40339" anchor="ctr"/>
          <a:lstStyle>
            <a:lvl1pPr marL="0" indent="0">
              <a:buNone/>
              <a:defRPr sz="1000" baseline="0">
                <a:solidFill>
                  <a:schemeClr val="bg1"/>
                </a:solidFill>
                <a:latin typeface="Arial" panose="020B0604020202020204" pitchFamily="34" charset="0"/>
                <a:cs typeface="Arial" panose="020B0604020202020204" pitchFamily="34" charset="0"/>
              </a:defRPr>
            </a:lvl1pPr>
          </a:lstStyle>
          <a:p>
            <a:r>
              <a:rPr lang="en-US"/>
              <a:t>Click to add image</a:t>
            </a:r>
          </a:p>
        </p:txBody>
      </p:sp>
      <p:sp>
        <p:nvSpPr>
          <p:cNvPr id="4" name="Rectangle 3">
            <a:extLst>
              <a:ext uri="{FF2B5EF4-FFF2-40B4-BE49-F238E27FC236}">
                <a16:creationId xmlns:a16="http://schemas.microsoft.com/office/drawing/2014/main" id="{69B3955A-3A51-37C7-B2AF-38DA4D47F803}"/>
              </a:ext>
            </a:extLst>
          </p:cNvPr>
          <p:cNvSpPr/>
          <p:nvPr userDrawn="1"/>
        </p:nvSpPr>
        <p:spPr>
          <a:xfrm>
            <a:off x="547220" y="1452949"/>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1">
            <a:extLst>
              <a:ext uri="{FF2B5EF4-FFF2-40B4-BE49-F238E27FC236}">
                <a16:creationId xmlns:a16="http://schemas.microsoft.com/office/drawing/2014/main" id="{0C5A4DBD-568F-A75C-7F4B-058E268023A8}"/>
              </a:ext>
            </a:extLst>
          </p:cNvPr>
          <p:cNvSpPr>
            <a:spLocks noGrp="1"/>
          </p:cNvSpPr>
          <p:nvPr>
            <p:ph type="sldNum" sz="quarter" idx="16"/>
          </p:nvPr>
        </p:nvSpPr>
        <p:spPr/>
        <p:txBody>
          <a:bodyPr/>
          <a:lstStyle/>
          <a:p>
            <a:fld id="{796CB93B-C569-4802-AF22-9A2B7C1E12CA}" type="slidenum">
              <a:rPr lang="en-US" smtClean="0"/>
              <a:pPr/>
              <a:t>‹#›</a:t>
            </a:fld>
            <a:endParaRPr lang="en-US"/>
          </a:p>
        </p:txBody>
      </p:sp>
    </p:spTree>
    <p:extLst>
      <p:ext uri="{BB962C8B-B14F-4D97-AF65-F5344CB8AC3E}">
        <p14:creationId xmlns:p14="http://schemas.microsoft.com/office/powerpoint/2010/main" val="3902859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No Bullets">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2" name="Text Placeholder 11">
            <a:extLst>
              <a:ext uri="{FF2B5EF4-FFF2-40B4-BE49-F238E27FC236}">
                <a16:creationId xmlns:a16="http://schemas.microsoft.com/office/drawing/2014/main" id="{434B52CC-2A3B-B446-739A-24A7A4EBD18A}"/>
              </a:ext>
            </a:extLst>
          </p:cNvPr>
          <p:cNvSpPr>
            <a:spLocks noGrp="1"/>
          </p:cNvSpPr>
          <p:nvPr>
            <p:ph type="body" sz="quarter" idx="12"/>
          </p:nvPr>
        </p:nvSpPr>
        <p:spPr>
          <a:xfrm>
            <a:off x="558511" y="2671451"/>
            <a:ext cx="11076420" cy="374718"/>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6" name="Text Placeholder 9">
            <a:extLst>
              <a:ext uri="{FF2B5EF4-FFF2-40B4-BE49-F238E27FC236}">
                <a16:creationId xmlns:a16="http://schemas.microsoft.com/office/drawing/2014/main" id="{6B87902F-84DA-1AE9-FEC1-85987CC9562D}"/>
              </a:ext>
            </a:extLst>
          </p:cNvPr>
          <p:cNvSpPr>
            <a:spLocks noGrp="1"/>
          </p:cNvSpPr>
          <p:nvPr>
            <p:ph type="body" sz="quarter" idx="11"/>
          </p:nvPr>
        </p:nvSpPr>
        <p:spPr>
          <a:xfrm>
            <a:off x="547222" y="2011363"/>
            <a:ext cx="11087711" cy="581154"/>
          </a:xfrm>
          <a:prstGeom prst="rect">
            <a:avLst/>
          </a:prstGeom>
        </p:spPr>
        <p:txBody>
          <a:bodyPr wrap="square" lIns="0" tIns="40339" rIns="0" bIns="40339">
            <a:spAutoFit/>
          </a:bodyPr>
          <a:lstStyle>
            <a:lvl1pPr marL="0" indent="0">
              <a:lnSpc>
                <a:spcPct val="110000"/>
              </a:lnSpc>
              <a:buNone/>
              <a:defRPr sz="32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5" name="Slide Number Placeholder 4">
            <a:extLst>
              <a:ext uri="{FF2B5EF4-FFF2-40B4-BE49-F238E27FC236}">
                <a16:creationId xmlns:a16="http://schemas.microsoft.com/office/drawing/2014/main" id="{2D9A8650-AA9A-34FE-A720-005FD9BCD3D3}"/>
              </a:ext>
            </a:extLst>
          </p:cNvPr>
          <p:cNvSpPr>
            <a:spLocks noGrp="1"/>
          </p:cNvSpPr>
          <p:nvPr>
            <p:ph type="sldNum" sz="quarter" idx="13"/>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20973234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No Bullets">
    <p:bg>
      <p:bgPr>
        <a:solidFill>
          <a:schemeClr val="bg1"/>
        </a:solidFill>
        <a:effectLst/>
      </p:bgPr>
    </p:bg>
    <p:spTree>
      <p:nvGrpSpPr>
        <p:cNvPr id="1" name=""/>
        <p:cNvGrpSpPr/>
        <p:nvPr/>
      </p:nvGrpSpPr>
      <p:grpSpPr>
        <a:xfrm>
          <a:off x="0" y="0"/>
          <a:ext cx="0" cy="0"/>
          <a:chOff x="0" y="0"/>
          <a:chExt cx="0" cy="0"/>
        </a:xfrm>
      </p:grpSpPr>
      <p:sp>
        <p:nvSpPr>
          <p:cNvPr id="8" name="Text Placeholder 9"/>
          <p:cNvSpPr>
            <a:spLocks noGrp="1"/>
          </p:cNvSpPr>
          <p:nvPr>
            <p:ph type="body" sz="quarter" idx="11"/>
          </p:nvPr>
        </p:nvSpPr>
        <p:spPr>
          <a:xfrm>
            <a:off x="566754" y="2011363"/>
            <a:ext cx="11087711" cy="581154"/>
          </a:xfrm>
          <a:prstGeom prst="rect">
            <a:avLst/>
          </a:prstGeom>
        </p:spPr>
        <p:txBody>
          <a:bodyPr wrap="square" lIns="0" tIns="40339" rIns="0" bIns="40339">
            <a:spAutoFit/>
          </a:bodyPr>
          <a:lstStyle>
            <a:lvl1pPr marL="0" indent="0">
              <a:lnSpc>
                <a:spcPct val="110000"/>
              </a:lnSpc>
              <a:buNone/>
              <a:defRPr sz="32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9" name="Text Placeholder 11"/>
          <p:cNvSpPr>
            <a:spLocks noGrp="1"/>
          </p:cNvSpPr>
          <p:nvPr>
            <p:ph type="body" sz="quarter" idx="12"/>
          </p:nvPr>
        </p:nvSpPr>
        <p:spPr>
          <a:xfrm>
            <a:off x="578045" y="2671451"/>
            <a:ext cx="5254751" cy="374718"/>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10" name="Text Placeholder 11"/>
          <p:cNvSpPr>
            <a:spLocks noGrp="1"/>
          </p:cNvSpPr>
          <p:nvPr>
            <p:ph type="body" sz="quarter" idx="13"/>
          </p:nvPr>
        </p:nvSpPr>
        <p:spPr>
          <a:xfrm>
            <a:off x="6404800" y="2671451"/>
            <a:ext cx="5249665" cy="374718"/>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4" name="Title 3"/>
          <p:cNvSpPr>
            <a:spLocks noGrp="1"/>
          </p:cNvSpPr>
          <p:nvPr>
            <p:ph type="title"/>
          </p:nvPr>
        </p:nvSpPr>
        <p:spPr>
          <a:xfrm>
            <a:off x="566754" y="685803"/>
            <a:ext cx="11087711" cy="1325563"/>
          </a:xfrm>
        </p:spPr>
        <p:txBody>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6B3D43BA-045E-1A7C-CF0D-2109F7CEFECC}"/>
              </a:ext>
            </a:extLst>
          </p:cNvPr>
          <p:cNvSpPr>
            <a:spLocks noGrp="1"/>
          </p:cNvSpPr>
          <p:nvPr>
            <p:ph type="sldNum" sz="quarter" idx="14"/>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7332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English Wind Turb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0386CCB-417F-8185-3893-F8658DAF6EF5}"/>
              </a:ext>
            </a:extLst>
          </p:cNvPr>
          <p:cNvGrpSpPr/>
          <p:nvPr userDrawn="1"/>
        </p:nvGrpSpPr>
        <p:grpSpPr>
          <a:xfrm>
            <a:off x="2" y="2310636"/>
            <a:ext cx="12191999" cy="4547364"/>
            <a:chOff x="2" y="2310636"/>
            <a:chExt cx="12191999" cy="4547364"/>
          </a:xfrm>
        </p:grpSpPr>
        <p:sp>
          <p:nvSpPr>
            <p:cNvPr id="26" name="Rectangle 25">
              <a:extLst>
                <a:ext uri="{FF2B5EF4-FFF2-40B4-BE49-F238E27FC236}">
                  <a16:creationId xmlns:a16="http://schemas.microsoft.com/office/drawing/2014/main" id="{C459420B-C339-5C19-90A5-F97A767C9509}"/>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9770991B-6BA6-222F-C03D-5627A4958CE7}"/>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 name="Text Placeholder 17">
            <a:extLst>
              <a:ext uri="{FF2B5EF4-FFF2-40B4-BE49-F238E27FC236}">
                <a16:creationId xmlns:a16="http://schemas.microsoft.com/office/drawing/2014/main" id="{E20B8965-C571-6812-60B8-07BA9B6425E9}"/>
              </a:ext>
            </a:extLst>
          </p:cNvPr>
          <p:cNvSpPr>
            <a:spLocks noGrp="1"/>
          </p:cNvSpPr>
          <p:nvPr>
            <p:ph type="body" sz="quarter" idx="10" hasCustomPrompt="1"/>
          </p:nvPr>
        </p:nvSpPr>
        <p:spPr>
          <a:xfrm>
            <a:off x="578639" y="2516771"/>
            <a:ext cx="2071061"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Edit 9 March 2023</a:t>
            </a:r>
          </a:p>
        </p:txBody>
      </p:sp>
      <p:sp>
        <p:nvSpPr>
          <p:cNvPr id="6" name="Text Placeholder 6">
            <a:extLst>
              <a:ext uri="{FF2B5EF4-FFF2-40B4-BE49-F238E27FC236}">
                <a16:creationId xmlns:a16="http://schemas.microsoft.com/office/drawing/2014/main" id="{3758BC44-DF96-6FFC-5DDD-B9734CBF1035}"/>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Arial" panose="020B0604020202020204" pitchFamily="34" charset="0"/>
                <a:cs typeface="Arial" panose="020B0604020202020204" pitchFamily="34" charset="0"/>
              </a:defRPr>
            </a:lvl1pPr>
          </a:lstStyle>
          <a:p>
            <a:pPr marL="228579" lvl="0" indent="-228579"/>
            <a:r>
              <a:rPr lang="en-US"/>
              <a:t>Click to edit conference/venue of presentation</a:t>
            </a:r>
          </a:p>
        </p:txBody>
      </p:sp>
      <p:sp>
        <p:nvSpPr>
          <p:cNvPr id="8" name="Title 3">
            <a:extLst>
              <a:ext uri="{FF2B5EF4-FFF2-40B4-BE49-F238E27FC236}">
                <a16:creationId xmlns:a16="http://schemas.microsoft.com/office/drawing/2014/main" id="{CB90F954-1964-FAD1-DC2D-362DBAFFB602}"/>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title style</a:t>
            </a:r>
          </a:p>
        </p:txBody>
      </p:sp>
      <p:sp>
        <p:nvSpPr>
          <p:cNvPr id="2" name="Text Placeholder 17">
            <a:extLst>
              <a:ext uri="{FF2B5EF4-FFF2-40B4-BE49-F238E27FC236}">
                <a16:creationId xmlns:a16="http://schemas.microsoft.com/office/drawing/2014/main" id="{E99F3E7B-B493-0693-5D62-C2D2F67087F0}"/>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3" name="Text Placeholder 17">
            <a:extLst>
              <a:ext uri="{FF2B5EF4-FFF2-40B4-BE49-F238E27FC236}">
                <a16:creationId xmlns:a16="http://schemas.microsoft.com/office/drawing/2014/main" id="{DDC72AF0-D020-CBFA-FA7D-E179314F1F48}"/>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pic>
        <p:nvPicPr>
          <p:cNvPr id="23" name="Picture 22" descr="A white text on a black background&#10;&#10;Description automatically generated">
            <a:extLst>
              <a:ext uri="{FF2B5EF4-FFF2-40B4-BE49-F238E27FC236}">
                <a16:creationId xmlns:a16="http://schemas.microsoft.com/office/drawing/2014/main" id="{8203BE7D-6989-09E8-A57E-3F8E7280FF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637" y="393192"/>
            <a:ext cx="2877318" cy="1121666"/>
          </a:xfrm>
          <a:prstGeom prst="rect">
            <a:avLst/>
          </a:prstGeom>
        </p:spPr>
      </p:pic>
      <p:sp>
        <p:nvSpPr>
          <p:cNvPr id="14" name="Text Placeholder 17">
            <a:extLst>
              <a:ext uri="{FF2B5EF4-FFF2-40B4-BE49-F238E27FC236}">
                <a16:creationId xmlns:a16="http://schemas.microsoft.com/office/drawing/2014/main" id="{F3603CB3-14C4-13DA-83A2-856E0E5EAF78}"/>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5" name="Text Placeholder 17">
            <a:extLst>
              <a:ext uri="{FF2B5EF4-FFF2-40B4-BE49-F238E27FC236}">
                <a16:creationId xmlns:a16="http://schemas.microsoft.com/office/drawing/2014/main" id="{4A99D530-BD9F-425B-8334-931FB59F1E03}"/>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6" name="Text Placeholder 17">
            <a:extLst>
              <a:ext uri="{FF2B5EF4-FFF2-40B4-BE49-F238E27FC236}">
                <a16:creationId xmlns:a16="http://schemas.microsoft.com/office/drawing/2014/main" id="{F37CAA57-2DDC-BC49-670E-D075FD04B7B9}"/>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7" name="Text Placeholder 17">
            <a:extLst>
              <a:ext uri="{FF2B5EF4-FFF2-40B4-BE49-F238E27FC236}">
                <a16:creationId xmlns:a16="http://schemas.microsoft.com/office/drawing/2014/main" id="{21BF9A5A-044D-8725-2755-456B71759276}"/>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8" name="Text Placeholder 17">
            <a:extLst>
              <a:ext uri="{FF2B5EF4-FFF2-40B4-BE49-F238E27FC236}">
                <a16:creationId xmlns:a16="http://schemas.microsoft.com/office/drawing/2014/main" id="{D38155E4-AF61-90AD-7E63-5C0D1C9066FE}"/>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19" name="Text Placeholder 17">
            <a:extLst>
              <a:ext uri="{FF2B5EF4-FFF2-40B4-BE49-F238E27FC236}">
                <a16:creationId xmlns:a16="http://schemas.microsoft.com/office/drawing/2014/main" id="{3922F1B4-7691-8398-D6E4-E1895D4C4E69}"/>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0" name="Text Placeholder 17">
            <a:extLst>
              <a:ext uri="{FF2B5EF4-FFF2-40B4-BE49-F238E27FC236}">
                <a16:creationId xmlns:a16="http://schemas.microsoft.com/office/drawing/2014/main" id="{990731CE-8537-3B99-98EC-F1048C229F4E}"/>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5" name="Text Placeholder 17">
            <a:extLst>
              <a:ext uri="{FF2B5EF4-FFF2-40B4-BE49-F238E27FC236}">
                <a16:creationId xmlns:a16="http://schemas.microsoft.com/office/drawing/2014/main" id="{EFE34A3A-9170-1AD8-CE27-FD89A7161CE5}"/>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7" name="Text Placeholder 17">
            <a:extLst>
              <a:ext uri="{FF2B5EF4-FFF2-40B4-BE49-F238E27FC236}">
                <a16:creationId xmlns:a16="http://schemas.microsoft.com/office/drawing/2014/main" id="{8853ABED-F78A-61E9-778E-6C7412041054}"/>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9" name="Text Placeholder 17">
            <a:extLst>
              <a:ext uri="{FF2B5EF4-FFF2-40B4-BE49-F238E27FC236}">
                <a16:creationId xmlns:a16="http://schemas.microsoft.com/office/drawing/2014/main" id="{8A654115-164F-0671-DEC8-E9EB1D1C3A71}"/>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1032519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Bullets">
    <p:bg>
      <p:bgPr>
        <a:solidFill>
          <a:schemeClr val="bg1"/>
        </a:solidFill>
        <a:effectLst/>
      </p:bgPr>
    </p:bg>
    <p:spTree>
      <p:nvGrpSpPr>
        <p:cNvPr id="1" name=""/>
        <p:cNvGrpSpPr/>
        <p:nvPr/>
      </p:nvGrpSpPr>
      <p:grpSpPr>
        <a:xfrm>
          <a:off x="0" y="0"/>
          <a:ext cx="0" cy="0"/>
          <a:chOff x="0" y="0"/>
          <a:chExt cx="0" cy="0"/>
        </a:xfrm>
      </p:grpSpPr>
      <p:sp>
        <p:nvSpPr>
          <p:cNvPr id="10" name="Text Placeholder 11"/>
          <p:cNvSpPr>
            <a:spLocks noGrp="1"/>
          </p:cNvSpPr>
          <p:nvPr>
            <p:ph type="body" sz="quarter" idx="12"/>
          </p:nvPr>
        </p:nvSpPr>
        <p:spPr>
          <a:xfrm>
            <a:off x="547222" y="2108033"/>
            <a:ext cx="11110633" cy="2691924"/>
          </a:xfrm>
          <a:prstGeom prst="rect">
            <a:avLst/>
          </a:prstGeom>
        </p:spPr>
        <p:txBody>
          <a:bodyPr wrap="square" lIns="0" tIns="40339" rIns="0" bIns="40339">
            <a:spAutoFit/>
          </a:bodyPr>
          <a:lstStyle>
            <a:lvl1pPr marL="342900" indent="-342900">
              <a:lnSpc>
                <a:spcPct val="110000"/>
              </a:lnSpc>
              <a:spcBef>
                <a:spcPts val="818"/>
              </a:spcBef>
              <a:buClr>
                <a:schemeClr val="accent2"/>
              </a:buClr>
              <a:buSzPct val="90000"/>
              <a:buFont typeface="Wingdings" pitchFamily="2" charset="2"/>
              <a:buChar char="§"/>
              <a:defRPr lang="en-US" sz="2400" b="0" i="0" spc="0" smtClean="0">
                <a:solidFill>
                  <a:schemeClr val="tx1"/>
                </a:solidFill>
                <a:effectLst/>
                <a:latin typeface="Arial"/>
                <a:cs typeface="Arial"/>
              </a:defRPr>
            </a:lvl1pPr>
            <a:lvl2pPr marL="685739" indent="-228579">
              <a:lnSpc>
                <a:spcPct val="110000"/>
              </a:lnSpc>
              <a:buClr>
                <a:schemeClr val="accent2"/>
              </a:buClr>
              <a:buSzPct val="90000"/>
              <a:buFont typeface="Wingdings" pitchFamily="2" charset="2"/>
              <a:buChar char="§"/>
              <a:defRPr sz="2400">
                <a:solidFill>
                  <a:schemeClr val="tx1"/>
                </a:solidFill>
                <a:latin typeface="Arial"/>
                <a:cs typeface="Arial"/>
              </a:defRPr>
            </a:lvl2pPr>
            <a:lvl3pPr marL="1142898" indent="-228579">
              <a:lnSpc>
                <a:spcPct val="110000"/>
              </a:lnSpc>
              <a:buClr>
                <a:schemeClr val="accent2"/>
              </a:buClr>
              <a:buSzPct val="70000"/>
              <a:buFont typeface="Wingdings" pitchFamily="2" charset="2"/>
              <a:buChar char="§"/>
              <a:defRPr sz="2400">
                <a:solidFill>
                  <a:schemeClr val="tx1"/>
                </a:solidFill>
                <a:latin typeface="Arial"/>
                <a:cs typeface="Arial"/>
              </a:defRPr>
            </a:lvl3pPr>
            <a:lvl4pPr marL="1600057" indent="-228579">
              <a:buClr>
                <a:schemeClr val="accent2"/>
              </a:buClr>
              <a:buSzPct val="70000"/>
              <a:buFont typeface="Wingdings" pitchFamily="2" charset="2"/>
              <a:buChar char="§"/>
              <a:defRPr sz="2400">
                <a:solidFill>
                  <a:schemeClr val="tx1"/>
                </a:solidFill>
                <a:latin typeface="Arial"/>
                <a:cs typeface="Arial"/>
              </a:defRPr>
            </a:lvl4pPr>
          </a:lstStyle>
          <a:p>
            <a:pPr lvl="0"/>
            <a:r>
              <a:rPr lang="en-US"/>
              <a:t>Click to edit</a:t>
            </a:r>
          </a:p>
          <a:p>
            <a:pPr lvl="1"/>
            <a:r>
              <a:rPr lang="en-US"/>
              <a:t>One</a:t>
            </a:r>
          </a:p>
          <a:p>
            <a:pPr lvl="1"/>
            <a:r>
              <a:rPr lang="en-US"/>
              <a:t>Two</a:t>
            </a:r>
          </a:p>
          <a:p>
            <a:pPr lvl="2"/>
            <a:r>
              <a:rPr lang="en-US"/>
              <a:t>Three</a:t>
            </a:r>
          </a:p>
          <a:p>
            <a:pPr lvl="3"/>
            <a:r>
              <a:rPr lang="en-US"/>
              <a:t>Four</a:t>
            </a:r>
          </a:p>
          <a:p>
            <a:pPr lvl="3"/>
            <a:endParaRPr lang="en-US"/>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E427BB03-FA2D-79CA-DA7C-8F82C6DE88FE}"/>
              </a:ext>
            </a:extLst>
          </p:cNvPr>
          <p:cNvSpPr>
            <a:spLocks noGrp="1"/>
          </p:cNvSpPr>
          <p:nvPr>
            <p:ph type="sldNum" sz="quarter" idx="13"/>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58474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umn No Bullets">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548413" y="1654270"/>
            <a:ext cx="3585855" cy="4441730"/>
          </a:xfrm>
          <a:prstGeom prst="rect">
            <a:avLst/>
          </a:prstGeom>
          <a:solidFill>
            <a:srgbClr val="F4F2F1"/>
          </a:solidFill>
          <a:ln>
            <a:noFill/>
          </a:ln>
        </p:spPr>
        <p:style>
          <a:lnRef idx="2">
            <a:schemeClr val="accent1">
              <a:shade val="50000"/>
            </a:schemeClr>
          </a:lnRef>
          <a:fillRef idx="1">
            <a:schemeClr val="accent1"/>
          </a:fillRef>
          <a:effectRef idx="0">
            <a:schemeClr val="accent1"/>
          </a:effectRef>
          <a:fontRef idx="minor">
            <a:schemeClr val="lt1"/>
          </a:fontRef>
        </p:style>
        <p:txBody>
          <a:bodyPr lIns="80678" tIns="40339" rIns="80678" bIns="40339" rtlCol="0" anchor="ctr"/>
          <a:lstStyle/>
          <a:p>
            <a:pPr algn="ctr"/>
            <a:endParaRPr lang="en-US" sz="1800"/>
          </a:p>
        </p:txBody>
      </p:sp>
      <p:sp>
        <p:nvSpPr>
          <p:cNvPr id="14" name="Rectangle 13"/>
          <p:cNvSpPr/>
          <p:nvPr userDrawn="1"/>
        </p:nvSpPr>
        <p:spPr>
          <a:xfrm>
            <a:off x="8076197" y="1654270"/>
            <a:ext cx="3585855" cy="4441730"/>
          </a:xfrm>
          <a:prstGeom prst="rect">
            <a:avLst/>
          </a:prstGeom>
          <a:solidFill>
            <a:srgbClr val="F4F2F1"/>
          </a:solidFill>
          <a:ln>
            <a:noFill/>
          </a:ln>
        </p:spPr>
        <p:style>
          <a:lnRef idx="2">
            <a:schemeClr val="accent1">
              <a:shade val="50000"/>
            </a:schemeClr>
          </a:lnRef>
          <a:fillRef idx="1">
            <a:schemeClr val="accent1"/>
          </a:fillRef>
          <a:effectRef idx="0">
            <a:schemeClr val="accent1"/>
          </a:effectRef>
          <a:fontRef idx="minor">
            <a:schemeClr val="lt1"/>
          </a:fontRef>
        </p:style>
        <p:txBody>
          <a:bodyPr lIns="80678" tIns="40339" rIns="80678" bIns="40339" rtlCol="0" anchor="ctr"/>
          <a:lstStyle/>
          <a:p>
            <a:pPr algn="ctr"/>
            <a:endParaRPr lang="en-US" sz="1800"/>
          </a:p>
        </p:txBody>
      </p:sp>
      <p:sp>
        <p:nvSpPr>
          <p:cNvPr id="4" name="Text Placeholder 9"/>
          <p:cNvSpPr>
            <a:spLocks noGrp="1"/>
          </p:cNvSpPr>
          <p:nvPr>
            <p:ph type="body" sz="quarter" idx="11"/>
          </p:nvPr>
        </p:nvSpPr>
        <p:spPr>
          <a:xfrm>
            <a:off x="718587" y="1804444"/>
            <a:ext cx="3206868" cy="437236"/>
          </a:xfrm>
          <a:prstGeom prst="rect">
            <a:avLst/>
          </a:prstGeom>
        </p:spPr>
        <p:txBody>
          <a:bodyPr lIns="0" tIns="0" rIns="0" bIns="0">
            <a:spAutoFit/>
          </a:bodyPr>
          <a:lstStyle>
            <a:lvl1pPr marL="0" indent="0">
              <a:lnSpc>
                <a:spcPct val="110000"/>
              </a:lnSpc>
              <a:spcBef>
                <a:spcPts val="0"/>
              </a:spcBef>
              <a:buNone/>
              <a:defRPr sz="28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15" name="Text Placeholder 9"/>
          <p:cNvSpPr>
            <a:spLocks noGrp="1"/>
          </p:cNvSpPr>
          <p:nvPr>
            <p:ph type="body" sz="quarter" idx="14"/>
          </p:nvPr>
        </p:nvSpPr>
        <p:spPr>
          <a:xfrm>
            <a:off x="4492567" y="1804444"/>
            <a:ext cx="3206868" cy="437236"/>
          </a:xfrm>
          <a:prstGeom prst="rect">
            <a:avLst/>
          </a:prstGeom>
        </p:spPr>
        <p:txBody>
          <a:bodyPr lIns="0" tIns="0" rIns="0" bIns="0">
            <a:spAutoFit/>
          </a:bodyPr>
          <a:lstStyle>
            <a:lvl1pPr marL="0" indent="0" rtl="0">
              <a:lnSpc>
                <a:spcPct val="110000"/>
              </a:lnSpc>
              <a:spcBef>
                <a:spcPts val="0"/>
              </a:spcBef>
              <a:buNone/>
              <a:defRPr sz="28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17" name="Text Placeholder 9"/>
          <p:cNvSpPr>
            <a:spLocks noGrp="1"/>
          </p:cNvSpPr>
          <p:nvPr>
            <p:ph type="body" sz="quarter" idx="16"/>
          </p:nvPr>
        </p:nvSpPr>
        <p:spPr>
          <a:xfrm>
            <a:off x="8261415" y="1804444"/>
            <a:ext cx="3206868" cy="437236"/>
          </a:xfrm>
          <a:prstGeom prst="rect">
            <a:avLst/>
          </a:prstGeom>
        </p:spPr>
        <p:txBody>
          <a:bodyPr lIns="0" tIns="0" rIns="0" bIns="0">
            <a:spAutoFit/>
          </a:bodyPr>
          <a:lstStyle>
            <a:lvl1pPr marL="0" indent="0" rtl="0">
              <a:lnSpc>
                <a:spcPct val="110000"/>
              </a:lnSpc>
              <a:spcBef>
                <a:spcPts val="0"/>
              </a:spcBef>
              <a:buNone/>
              <a:defRPr sz="28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10" name="Text Placeholder 11"/>
          <p:cNvSpPr>
            <a:spLocks noGrp="1"/>
          </p:cNvSpPr>
          <p:nvPr>
            <p:ph type="body" sz="quarter" idx="12"/>
          </p:nvPr>
        </p:nvSpPr>
        <p:spPr>
          <a:xfrm>
            <a:off x="718587" y="2458720"/>
            <a:ext cx="3206868" cy="374718"/>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11" name="Text Placeholder 11"/>
          <p:cNvSpPr>
            <a:spLocks noGrp="1"/>
          </p:cNvSpPr>
          <p:nvPr>
            <p:ph type="body" sz="quarter" idx="17"/>
          </p:nvPr>
        </p:nvSpPr>
        <p:spPr>
          <a:xfrm>
            <a:off x="8261415" y="2448560"/>
            <a:ext cx="3206868" cy="374718"/>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13" name="Text Placeholder 11"/>
          <p:cNvSpPr>
            <a:spLocks noGrp="1"/>
          </p:cNvSpPr>
          <p:nvPr>
            <p:ph type="body" sz="quarter" idx="18"/>
          </p:nvPr>
        </p:nvSpPr>
        <p:spPr>
          <a:xfrm>
            <a:off x="4501798" y="2458720"/>
            <a:ext cx="3206868" cy="374718"/>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2" name="Title 1"/>
          <p:cNvSpPr>
            <a:spLocks noGrp="1"/>
          </p:cNvSpPr>
          <p:nvPr>
            <p:ph type="title"/>
          </p:nvPr>
        </p:nvSpPr>
        <p:spPr>
          <a:xfrm>
            <a:off x="547222" y="685801"/>
            <a:ext cx="11087711" cy="948504"/>
          </a:xfrm>
        </p:spPr>
        <p:txBody>
          <a:bodyPr/>
          <a:lstStyle>
            <a:lvl1pPr>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1810A529-16D8-CBA6-55EE-F71C4F0A7FB8}"/>
              </a:ext>
            </a:extLst>
          </p:cNvPr>
          <p:cNvSpPr>
            <a:spLocks noGrp="1"/>
          </p:cNvSpPr>
          <p:nvPr>
            <p:ph type="sldNum" sz="quarter" idx="19"/>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046628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inese 1 Column With Bullet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7222" y="685803"/>
            <a:ext cx="11087711" cy="1325563"/>
          </a:xfrm>
        </p:spPr>
        <p:txBody>
          <a:bodyPr/>
          <a:lstStyle>
            <a:lvl1pPr>
              <a:defRPr>
                <a:solidFill>
                  <a:schemeClr val="tx1"/>
                </a:solidFill>
              </a:defRPr>
            </a:lvl1pPr>
          </a:lstStyle>
          <a:p>
            <a:r>
              <a:rPr lang="en-US"/>
              <a:t>Click to edit Master title style</a:t>
            </a:r>
          </a:p>
        </p:txBody>
      </p:sp>
      <p:sp>
        <p:nvSpPr>
          <p:cNvPr id="3" name="Text Placeholder 9">
            <a:extLst>
              <a:ext uri="{FF2B5EF4-FFF2-40B4-BE49-F238E27FC236}">
                <a16:creationId xmlns:a16="http://schemas.microsoft.com/office/drawing/2014/main" id="{F506E5C6-0AF5-E10C-4062-F9F328733005}"/>
              </a:ext>
            </a:extLst>
          </p:cNvPr>
          <p:cNvSpPr>
            <a:spLocks noGrp="1"/>
          </p:cNvSpPr>
          <p:nvPr>
            <p:ph type="body" sz="quarter" idx="11"/>
          </p:nvPr>
        </p:nvSpPr>
        <p:spPr>
          <a:xfrm>
            <a:off x="547222" y="2011363"/>
            <a:ext cx="11087711" cy="581154"/>
          </a:xfrm>
          <a:prstGeom prst="rect">
            <a:avLst/>
          </a:prstGeom>
        </p:spPr>
        <p:txBody>
          <a:bodyPr wrap="square" lIns="0" tIns="40339" rIns="0" bIns="40339">
            <a:spAutoFit/>
          </a:bodyPr>
          <a:lstStyle>
            <a:lvl1pPr marL="0" indent="0">
              <a:lnSpc>
                <a:spcPct val="110000"/>
              </a:lnSpc>
              <a:buNone/>
              <a:defRPr sz="32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7" name="Text Placeholder 11">
            <a:extLst>
              <a:ext uri="{FF2B5EF4-FFF2-40B4-BE49-F238E27FC236}">
                <a16:creationId xmlns:a16="http://schemas.microsoft.com/office/drawing/2014/main" id="{9D60502E-3DEF-228D-23AD-0A387DCADE17}"/>
              </a:ext>
            </a:extLst>
          </p:cNvPr>
          <p:cNvSpPr>
            <a:spLocks noGrp="1"/>
          </p:cNvSpPr>
          <p:nvPr>
            <p:ph type="body" sz="quarter" idx="13"/>
          </p:nvPr>
        </p:nvSpPr>
        <p:spPr>
          <a:xfrm>
            <a:off x="962182" y="2644958"/>
            <a:ext cx="11110633" cy="456184"/>
          </a:xfrm>
          <a:prstGeom prst="rect">
            <a:avLst/>
          </a:prstGeom>
        </p:spPr>
        <p:txBody>
          <a:bodyPr wrap="square" lIns="0" tIns="40339" rIns="0" bIns="40339">
            <a:spAutoFit/>
          </a:bodyPr>
          <a:lstStyle>
            <a:lvl1pPr marL="342900" indent="-342900">
              <a:lnSpc>
                <a:spcPct val="110000"/>
              </a:lnSpc>
              <a:spcBef>
                <a:spcPts val="818"/>
              </a:spcBef>
              <a:buClr>
                <a:schemeClr val="accent2"/>
              </a:buClr>
              <a:buSzPct val="90000"/>
              <a:buFont typeface="Wingdings" pitchFamily="2" charset="2"/>
              <a:buChar char="§"/>
              <a:defRPr lang="en-US" sz="2400" b="0" i="0" spc="0" smtClean="0">
                <a:solidFill>
                  <a:schemeClr val="tx1"/>
                </a:solidFill>
                <a:effectLst/>
                <a:latin typeface="Arial"/>
                <a:cs typeface="Arial"/>
              </a:defRPr>
            </a:lvl1pPr>
            <a:lvl2pPr marL="685739" indent="-228579">
              <a:lnSpc>
                <a:spcPct val="110000"/>
              </a:lnSpc>
              <a:buClr>
                <a:schemeClr val="accent4"/>
              </a:buClr>
              <a:buSzPct val="90000"/>
              <a:buFont typeface="Wingdings" pitchFamily="2" charset="2"/>
              <a:buChar char="§"/>
              <a:defRPr sz="2800">
                <a:solidFill>
                  <a:srgbClr val="414042"/>
                </a:solidFill>
                <a:latin typeface="Arial"/>
                <a:cs typeface="Arial"/>
              </a:defRPr>
            </a:lvl2pPr>
            <a:lvl3pPr marL="1142898" indent="-228579">
              <a:lnSpc>
                <a:spcPct val="110000"/>
              </a:lnSpc>
              <a:buClr>
                <a:schemeClr val="accent6"/>
              </a:buClr>
              <a:buSzPct val="70000"/>
              <a:buFont typeface="Wingdings" pitchFamily="2" charset="2"/>
              <a:buChar char="§"/>
              <a:defRPr sz="2800">
                <a:solidFill>
                  <a:srgbClr val="414042"/>
                </a:solidFill>
                <a:latin typeface="Arial"/>
                <a:cs typeface="Arial"/>
              </a:defRPr>
            </a:lvl3pPr>
            <a:lvl4pPr marL="1371478" indent="0">
              <a:buClr>
                <a:schemeClr val="accent6"/>
              </a:buClr>
              <a:buSzPct val="70000"/>
              <a:buFont typeface="Wingdings" pitchFamily="2" charset="2"/>
              <a:buNone/>
              <a:defRPr sz="2800">
                <a:solidFill>
                  <a:srgbClr val="414042"/>
                </a:solidFill>
                <a:latin typeface="Arial"/>
                <a:cs typeface="Arial"/>
              </a:defRPr>
            </a:lvl4pPr>
          </a:lstStyle>
          <a:p>
            <a:pPr lvl="0"/>
            <a:r>
              <a:rPr lang="en-US"/>
              <a:t>Click to edit</a:t>
            </a:r>
          </a:p>
        </p:txBody>
      </p:sp>
      <p:sp>
        <p:nvSpPr>
          <p:cNvPr id="5" name="Slide Number Placeholder 4">
            <a:extLst>
              <a:ext uri="{FF2B5EF4-FFF2-40B4-BE49-F238E27FC236}">
                <a16:creationId xmlns:a16="http://schemas.microsoft.com/office/drawing/2014/main" id="{CEB414DB-B8BD-3306-CA20-65F700C9781C}"/>
              </a:ext>
            </a:extLst>
          </p:cNvPr>
          <p:cNvSpPr>
            <a:spLocks noGrp="1"/>
          </p:cNvSpPr>
          <p:nvPr>
            <p:ph type="sldNum" sz="quarter" idx="14"/>
          </p:nvPr>
        </p:nvSpPr>
        <p:spPr/>
        <p:txBody>
          <a:bodyPr/>
          <a:lstStyle/>
          <a:p>
            <a:fld id="{334C938C-6556-4F1B-B842-1F8A1118CFA1}" type="slidenum">
              <a:rPr lang="en-US" smtClean="0"/>
              <a:pPr/>
              <a:t>‹#›</a:t>
            </a:fld>
            <a:endParaRPr lang="en-US"/>
          </a:p>
        </p:txBody>
      </p:sp>
      <p:sp>
        <p:nvSpPr>
          <p:cNvPr id="4" name="TextBox 3">
            <a:extLst>
              <a:ext uri="{FF2B5EF4-FFF2-40B4-BE49-F238E27FC236}">
                <a16:creationId xmlns:a16="http://schemas.microsoft.com/office/drawing/2014/main" id="{8422A054-3224-606A-339F-44BAAC19B8D4}"/>
              </a:ext>
            </a:extLst>
          </p:cNvPr>
          <p:cNvSpPr txBox="1"/>
          <p:nvPr userDrawn="1"/>
        </p:nvSpPr>
        <p:spPr>
          <a:xfrm>
            <a:off x="1542883" y="6481723"/>
            <a:ext cx="65" cy="276999"/>
          </a:xfrm>
          <a:prstGeom prst="rect">
            <a:avLst/>
          </a:prstGeom>
        </p:spPr>
        <p:txBody>
          <a:bodyPr wrap="none" lIns="0" tIns="0" rIns="0" bIns="0" rtlCol="0">
            <a:spAutoFit/>
          </a:bodyPr>
          <a:lstStyle/>
          <a:p>
            <a:endParaRPr lang="en-US" sz="1800" b="1"/>
          </a:p>
        </p:txBody>
      </p:sp>
    </p:spTree>
    <p:extLst>
      <p:ext uri="{BB962C8B-B14F-4D97-AF65-F5344CB8AC3E}">
        <p14:creationId xmlns:p14="http://schemas.microsoft.com/office/powerpoint/2010/main" val="11447113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inese 2 Column Bullets">
    <p:bg>
      <p:bgPr>
        <a:solidFill>
          <a:schemeClr val="bg1"/>
        </a:solidFill>
        <a:effectLst/>
      </p:bgPr>
    </p:bg>
    <p:spTree>
      <p:nvGrpSpPr>
        <p:cNvPr id="1" name=""/>
        <p:cNvGrpSpPr/>
        <p:nvPr/>
      </p:nvGrpSpPr>
      <p:grpSpPr>
        <a:xfrm>
          <a:off x="0" y="0"/>
          <a:ext cx="0" cy="0"/>
          <a:chOff x="0" y="0"/>
          <a:chExt cx="0" cy="0"/>
        </a:xfrm>
      </p:grpSpPr>
      <p:sp>
        <p:nvSpPr>
          <p:cNvPr id="28" name="Text Placeholder 9"/>
          <p:cNvSpPr>
            <a:spLocks noGrp="1"/>
          </p:cNvSpPr>
          <p:nvPr>
            <p:ph type="body" sz="quarter" idx="14" hasCustomPrompt="1"/>
          </p:nvPr>
        </p:nvSpPr>
        <p:spPr>
          <a:xfrm>
            <a:off x="6417731" y="2703297"/>
            <a:ext cx="5266271" cy="438102"/>
          </a:xfrm>
          <a:prstGeom prst="rect">
            <a:avLst/>
          </a:prstGeom>
          <a:solidFill>
            <a:schemeClr val="bg1"/>
          </a:solidFill>
        </p:spPr>
        <p:txBody>
          <a:bodyPr wrap="square" lIns="0" tIns="40339" rIns="0" bIns="40339">
            <a:spAutoFit/>
          </a:bodyPr>
          <a:lstStyle>
            <a:lvl1pPr marL="0" indent="0" rtl="0">
              <a:lnSpc>
                <a:spcPct val="110000"/>
              </a:lnSpc>
              <a:spcBef>
                <a:spcPts val="0"/>
              </a:spcBef>
              <a:buNone/>
              <a:defRPr sz="2400" b="0" spc="-9" baseline="0">
                <a:solidFill>
                  <a:schemeClr val="tx1"/>
                </a:solidFill>
                <a:latin typeface="SimSun" panose="02010600030101010101" pitchFamily="2" charset="-122"/>
                <a:ea typeface="SimSun" panose="02010600030101010101" pitchFamily="2" charset="-122"/>
                <a:cs typeface="Arial" panose="020B0604020202020204" pitchFamily="34" charset="0"/>
              </a:defRPr>
            </a:lvl1pPr>
          </a:lstStyle>
          <a:p>
            <a:r>
              <a:rPr lang="zh-TW" altLang="en-US"/>
              <a:t>我们的工作会取得很</a:t>
            </a:r>
          </a:p>
        </p:txBody>
      </p:sp>
      <p:sp>
        <p:nvSpPr>
          <p:cNvPr id="2" name="Title 1"/>
          <p:cNvSpPr>
            <a:spLocks noGrp="1"/>
          </p:cNvSpPr>
          <p:nvPr>
            <p:ph type="title" hasCustomPrompt="1"/>
          </p:nvPr>
        </p:nvSpPr>
        <p:spPr/>
        <p:txBody>
          <a:bodyPr/>
          <a:lstStyle>
            <a:lvl1pPr>
              <a:defRPr>
                <a:solidFill>
                  <a:schemeClr val="tx1"/>
                </a:solidFill>
                <a:latin typeface="SimSun" panose="02010600030101010101" pitchFamily="2" charset="-122"/>
                <a:ea typeface="SimSun" panose="02010600030101010101" pitchFamily="2" charset="-122"/>
              </a:defRPr>
            </a:lvl1pPr>
          </a:lstStyle>
          <a:p>
            <a:r>
              <a:rPr lang="zh-TW" altLang="en-US">
                <a:latin typeface="+mj-ea"/>
                <a:ea typeface="+mj-ea"/>
              </a:rPr>
              <a:t>结合能源和空气质量管理的最践在哪儿</a:t>
            </a:r>
            <a:endParaRPr lang="en-US"/>
          </a:p>
        </p:txBody>
      </p:sp>
      <p:sp>
        <p:nvSpPr>
          <p:cNvPr id="6" name="Text Placeholder 11">
            <a:extLst>
              <a:ext uri="{FF2B5EF4-FFF2-40B4-BE49-F238E27FC236}">
                <a16:creationId xmlns:a16="http://schemas.microsoft.com/office/drawing/2014/main" id="{441E269A-F332-7CD2-5ECE-2EE8D0D526DB}"/>
              </a:ext>
            </a:extLst>
          </p:cNvPr>
          <p:cNvSpPr>
            <a:spLocks noGrp="1"/>
          </p:cNvSpPr>
          <p:nvPr>
            <p:ph type="body" sz="quarter" idx="21" hasCustomPrompt="1"/>
          </p:nvPr>
        </p:nvSpPr>
        <p:spPr>
          <a:xfrm>
            <a:off x="6685283" y="3230361"/>
            <a:ext cx="4998719" cy="1455816"/>
          </a:xfrm>
          <a:prstGeom prst="rect">
            <a:avLst/>
          </a:prstGeom>
        </p:spPr>
        <p:txBody>
          <a:bodyPr wrap="square" lIns="0" tIns="40339" rIns="0" bIns="40339">
            <a:spAutoFit/>
          </a:bodyPr>
          <a:lstStyle>
            <a:lvl1pPr marL="457200" indent="-457200">
              <a:lnSpc>
                <a:spcPct val="110000"/>
              </a:lnSpc>
              <a:spcBef>
                <a:spcPts val="818"/>
              </a:spcBef>
              <a:buClr>
                <a:schemeClr val="accent2"/>
              </a:buClr>
              <a:buSzPct val="90000"/>
              <a:buFont typeface="Wingdings" pitchFamily="2" charset="2"/>
              <a:buChar char="§"/>
              <a:defRPr lang="zh-TW" altLang="en-US" sz="2400" b="0" i="0" kern="1200" spc="0" dirty="0">
                <a:solidFill>
                  <a:schemeClr val="tx1"/>
                </a:solidFill>
                <a:effectLst/>
                <a:latin typeface="SimSun" panose="02010600030101010101" pitchFamily="2" charset="-122"/>
                <a:ea typeface="SimSun" panose="02010600030101010101" pitchFamily="2" charset="-122"/>
                <a:cs typeface="Arial" panose="020B0604020202020204" pitchFamily="34" charset="0"/>
              </a:defRPr>
            </a:lvl1pPr>
          </a:lstStyle>
          <a:p>
            <a:r>
              <a:rPr lang="zh-TW" altLang="en-US"/>
              <a:t>我们呼吸着混合的空气</a:t>
            </a:r>
            <a:endParaRPr lang="en-US" altLang="zh-TW"/>
          </a:p>
          <a:p>
            <a:r>
              <a:rPr lang="zh-TW" altLang="en-US"/>
              <a:t>所以我 们应该在</a:t>
            </a:r>
            <a:endParaRPr lang="en-US" altLang="zh-TW"/>
          </a:p>
          <a:p>
            <a:r>
              <a:rPr lang="zh-TW" altLang="en-US"/>
              <a:t>整合的基础上来规划和 监管</a:t>
            </a:r>
            <a:endParaRPr lang="en-US" altLang="zh-TW"/>
          </a:p>
        </p:txBody>
      </p:sp>
      <p:sp>
        <p:nvSpPr>
          <p:cNvPr id="9" name="Text Placeholder 11">
            <a:extLst>
              <a:ext uri="{FF2B5EF4-FFF2-40B4-BE49-F238E27FC236}">
                <a16:creationId xmlns:a16="http://schemas.microsoft.com/office/drawing/2014/main" id="{FF1FBD4B-A227-3F67-3E35-39821DBBE95D}"/>
              </a:ext>
            </a:extLst>
          </p:cNvPr>
          <p:cNvSpPr>
            <a:spLocks noGrp="1"/>
          </p:cNvSpPr>
          <p:nvPr>
            <p:ph type="body" sz="quarter" idx="22"/>
          </p:nvPr>
        </p:nvSpPr>
        <p:spPr>
          <a:xfrm>
            <a:off x="547222" y="2644958"/>
            <a:ext cx="5377433" cy="456184"/>
          </a:xfrm>
          <a:prstGeom prst="rect">
            <a:avLst/>
          </a:prstGeom>
        </p:spPr>
        <p:txBody>
          <a:bodyPr wrap="square" lIns="0" tIns="40339" rIns="0" bIns="40339">
            <a:spAutoFit/>
          </a:bodyPr>
          <a:lstStyle>
            <a:lvl1pPr marL="0" indent="0">
              <a:lnSpc>
                <a:spcPct val="110000"/>
              </a:lnSpc>
              <a:spcBef>
                <a:spcPts val="818"/>
              </a:spcBef>
              <a:buClr>
                <a:srgbClr val="00BCC0"/>
              </a:buClr>
              <a:buSzPct val="65000"/>
              <a:buFont typeface="Wingdings" pitchFamily="2" charset="2"/>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10" name="Text Placeholder 9">
            <a:extLst>
              <a:ext uri="{FF2B5EF4-FFF2-40B4-BE49-F238E27FC236}">
                <a16:creationId xmlns:a16="http://schemas.microsoft.com/office/drawing/2014/main" id="{D0B94BE9-A98C-03D7-1A79-E6C848CF4BEE}"/>
              </a:ext>
            </a:extLst>
          </p:cNvPr>
          <p:cNvSpPr>
            <a:spLocks noGrp="1"/>
          </p:cNvSpPr>
          <p:nvPr>
            <p:ph type="body" sz="quarter" idx="11"/>
          </p:nvPr>
        </p:nvSpPr>
        <p:spPr>
          <a:xfrm>
            <a:off x="547222" y="2011363"/>
            <a:ext cx="11087711" cy="581154"/>
          </a:xfrm>
          <a:prstGeom prst="rect">
            <a:avLst/>
          </a:prstGeom>
        </p:spPr>
        <p:txBody>
          <a:bodyPr wrap="square" lIns="0" tIns="40339" rIns="0" bIns="40339">
            <a:spAutoFit/>
          </a:bodyPr>
          <a:lstStyle>
            <a:lvl1pPr marL="0" indent="0">
              <a:lnSpc>
                <a:spcPct val="110000"/>
              </a:lnSpc>
              <a:buNone/>
              <a:defRPr sz="32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11" name="Text Placeholder 11">
            <a:extLst>
              <a:ext uri="{FF2B5EF4-FFF2-40B4-BE49-F238E27FC236}">
                <a16:creationId xmlns:a16="http://schemas.microsoft.com/office/drawing/2014/main" id="{E000A82E-0036-EBB9-AA00-7D1F44D1E6C2}"/>
              </a:ext>
            </a:extLst>
          </p:cNvPr>
          <p:cNvSpPr>
            <a:spLocks noGrp="1"/>
          </p:cNvSpPr>
          <p:nvPr>
            <p:ph type="body" sz="quarter" idx="23"/>
          </p:nvPr>
        </p:nvSpPr>
        <p:spPr>
          <a:xfrm>
            <a:off x="925936" y="3230359"/>
            <a:ext cx="4998719" cy="456184"/>
          </a:xfrm>
          <a:prstGeom prst="rect">
            <a:avLst/>
          </a:prstGeom>
        </p:spPr>
        <p:txBody>
          <a:bodyPr wrap="square" lIns="0" tIns="40339" rIns="0" bIns="40339">
            <a:spAutoFit/>
          </a:bodyPr>
          <a:lstStyle>
            <a:lvl1pPr marL="311713" indent="-311713">
              <a:lnSpc>
                <a:spcPct val="110000"/>
              </a:lnSpc>
              <a:spcBef>
                <a:spcPts val="818"/>
              </a:spcBef>
              <a:buClr>
                <a:schemeClr val="accent2"/>
              </a:buClr>
              <a:buSzPct val="90000"/>
              <a:buFont typeface="Wingdings" pitchFamily="2" charset="2"/>
              <a:buChar char="§"/>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3" name="Slide Number Placeholder 2">
            <a:extLst>
              <a:ext uri="{FF2B5EF4-FFF2-40B4-BE49-F238E27FC236}">
                <a16:creationId xmlns:a16="http://schemas.microsoft.com/office/drawing/2014/main" id="{DE98C2C1-A15D-D6CE-3571-BDB508CFE5BE}"/>
              </a:ext>
            </a:extLst>
          </p:cNvPr>
          <p:cNvSpPr>
            <a:spLocks noGrp="1"/>
          </p:cNvSpPr>
          <p:nvPr>
            <p:ph type="sldNum" sz="quarter" idx="24"/>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045243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inese Translation 2 Column with Bullets">
    <p:bg>
      <p:bgPr>
        <a:solidFill>
          <a:schemeClr val="bg1"/>
        </a:solidFill>
        <a:effectLst/>
      </p:bgPr>
    </p:bg>
    <p:spTree>
      <p:nvGrpSpPr>
        <p:cNvPr id="1" name=""/>
        <p:cNvGrpSpPr/>
        <p:nvPr/>
      </p:nvGrpSpPr>
      <p:grpSpPr>
        <a:xfrm>
          <a:off x="0" y="0"/>
          <a:ext cx="0" cy="0"/>
          <a:chOff x="0" y="0"/>
          <a:chExt cx="0" cy="0"/>
        </a:xfrm>
      </p:grpSpPr>
      <p:sp>
        <p:nvSpPr>
          <p:cNvPr id="11" name="Text Placeholder 9"/>
          <p:cNvSpPr>
            <a:spLocks noGrp="1"/>
          </p:cNvSpPr>
          <p:nvPr>
            <p:ph type="body" sz="quarter" idx="11"/>
          </p:nvPr>
        </p:nvSpPr>
        <p:spPr>
          <a:xfrm>
            <a:off x="547305" y="2061875"/>
            <a:ext cx="5242560" cy="518701"/>
          </a:xfrm>
          <a:prstGeom prst="rect">
            <a:avLst/>
          </a:prstGeom>
        </p:spPr>
        <p:txBody>
          <a:bodyPr wrap="square" lIns="0" tIns="40339" rIns="0" bIns="40339">
            <a:spAutoFit/>
          </a:bodyPr>
          <a:lstStyle>
            <a:lvl1pPr marL="0" indent="0" rtl="0">
              <a:lnSpc>
                <a:spcPct val="110000"/>
              </a:lnSpc>
              <a:spcBef>
                <a:spcPts val="0"/>
              </a:spcBef>
              <a:buNone/>
              <a:defRPr sz="28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12" name="Text Placeholder 11"/>
          <p:cNvSpPr>
            <a:spLocks noGrp="1"/>
          </p:cNvSpPr>
          <p:nvPr>
            <p:ph type="body" sz="quarter" idx="12"/>
          </p:nvPr>
        </p:nvSpPr>
        <p:spPr>
          <a:xfrm>
            <a:off x="547304" y="2565370"/>
            <a:ext cx="5242560" cy="456184"/>
          </a:xfrm>
          <a:prstGeom prst="rect">
            <a:avLst/>
          </a:prstGeom>
        </p:spPr>
        <p:txBody>
          <a:bodyPr wrap="square" lIns="0" tIns="40339" rIns="0" bIns="40339">
            <a:spAutoFit/>
          </a:bodyPr>
          <a:lstStyle>
            <a:lvl1pPr marL="311713" indent="-311713" rtl="0">
              <a:lnSpc>
                <a:spcPct val="110000"/>
              </a:lnSpc>
              <a:spcBef>
                <a:spcPts val="909"/>
              </a:spcBef>
              <a:buClr>
                <a:schemeClr val="accent2"/>
              </a:buClr>
              <a:buSzPct val="90000"/>
              <a:buFont typeface="Wingdings" pitchFamily="2" charset="2"/>
              <a:buChar char="§"/>
              <a:defRPr sz="2400" spc="-46"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13" name="Text Placeholder 9"/>
          <p:cNvSpPr>
            <a:spLocks noGrp="1"/>
          </p:cNvSpPr>
          <p:nvPr>
            <p:ph type="body" sz="quarter" idx="14"/>
          </p:nvPr>
        </p:nvSpPr>
        <p:spPr>
          <a:xfrm>
            <a:off x="6389390" y="2061869"/>
            <a:ext cx="5245543" cy="518637"/>
          </a:xfrm>
          <a:prstGeom prst="rect">
            <a:avLst/>
          </a:prstGeom>
        </p:spPr>
        <p:txBody>
          <a:bodyPr wrap="square" lIns="0" tIns="40339" rIns="0" bIns="40339">
            <a:spAutoFit/>
          </a:bodyPr>
          <a:lstStyle>
            <a:lvl1pPr marL="0" indent="0" rtl="0">
              <a:lnSpc>
                <a:spcPct val="110000"/>
              </a:lnSpc>
              <a:spcBef>
                <a:spcPts val="0"/>
              </a:spcBef>
              <a:buNone/>
              <a:defRPr sz="2800" b="1" spc="-9" baseline="0">
                <a:solidFill>
                  <a:schemeClr val="tx1"/>
                </a:solidFill>
                <a:latin typeface="Arial" panose="020B0604020202020204" pitchFamily="34" charset="0"/>
                <a:ea typeface="STHeiti" panose="02010600040101010101" pitchFamily="2" charset="-128"/>
                <a:cs typeface="Arial" panose="020B0604020202020204" pitchFamily="34" charset="0"/>
              </a:defRPr>
            </a:lvl1pPr>
          </a:lstStyle>
          <a:p>
            <a:pPr lvl="0"/>
            <a:r>
              <a:rPr lang="en-US"/>
              <a:t>Click to edit</a:t>
            </a:r>
          </a:p>
        </p:txBody>
      </p:sp>
      <p:sp>
        <p:nvSpPr>
          <p:cNvPr id="14" name="Text Placeholder 11"/>
          <p:cNvSpPr>
            <a:spLocks noGrp="1"/>
          </p:cNvSpPr>
          <p:nvPr>
            <p:ph type="body" sz="quarter" idx="15"/>
          </p:nvPr>
        </p:nvSpPr>
        <p:spPr>
          <a:xfrm>
            <a:off x="6389390" y="2568758"/>
            <a:ext cx="5245543" cy="456184"/>
          </a:xfrm>
          <a:prstGeom prst="rect">
            <a:avLst/>
          </a:prstGeom>
        </p:spPr>
        <p:txBody>
          <a:bodyPr wrap="square" lIns="0" tIns="40339" rIns="0" bIns="40339">
            <a:spAutoFit/>
          </a:bodyPr>
          <a:lstStyle>
            <a:lvl1pPr marL="311713" indent="-311713" rtl="0">
              <a:lnSpc>
                <a:spcPct val="110000"/>
              </a:lnSpc>
              <a:spcBef>
                <a:spcPts val="909"/>
              </a:spcBef>
              <a:buClr>
                <a:schemeClr val="accent2"/>
              </a:buClr>
              <a:buSzPct val="90000"/>
              <a:buFont typeface="Wingdings" pitchFamily="2" charset="2"/>
              <a:buChar char="§"/>
              <a:defRPr sz="2400" spc="-46" baseline="0">
                <a:solidFill>
                  <a:schemeClr val="tx1"/>
                </a:solidFill>
                <a:latin typeface="Arial" panose="020B0604020202020204" pitchFamily="34" charset="0"/>
                <a:ea typeface="STHeiti" panose="02010600040101010101" pitchFamily="2" charset="-128"/>
                <a:cs typeface="Arial" panose="020B0604020202020204" pitchFamily="34" charset="0"/>
              </a:defRPr>
            </a:lvl1pPr>
          </a:lstStyle>
          <a:p>
            <a:pPr lvl="0"/>
            <a:r>
              <a:rPr lang="en-US" altLang="zh-CN"/>
              <a:t>Click to edit</a:t>
            </a:r>
            <a:endParaRPr lang="en-US"/>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890E2386-C739-763B-A2D6-492FB0B2CB1B}"/>
              </a:ext>
            </a:extLst>
          </p:cNvPr>
          <p:cNvSpPr>
            <a:spLocks noGrp="1"/>
          </p:cNvSpPr>
          <p:nvPr>
            <p:ph type="sldNum" sz="quarter" idx="16"/>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355679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umn With Image ">
    <p:bg>
      <p:bgPr>
        <a:solidFill>
          <a:schemeClr val="bg1"/>
        </a:soli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6396115" y="2069217"/>
            <a:ext cx="5261741" cy="3874385"/>
          </a:xfrm>
          <a:prstGeom prst="rect">
            <a:avLst/>
          </a:prstGeom>
          <a:solidFill>
            <a:schemeClr val="bg2"/>
          </a:solidFill>
          <a:ln>
            <a:noFill/>
          </a:ln>
        </p:spPr>
        <p:txBody>
          <a:bodyPr lIns="80678" tIns="40339" rIns="80678" bIns="40339"/>
          <a:lstStyle>
            <a:lvl1pPr>
              <a:defRPr>
                <a:latin typeface="Arial" panose="020B0604020202020204" pitchFamily="34" charset="0"/>
                <a:cs typeface="Arial" panose="020B0604020202020204" pitchFamily="34" charset="0"/>
              </a:defRPr>
            </a:lvl1pPr>
          </a:lstStyle>
          <a:p>
            <a:endParaRPr lang="en-US"/>
          </a:p>
        </p:txBody>
      </p:sp>
      <p:sp>
        <p:nvSpPr>
          <p:cNvPr id="13" name="Text Placeholder 11"/>
          <p:cNvSpPr>
            <a:spLocks noGrp="1"/>
          </p:cNvSpPr>
          <p:nvPr>
            <p:ph type="body" sz="quarter" idx="12"/>
          </p:nvPr>
        </p:nvSpPr>
        <p:spPr>
          <a:xfrm>
            <a:off x="543654" y="2057400"/>
            <a:ext cx="5249665" cy="374718"/>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D19291C6-BE32-7793-3AD5-EBF1CB4268B0}"/>
              </a:ext>
            </a:extLst>
          </p:cNvPr>
          <p:cNvSpPr>
            <a:spLocks noGrp="1"/>
          </p:cNvSpPr>
          <p:nvPr>
            <p:ph type="sldNum" sz="quarter" idx="15"/>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085617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2 Column ">
    <p:bg>
      <p:bgPr>
        <a:solidFill>
          <a:schemeClr val="bg1"/>
        </a:solidFill>
        <a:effectLst/>
      </p:bgPr>
    </p:bg>
    <p:spTree>
      <p:nvGrpSpPr>
        <p:cNvPr id="1" name=""/>
        <p:cNvGrpSpPr/>
        <p:nvPr/>
      </p:nvGrpSpPr>
      <p:grpSpPr>
        <a:xfrm>
          <a:off x="0" y="0"/>
          <a:ext cx="0" cy="0"/>
          <a:chOff x="0" y="0"/>
          <a:chExt cx="0" cy="0"/>
        </a:xfrm>
      </p:grpSpPr>
      <p:sp>
        <p:nvSpPr>
          <p:cNvPr id="13" name="Chart Placeholder 12"/>
          <p:cNvSpPr>
            <a:spLocks noGrp="1"/>
          </p:cNvSpPr>
          <p:nvPr>
            <p:ph type="chart" sz="quarter" idx="14"/>
          </p:nvPr>
        </p:nvSpPr>
        <p:spPr>
          <a:xfrm>
            <a:off x="5235173" y="2027444"/>
            <a:ext cx="6422680" cy="4220956"/>
          </a:xfrm>
          <a:prstGeom prst="rect">
            <a:avLst/>
          </a:prstGeom>
          <a:solidFill>
            <a:schemeClr val="bg2"/>
          </a:solidFill>
        </p:spPr>
        <p:txBody>
          <a:bodyPr lIns="80678" tIns="40339" rIns="80678" bIns="40339"/>
          <a:lstStyle>
            <a:lvl1pPr>
              <a:defRPr>
                <a:solidFill>
                  <a:schemeClr val="bg2">
                    <a:lumMod val="50000"/>
                  </a:schemeClr>
                </a:solidFill>
                <a:latin typeface="Arial" panose="020B0604020202020204" pitchFamily="34" charset="0"/>
                <a:cs typeface="Arial" panose="020B0604020202020204" pitchFamily="34" charset="0"/>
              </a:defRPr>
            </a:lvl1pPr>
          </a:lstStyle>
          <a:p>
            <a:endParaRPr lang="en-US"/>
          </a:p>
        </p:txBody>
      </p:sp>
      <p:sp>
        <p:nvSpPr>
          <p:cNvPr id="24" name="Text Placeholder 11"/>
          <p:cNvSpPr>
            <a:spLocks noGrp="1"/>
          </p:cNvSpPr>
          <p:nvPr>
            <p:ph type="body" sz="quarter" idx="12"/>
          </p:nvPr>
        </p:nvSpPr>
        <p:spPr>
          <a:xfrm>
            <a:off x="543654" y="2027444"/>
            <a:ext cx="4333148" cy="374718"/>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E115424-0C58-E728-C3FC-81C7923570DB}"/>
              </a:ext>
            </a:extLst>
          </p:cNvPr>
          <p:cNvSpPr>
            <a:spLocks noGrp="1"/>
          </p:cNvSpPr>
          <p:nvPr>
            <p:ph type="sldNum" sz="quarter" idx="15"/>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670897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with Source Text Box">
    <p:bg>
      <p:bgPr>
        <a:solidFill>
          <a:schemeClr val="bg1"/>
        </a:solidFill>
        <a:effectLst/>
      </p:bgPr>
    </p:bg>
    <p:spTree>
      <p:nvGrpSpPr>
        <p:cNvPr id="1" name=""/>
        <p:cNvGrpSpPr/>
        <p:nvPr/>
      </p:nvGrpSpPr>
      <p:grpSpPr>
        <a:xfrm>
          <a:off x="0" y="0"/>
          <a:ext cx="0" cy="0"/>
          <a:chOff x="0" y="0"/>
          <a:chExt cx="0" cy="0"/>
        </a:xfrm>
      </p:grpSpPr>
      <p:sp>
        <p:nvSpPr>
          <p:cNvPr id="11" name="Text Placeholder 8"/>
          <p:cNvSpPr>
            <a:spLocks noGrp="1"/>
          </p:cNvSpPr>
          <p:nvPr>
            <p:ph type="body" sz="quarter" idx="14"/>
          </p:nvPr>
        </p:nvSpPr>
        <p:spPr>
          <a:xfrm>
            <a:off x="544460" y="5931856"/>
            <a:ext cx="11113931" cy="251962"/>
          </a:xfrm>
          <a:prstGeom prst="rect">
            <a:avLst/>
          </a:prstGeom>
        </p:spPr>
        <p:txBody>
          <a:bodyPr wrap="square" lIns="80678" tIns="40339" rIns="80678" bIns="40339">
            <a:spAutoFit/>
          </a:bodyPr>
          <a:lstStyle>
            <a:lvl1pPr marL="0" indent="0">
              <a:lnSpc>
                <a:spcPts val="1454"/>
              </a:lnSpc>
              <a:spcBef>
                <a:spcPts val="0"/>
              </a:spcBef>
              <a:buNone/>
              <a:defRPr sz="900" spc="0" baseline="0">
                <a:solidFill>
                  <a:srgbClr val="6A6A6A"/>
                </a:solidFill>
                <a:latin typeface="Arial" panose="020B0604020202020204" pitchFamily="34" charset="0"/>
                <a:cs typeface="Arial" panose="020B0604020202020204" pitchFamily="34" charset="0"/>
              </a:defRPr>
            </a:lvl1pPr>
          </a:lstStyle>
          <a:p>
            <a:pPr lvl="0"/>
            <a:r>
              <a:rPr lang="en-US"/>
              <a:t>Click to edit</a:t>
            </a:r>
          </a:p>
        </p:txBody>
      </p:sp>
      <p:sp>
        <p:nvSpPr>
          <p:cNvPr id="13" name="Chart Placeholder 12"/>
          <p:cNvSpPr>
            <a:spLocks noGrp="1"/>
          </p:cNvSpPr>
          <p:nvPr>
            <p:ph type="chart" sz="quarter" idx="15"/>
          </p:nvPr>
        </p:nvSpPr>
        <p:spPr>
          <a:xfrm>
            <a:off x="544460" y="2134641"/>
            <a:ext cx="11090472" cy="3499178"/>
          </a:xfrm>
          <a:prstGeom prst="rect">
            <a:avLst/>
          </a:prstGeom>
          <a:solidFill>
            <a:schemeClr val="bg2"/>
          </a:solidFill>
        </p:spPr>
        <p:txBody>
          <a:bodyPr lIns="80678" tIns="40339" rIns="80678" bIns="40339"/>
          <a:lstStyle>
            <a:lvl1pPr>
              <a:defRPr>
                <a:solidFill>
                  <a:schemeClr val="tx2"/>
                </a:solidFill>
                <a:latin typeface="Arial" panose="020B0604020202020204" pitchFamily="34" charset="0"/>
                <a:cs typeface="Arial" panose="020B0604020202020204" pitchFamily="34" charset="0"/>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8AA7EAFF-6BCE-5EC0-9A66-AE00A836B701}"/>
              </a:ext>
            </a:extLst>
          </p:cNvPr>
          <p:cNvSpPr>
            <a:spLocks noGrp="1"/>
          </p:cNvSpPr>
          <p:nvPr>
            <p:ph type="sldNum" sz="quarter" idx="16"/>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1763619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hart Slide - 1 column image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1E87EBF0-BC43-2E5B-152C-8A1D0A2770E3}"/>
              </a:ext>
            </a:extLst>
          </p:cNvPr>
          <p:cNvSpPr>
            <a:spLocks noGrp="1"/>
          </p:cNvSpPr>
          <p:nvPr>
            <p:ph type="sldNum" sz="quarter" idx="10"/>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0899018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Slide - Simple style ">
    <p:bg>
      <p:bgPr>
        <a:solidFill>
          <a:schemeClr val="bg1"/>
        </a:solidFill>
        <a:effectLst/>
      </p:bgPr>
    </p:bg>
    <p:spTree>
      <p:nvGrpSpPr>
        <p:cNvPr id="1" name=""/>
        <p:cNvGrpSpPr/>
        <p:nvPr/>
      </p:nvGrpSpPr>
      <p:grpSpPr>
        <a:xfrm>
          <a:off x="0" y="0"/>
          <a:ext cx="0" cy="0"/>
          <a:chOff x="0" y="0"/>
          <a:chExt cx="0" cy="0"/>
        </a:xfrm>
      </p:grpSpPr>
      <p:sp>
        <p:nvSpPr>
          <p:cNvPr id="16" name="Table Placeholder 15"/>
          <p:cNvSpPr>
            <a:spLocks noGrp="1"/>
          </p:cNvSpPr>
          <p:nvPr>
            <p:ph type="tbl" sz="quarter" idx="15"/>
          </p:nvPr>
        </p:nvSpPr>
        <p:spPr>
          <a:xfrm>
            <a:off x="548412" y="2662757"/>
            <a:ext cx="11086521" cy="2612192"/>
          </a:xfrm>
          <a:prstGeom prst="rect">
            <a:avLst/>
          </a:prstGeom>
          <a:solidFill>
            <a:schemeClr val="bg2"/>
          </a:solidFill>
        </p:spPr>
        <p:txBody>
          <a:bodyPr lIns="80678" tIns="40339" rIns="80678" bIns="40339"/>
          <a:lstStyle>
            <a:lvl1pPr marL="0" indent="0">
              <a:buNone/>
              <a:defRPr>
                <a:latin typeface="Arial" panose="020B0604020202020204" pitchFamily="34" charset="0"/>
                <a:cs typeface="Arial" panose="020B0604020202020204" pitchFamily="34" charset="0"/>
              </a:defRPr>
            </a:lvl1pPr>
          </a:lstStyle>
          <a:p>
            <a:endParaRPr lang="en-US"/>
          </a:p>
        </p:txBody>
      </p:sp>
      <p:sp>
        <p:nvSpPr>
          <p:cNvPr id="20" name="Text Placeholder 8"/>
          <p:cNvSpPr>
            <a:spLocks noGrp="1"/>
          </p:cNvSpPr>
          <p:nvPr>
            <p:ph type="body" sz="quarter" idx="14"/>
          </p:nvPr>
        </p:nvSpPr>
        <p:spPr>
          <a:xfrm>
            <a:off x="534705" y="5609102"/>
            <a:ext cx="11113931" cy="251962"/>
          </a:xfrm>
          <a:prstGeom prst="rect">
            <a:avLst/>
          </a:prstGeom>
        </p:spPr>
        <p:txBody>
          <a:bodyPr wrap="square" lIns="80678" tIns="40339" rIns="80678" bIns="40339">
            <a:spAutoFit/>
          </a:bodyPr>
          <a:lstStyle>
            <a:lvl1pPr marL="0" indent="0">
              <a:lnSpc>
                <a:spcPts val="1454"/>
              </a:lnSpc>
              <a:spcBef>
                <a:spcPts val="0"/>
              </a:spcBef>
              <a:buNone/>
              <a:defRPr sz="900" spc="0" baseline="0">
                <a:solidFill>
                  <a:srgbClr val="6A6A6A"/>
                </a:solidFill>
                <a:latin typeface="Arial" panose="020B0604020202020204" pitchFamily="34" charset="0"/>
                <a:cs typeface="Arial" panose="020B0604020202020204" pitchFamily="34" charset="0"/>
              </a:defRPr>
            </a:lvl1pPr>
          </a:lstStyle>
          <a:p>
            <a:pPr lvl="0"/>
            <a:r>
              <a:rPr lang="en-US"/>
              <a:t>Click to edit</a:t>
            </a:r>
          </a:p>
        </p:txBody>
      </p:sp>
      <p:sp>
        <p:nvSpPr>
          <p:cNvPr id="21" name="Text Placeholder 9"/>
          <p:cNvSpPr>
            <a:spLocks noGrp="1"/>
          </p:cNvSpPr>
          <p:nvPr>
            <p:ph type="body" sz="quarter" idx="11"/>
          </p:nvPr>
        </p:nvSpPr>
        <p:spPr>
          <a:xfrm>
            <a:off x="547220" y="2036288"/>
            <a:ext cx="11102725" cy="518701"/>
          </a:xfrm>
          <a:prstGeom prst="rect">
            <a:avLst/>
          </a:prstGeom>
        </p:spPr>
        <p:txBody>
          <a:bodyPr wrap="square" lIns="0" tIns="40339" rIns="0" bIns="40339">
            <a:spAutoFit/>
          </a:bodyPr>
          <a:lstStyle>
            <a:lvl1pPr marL="0" indent="0">
              <a:lnSpc>
                <a:spcPct val="110000"/>
              </a:lnSpc>
              <a:buNone/>
              <a:defRPr sz="28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963CFC9-3938-A58F-4C83-2BEF6F820838}"/>
              </a:ext>
            </a:extLst>
          </p:cNvPr>
          <p:cNvSpPr>
            <a:spLocks noGrp="1"/>
          </p:cNvSpPr>
          <p:nvPr>
            <p:ph type="sldNum" sz="quarter" idx="16"/>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20044887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English Trees and Wa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0386CCB-417F-8185-3893-F8658DAF6EF5}"/>
              </a:ext>
            </a:extLst>
          </p:cNvPr>
          <p:cNvGrpSpPr/>
          <p:nvPr userDrawn="1"/>
        </p:nvGrpSpPr>
        <p:grpSpPr>
          <a:xfrm>
            <a:off x="2" y="2310636"/>
            <a:ext cx="12191999" cy="4547364"/>
            <a:chOff x="2" y="2310636"/>
            <a:chExt cx="12191999" cy="4547364"/>
          </a:xfrm>
        </p:grpSpPr>
        <p:sp>
          <p:nvSpPr>
            <p:cNvPr id="26" name="Rectangle 25">
              <a:extLst>
                <a:ext uri="{FF2B5EF4-FFF2-40B4-BE49-F238E27FC236}">
                  <a16:creationId xmlns:a16="http://schemas.microsoft.com/office/drawing/2014/main" id="{C459420B-C339-5C19-90A5-F97A767C9509}"/>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9770991B-6BA6-222F-C03D-5627A4958CE7}"/>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 name="Text Placeholder 17">
            <a:extLst>
              <a:ext uri="{FF2B5EF4-FFF2-40B4-BE49-F238E27FC236}">
                <a16:creationId xmlns:a16="http://schemas.microsoft.com/office/drawing/2014/main" id="{E20B8965-C571-6812-60B8-07BA9B6425E9}"/>
              </a:ext>
            </a:extLst>
          </p:cNvPr>
          <p:cNvSpPr>
            <a:spLocks noGrp="1"/>
          </p:cNvSpPr>
          <p:nvPr>
            <p:ph type="body" sz="quarter" idx="10" hasCustomPrompt="1"/>
          </p:nvPr>
        </p:nvSpPr>
        <p:spPr>
          <a:xfrm>
            <a:off x="578639" y="2516771"/>
            <a:ext cx="2071061"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Edit 9 March 2023</a:t>
            </a:r>
          </a:p>
        </p:txBody>
      </p:sp>
      <p:sp>
        <p:nvSpPr>
          <p:cNvPr id="6" name="Text Placeholder 6">
            <a:extLst>
              <a:ext uri="{FF2B5EF4-FFF2-40B4-BE49-F238E27FC236}">
                <a16:creationId xmlns:a16="http://schemas.microsoft.com/office/drawing/2014/main" id="{3758BC44-DF96-6FFC-5DDD-B9734CBF1035}"/>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Arial" panose="020B0604020202020204" pitchFamily="34" charset="0"/>
                <a:cs typeface="Arial" panose="020B0604020202020204" pitchFamily="34" charset="0"/>
              </a:defRPr>
            </a:lvl1pPr>
          </a:lstStyle>
          <a:p>
            <a:pPr marL="228579" lvl="0" indent="-228579"/>
            <a:r>
              <a:rPr lang="en-US"/>
              <a:t>Click to edit conference/venue of presentation</a:t>
            </a:r>
          </a:p>
        </p:txBody>
      </p:sp>
      <p:sp>
        <p:nvSpPr>
          <p:cNvPr id="8" name="Title 3">
            <a:extLst>
              <a:ext uri="{FF2B5EF4-FFF2-40B4-BE49-F238E27FC236}">
                <a16:creationId xmlns:a16="http://schemas.microsoft.com/office/drawing/2014/main" id="{CB90F954-1964-FAD1-DC2D-362DBAFFB602}"/>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title style</a:t>
            </a:r>
          </a:p>
        </p:txBody>
      </p:sp>
      <p:sp>
        <p:nvSpPr>
          <p:cNvPr id="2" name="Text Placeholder 17">
            <a:extLst>
              <a:ext uri="{FF2B5EF4-FFF2-40B4-BE49-F238E27FC236}">
                <a16:creationId xmlns:a16="http://schemas.microsoft.com/office/drawing/2014/main" id="{E99F3E7B-B493-0693-5D62-C2D2F67087F0}"/>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3" name="Text Placeholder 17">
            <a:extLst>
              <a:ext uri="{FF2B5EF4-FFF2-40B4-BE49-F238E27FC236}">
                <a16:creationId xmlns:a16="http://schemas.microsoft.com/office/drawing/2014/main" id="{DDC72AF0-D020-CBFA-FA7D-E179314F1F48}"/>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pic>
        <p:nvPicPr>
          <p:cNvPr id="23" name="Picture 22" descr="A white text on a black background&#10;&#10;Description automatically generated">
            <a:extLst>
              <a:ext uri="{FF2B5EF4-FFF2-40B4-BE49-F238E27FC236}">
                <a16:creationId xmlns:a16="http://schemas.microsoft.com/office/drawing/2014/main" id="{8203BE7D-6989-09E8-A57E-3F8E7280FF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637" y="393192"/>
            <a:ext cx="2877318" cy="1121666"/>
          </a:xfrm>
          <a:prstGeom prst="rect">
            <a:avLst/>
          </a:prstGeom>
        </p:spPr>
      </p:pic>
      <p:sp>
        <p:nvSpPr>
          <p:cNvPr id="14" name="Text Placeholder 17">
            <a:extLst>
              <a:ext uri="{FF2B5EF4-FFF2-40B4-BE49-F238E27FC236}">
                <a16:creationId xmlns:a16="http://schemas.microsoft.com/office/drawing/2014/main" id="{F3603CB3-14C4-13DA-83A2-856E0E5EAF78}"/>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5" name="Text Placeholder 17">
            <a:extLst>
              <a:ext uri="{FF2B5EF4-FFF2-40B4-BE49-F238E27FC236}">
                <a16:creationId xmlns:a16="http://schemas.microsoft.com/office/drawing/2014/main" id="{4A99D530-BD9F-425B-8334-931FB59F1E03}"/>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6" name="Text Placeholder 17">
            <a:extLst>
              <a:ext uri="{FF2B5EF4-FFF2-40B4-BE49-F238E27FC236}">
                <a16:creationId xmlns:a16="http://schemas.microsoft.com/office/drawing/2014/main" id="{F37CAA57-2DDC-BC49-670E-D075FD04B7B9}"/>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7" name="Text Placeholder 17">
            <a:extLst>
              <a:ext uri="{FF2B5EF4-FFF2-40B4-BE49-F238E27FC236}">
                <a16:creationId xmlns:a16="http://schemas.microsoft.com/office/drawing/2014/main" id="{21BF9A5A-044D-8725-2755-456B71759276}"/>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8" name="Text Placeholder 17">
            <a:extLst>
              <a:ext uri="{FF2B5EF4-FFF2-40B4-BE49-F238E27FC236}">
                <a16:creationId xmlns:a16="http://schemas.microsoft.com/office/drawing/2014/main" id="{D38155E4-AF61-90AD-7E63-5C0D1C9066FE}"/>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19" name="Text Placeholder 17">
            <a:extLst>
              <a:ext uri="{FF2B5EF4-FFF2-40B4-BE49-F238E27FC236}">
                <a16:creationId xmlns:a16="http://schemas.microsoft.com/office/drawing/2014/main" id="{3922F1B4-7691-8398-D6E4-E1895D4C4E69}"/>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0" name="Text Placeholder 17">
            <a:extLst>
              <a:ext uri="{FF2B5EF4-FFF2-40B4-BE49-F238E27FC236}">
                <a16:creationId xmlns:a16="http://schemas.microsoft.com/office/drawing/2014/main" id="{990731CE-8537-3B99-98EC-F1048C229F4E}"/>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5" name="Text Placeholder 17">
            <a:extLst>
              <a:ext uri="{FF2B5EF4-FFF2-40B4-BE49-F238E27FC236}">
                <a16:creationId xmlns:a16="http://schemas.microsoft.com/office/drawing/2014/main" id="{EFE34A3A-9170-1AD8-CE27-FD89A7161CE5}"/>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7" name="Text Placeholder 17">
            <a:extLst>
              <a:ext uri="{FF2B5EF4-FFF2-40B4-BE49-F238E27FC236}">
                <a16:creationId xmlns:a16="http://schemas.microsoft.com/office/drawing/2014/main" id="{8853ABED-F78A-61E9-778E-6C7412041054}"/>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9" name="Text Placeholder 17">
            <a:extLst>
              <a:ext uri="{FF2B5EF4-FFF2-40B4-BE49-F238E27FC236}">
                <a16:creationId xmlns:a16="http://schemas.microsoft.com/office/drawing/2014/main" id="{8A654115-164F-0671-DEC8-E9EB1D1C3A71}"/>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4063216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Slide - Alternating row style ">
    <p:bg>
      <p:bgPr>
        <a:solidFill>
          <a:schemeClr val="bg1"/>
        </a:solidFill>
        <a:effectLst/>
      </p:bgPr>
    </p:bg>
    <p:spTree>
      <p:nvGrpSpPr>
        <p:cNvPr id="1" name=""/>
        <p:cNvGrpSpPr/>
        <p:nvPr/>
      </p:nvGrpSpPr>
      <p:grpSpPr>
        <a:xfrm>
          <a:off x="0" y="0"/>
          <a:ext cx="0" cy="0"/>
          <a:chOff x="0" y="0"/>
          <a:chExt cx="0" cy="0"/>
        </a:xfrm>
      </p:grpSpPr>
      <p:sp>
        <p:nvSpPr>
          <p:cNvPr id="13" name="Table Placeholder 12"/>
          <p:cNvSpPr>
            <a:spLocks noGrp="1"/>
          </p:cNvSpPr>
          <p:nvPr>
            <p:ph type="tbl" sz="quarter" idx="15"/>
          </p:nvPr>
        </p:nvSpPr>
        <p:spPr>
          <a:xfrm>
            <a:off x="548412" y="2587121"/>
            <a:ext cx="11087485" cy="1424548"/>
          </a:xfrm>
          <a:prstGeom prst="rect">
            <a:avLst/>
          </a:prstGeom>
          <a:solidFill>
            <a:schemeClr val="bg2"/>
          </a:solidFill>
        </p:spPr>
        <p:txBody>
          <a:bodyPr lIns="80678" tIns="40339" rIns="80678" bIns="40339"/>
          <a:lstStyle>
            <a:lvl1pPr>
              <a:defRPr>
                <a:latin typeface="Arial" panose="020B0604020202020204" pitchFamily="34" charset="0"/>
                <a:cs typeface="Arial" panose="020B0604020202020204" pitchFamily="34" charset="0"/>
              </a:defRPr>
            </a:lvl1pPr>
          </a:lstStyle>
          <a:p>
            <a:endParaRPr lang="en-US"/>
          </a:p>
        </p:txBody>
      </p:sp>
      <p:sp>
        <p:nvSpPr>
          <p:cNvPr id="21" name="Text Placeholder 9"/>
          <p:cNvSpPr>
            <a:spLocks noGrp="1"/>
          </p:cNvSpPr>
          <p:nvPr>
            <p:ph type="body" sz="quarter" idx="11"/>
          </p:nvPr>
        </p:nvSpPr>
        <p:spPr>
          <a:xfrm>
            <a:off x="547220" y="2006286"/>
            <a:ext cx="11102725" cy="518701"/>
          </a:xfrm>
          <a:prstGeom prst="rect">
            <a:avLst/>
          </a:prstGeom>
        </p:spPr>
        <p:txBody>
          <a:bodyPr wrap="square" lIns="0" tIns="40339" rIns="0" bIns="40339">
            <a:spAutoFit/>
          </a:bodyPr>
          <a:lstStyle>
            <a:lvl1pPr marL="0" indent="0">
              <a:lnSpc>
                <a:spcPct val="110000"/>
              </a:lnSpc>
              <a:buNone/>
              <a:defRPr sz="28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Text Placeholder 8">
            <a:extLst>
              <a:ext uri="{FF2B5EF4-FFF2-40B4-BE49-F238E27FC236}">
                <a16:creationId xmlns:a16="http://schemas.microsoft.com/office/drawing/2014/main" id="{7422EEB5-A2DD-C263-5CB8-DDF419089580}"/>
              </a:ext>
            </a:extLst>
          </p:cNvPr>
          <p:cNvSpPr>
            <a:spLocks noGrp="1"/>
          </p:cNvSpPr>
          <p:nvPr>
            <p:ph type="body" sz="quarter" idx="16"/>
          </p:nvPr>
        </p:nvSpPr>
        <p:spPr>
          <a:xfrm>
            <a:off x="534705" y="5609102"/>
            <a:ext cx="11113931" cy="251962"/>
          </a:xfrm>
          <a:prstGeom prst="rect">
            <a:avLst/>
          </a:prstGeom>
        </p:spPr>
        <p:txBody>
          <a:bodyPr wrap="square" lIns="80678" tIns="40339" rIns="80678" bIns="40339">
            <a:spAutoFit/>
          </a:bodyPr>
          <a:lstStyle>
            <a:lvl1pPr marL="0" indent="0">
              <a:lnSpc>
                <a:spcPts val="1454"/>
              </a:lnSpc>
              <a:spcBef>
                <a:spcPts val="0"/>
              </a:spcBef>
              <a:buNone/>
              <a:defRPr sz="900" spc="0" baseline="0">
                <a:solidFill>
                  <a:srgbClr val="6A6A6A"/>
                </a:solidFill>
                <a:latin typeface="Arial" panose="020B0604020202020204" pitchFamily="34" charset="0"/>
                <a:cs typeface="Arial" panose="020B0604020202020204" pitchFamily="34" charset="0"/>
              </a:defRPr>
            </a:lvl1pPr>
          </a:lstStyle>
          <a:p>
            <a:pPr lvl="0"/>
            <a:r>
              <a:rPr lang="en-US"/>
              <a:t>Click to edit</a:t>
            </a:r>
          </a:p>
        </p:txBody>
      </p:sp>
      <p:sp>
        <p:nvSpPr>
          <p:cNvPr id="5" name="Slide Number Placeholder 4">
            <a:extLst>
              <a:ext uri="{FF2B5EF4-FFF2-40B4-BE49-F238E27FC236}">
                <a16:creationId xmlns:a16="http://schemas.microsoft.com/office/drawing/2014/main" id="{4CC6F66C-BAC8-48F1-19AE-DC1E19D3097A}"/>
              </a:ext>
            </a:extLst>
          </p:cNvPr>
          <p:cNvSpPr>
            <a:spLocks noGrp="1"/>
          </p:cNvSpPr>
          <p:nvPr>
            <p:ph type="sldNum" sz="quarter" idx="17"/>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7766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 Resources and Links Slide">
    <p:bg>
      <p:bgPr>
        <a:solidFill>
          <a:schemeClr val="bg1"/>
        </a:solidFill>
        <a:effectLst/>
      </p:bgPr>
    </p:bg>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a:xfrm>
            <a:off x="558512" y="1558509"/>
            <a:ext cx="11121837" cy="439897"/>
          </a:xfrm>
          <a:prstGeom prst="rect">
            <a:avLst/>
          </a:prstGeom>
        </p:spPr>
        <p:txBody>
          <a:bodyPr wrap="square" lIns="80678" tIns="40339" rIns="80678" bIns="40339">
            <a:spAutoFit/>
          </a:bodyPr>
          <a:lstStyle>
            <a:lvl1pPr marL="155857" indent="-155857" rtl="0">
              <a:lnSpc>
                <a:spcPct val="130000"/>
              </a:lnSpc>
              <a:spcBef>
                <a:spcPts val="1091"/>
              </a:spcBef>
              <a:buClr>
                <a:schemeClr val="accent2"/>
              </a:buClr>
              <a:buFont typeface="Wingdings" panose="05000000000000000000" pitchFamily="2" charset="2"/>
              <a:buChar char="ä"/>
              <a:defRPr sz="2000" i="0" u="sng" spc="0" baseline="0">
                <a:ln>
                  <a:noFill/>
                </a:ln>
                <a:solidFill>
                  <a:schemeClr val="tx1"/>
                </a:solidFill>
                <a:uFill>
                  <a:solidFill>
                    <a:schemeClr val="accent2"/>
                  </a:solidFill>
                </a:uFill>
                <a:latin typeface="Arial" panose="020B0604020202020204" pitchFamily="34" charset="0"/>
                <a:cs typeface="Arial" panose="020B0604020202020204" pitchFamily="34" charset="0"/>
              </a:defRPr>
            </a:lvl1pPr>
          </a:lstStyle>
          <a:p>
            <a:pPr lvl="0"/>
            <a:r>
              <a:rPr lang="en-US"/>
              <a:t>Click to edit</a:t>
            </a:r>
          </a:p>
        </p:txBody>
      </p:sp>
      <p:sp>
        <p:nvSpPr>
          <p:cNvPr id="2" name="Title 1"/>
          <p:cNvSpPr>
            <a:spLocks noGrp="1"/>
          </p:cNvSpPr>
          <p:nvPr>
            <p:ph type="title"/>
          </p:nvPr>
        </p:nvSpPr>
        <p:spPr>
          <a:xfrm>
            <a:off x="547222" y="685803"/>
            <a:ext cx="11087711" cy="700177"/>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2259DA8-1178-4DD3-9A39-CF02771847F9}"/>
              </a:ext>
            </a:extLst>
          </p:cNvPr>
          <p:cNvSpPr>
            <a:spLocks noGrp="1"/>
          </p:cNvSpPr>
          <p:nvPr>
            <p:ph type="sldNum" sz="quarter" idx="13"/>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7801043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0065E0-103F-AF33-E6B1-8BE8FBE6E937}"/>
              </a:ext>
            </a:extLst>
          </p:cNvPr>
          <p:cNvSpPr>
            <a:spLocks noGrp="1"/>
          </p:cNvSpPr>
          <p:nvPr>
            <p:ph type="sldNum" sz="quarter" idx="10"/>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698413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DC1628-649A-4BCD-82ED-70153FBB7FF2}" type="slidenum">
              <a:rPr lang="en-US" smtClean="0"/>
              <a:t>‹#›</a:t>
            </a:fld>
            <a:endParaRPr lang="en-US"/>
          </a:p>
        </p:txBody>
      </p:sp>
    </p:spTree>
    <p:extLst>
      <p:ext uri="{BB962C8B-B14F-4D97-AF65-F5344CB8AC3E}">
        <p14:creationId xmlns:p14="http://schemas.microsoft.com/office/powerpoint/2010/main" val="1964222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ver English Solar Pane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0386CCB-417F-8185-3893-F8658DAF6EF5}"/>
              </a:ext>
            </a:extLst>
          </p:cNvPr>
          <p:cNvGrpSpPr/>
          <p:nvPr userDrawn="1"/>
        </p:nvGrpSpPr>
        <p:grpSpPr>
          <a:xfrm>
            <a:off x="2" y="2310636"/>
            <a:ext cx="12191999" cy="4547364"/>
            <a:chOff x="2" y="2310636"/>
            <a:chExt cx="12191999" cy="4547364"/>
          </a:xfrm>
        </p:grpSpPr>
        <p:sp>
          <p:nvSpPr>
            <p:cNvPr id="26" name="Rectangle 25">
              <a:extLst>
                <a:ext uri="{FF2B5EF4-FFF2-40B4-BE49-F238E27FC236}">
                  <a16:creationId xmlns:a16="http://schemas.microsoft.com/office/drawing/2014/main" id="{C459420B-C339-5C19-90A5-F97A767C9509}"/>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Rectangle 26">
              <a:extLst>
                <a:ext uri="{FF2B5EF4-FFF2-40B4-BE49-F238E27FC236}">
                  <a16:creationId xmlns:a16="http://schemas.microsoft.com/office/drawing/2014/main" id="{9770991B-6BA6-222F-C03D-5627A4958CE7}"/>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 name="Text Placeholder 17">
            <a:extLst>
              <a:ext uri="{FF2B5EF4-FFF2-40B4-BE49-F238E27FC236}">
                <a16:creationId xmlns:a16="http://schemas.microsoft.com/office/drawing/2014/main" id="{E20B8965-C571-6812-60B8-07BA9B6425E9}"/>
              </a:ext>
            </a:extLst>
          </p:cNvPr>
          <p:cNvSpPr>
            <a:spLocks noGrp="1"/>
          </p:cNvSpPr>
          <p:nvPr>
            <p:ph type="body" sz="quarter" idx="10" hasCustomPrompt="1"/>
          </p:nvPr>
        </p:nvSpPr>
        <p:spPr>
          <a:xfrm>
            <a:off x="578639" y="2516771"/>
            <a:ext cx="2071061"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Edit 9 March 2023</a:t>
            </a:r>
          </a:p>
        </p:txBody>
      </p:sp>
      <p:sp>
        <p:nvSpPr>
          <p:cNvPr id="6" name="Text Placeholder 6">
            <a:extLst>
              <a:ext uri="{FF2B5EF4-FFF2-40B4-BE49-F238E27FC236}">
                <a16:creationId xmlns:a16="http://schemas.microsoft.com/office/drawing/2014/main" id="{3758BC44-DF96-6FFC-5DDD-B9734CBF1035}"/>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Arial" panose="020B0604020202020204" pitchFamily="34" charset="0"/>
                <a:cs typeface="Arial" panose="020B0604020202020204" pitchFamily="34" charset="0"/>
              </a:defRPr>
            </a:lvl1pPr>
          </a:lstStyle>
          <a:p>
            <a:pPr marL="228579" lvl="0" indent="-228579"/>
            <a:r>
              <a:rPr lang="en-US"/>
              <a:t>Click to edit conference/venue of presentation</a:t>
            </a:r>
          </a:p>
        </p:txBody>
      </p:sp>
      <p:sp>
        <p:nvSpPr>
          <p:cNvPr id="8" name="Title 3">
            <a:extLst>
              <a:ext uri="{FF2B5EF4-FFF2-40B4-BE49-F238E27FC236}">
                <a16:creationId xmlns:a16="http://schemas.microsoft.com/office/drawing/2014/main" id="{CB90F954-1964-FAD1-DC2D-362DBAFFB602}"/>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title style</a:t>
            </a:r>
          </a:p>
        </p:txBody>
      </p:sp>
      <p:sp>
        <p:nvSpPr>
          <p:cNvPr id="2" name="Text Placeholder 17">
            <a:extLst>
              <a:ext uri="{FF2B5EF4-FFF2-40B4-BE49-F238E27FC236}">
                <a16:creationId xmlns:a16="http://schemas.microsoft.com/office/drawing/2014/main" id="{E99F3E7B-B493-0693-5D62-C2D2F67087F0}"/>
              </a:ext>
            </a:extLst>
          </p:cNvPr>
          <p:cNvSpPr>
            <a:spLocks noGrp="1"/>
          </p:cNvSpPr>
          <p:nvPr>
            <p:ph type="body" sz="quarter" idx="18" hasCustomPrompt="1"/>
          </p:nvPr>
        </p:nvSpPr>
        <p:spPr>
          <a:xfrm>
            <a:off x="578637" y="5776397"/>
            <a:ext cx="1840882"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3" name="Text Placeholder 17">
            <a:extLst>
              <a:ext uri="{FF2B5EF4-FFF2-40B4-BE49-F238E27FC236}">
                <a16:creationId xmlns:a16="http://schemas.microsoft.com/office/drawing/2014/main" id="{DDC72AF0-D020-CBFA-FA7D-E179314F1F48}"/>
              </a:ext>
            </a:extLst>
          </p:cNvPr>
          <p:cNvSpPr>
            <a:spLocks noGrp="1"/>
          </p:cNvSpPr>
          <p:nvPr>
            <p:ph type="body" sz="quarter" idx="19" hasCustomPrompt="1"/>
          </p:nvPr>
        </p:nvSpPr>
        <p:spPr>
          <a:xfrm>
            <a:off x="6272729" y="6007251"/>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pic>
        <p:nvPicPr>
          <p:cNvPr id="23" name="Picture 22" descr="A white text on a black background&#10;&#10;Description automatically generated">
            <a:extLst>
              <a:ext uri="{FF2B5EF4-FFF2-40B4-BE49-F238E27FC236}">
                <a16:creationId xmlns:a16="http://schemas.microsoft.com/office/drawing/2014/main" id="{8203BE7D-6989-09E8-A57E-3F8E7280FF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637" y="393192"/>
            <a:ext cx="2877318" cy="1121666"/>
          </a:xfrm>
          <a:prstGeom prst="rect">
            <a:avLst/>
          </a:prstGeom>
        </p:spPr>
      </p:pic>
      <p:sp>
        <p:nvSpPr>
          <p:cNvPr id="14" name="Text Placeholder 17">
            <a:extLst>
              <a:ext uri="{FF2B5EF4-FFF2-40B4-BE49-F238E27FC236}">
                <a16:creationId xmlns:a16="http://schemas.microsoft.com/office/drawing/2014/main" id="{F3603CB3-14C4-13DA-83A2-856E0E5EAF78}"/>
              </a:ext>
            </a:extLst>
          </p:cNvPr>
          <p:cNvSpPr>
            <a:spLocks noGrp="1"/>
          </p:cNvSpPr>
          <p:nvPr>
            <p:ph type="body" sz="quarter" idx="25" hasCustomPrompt="1"/>
          </p:nvPr>
        </p:nvSpPr>
        <p:spPr>
          <a:xfrm>
            <a:off x="3425683" y="5776397"/>
            <a:ext cx="1840882"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5" name="Text Placeholder 17">
            <a:extLst>
              <a:ext uri="{FF2B5EF4-FFF2-40B4-BE49-F238E27FC236}">
                <a16:creationId xmlns:a16="http://schemas.microsoft.com/office/drawing/2014/main" id="{4A99D530-BD9F-425B-8334-931FB59F1E03}"/>
              </a:ext>
            </a:extLst>
          </p:cNvPr>
          <p:cNvSpPr>
            <a:spLocks noGrp="1"/>
          </p:cNvSpPr>
          <p:nvPr>
            <p:ph type="body" sz="quarter" idx="26" hasCustomPrompt="1"/>
          </p:nvPr>
        </p:nvSpPr>
        <p:spPr>
          <a:xfrm>
            <a:off x="3425683" y="6016729"/>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6" name="Text Placeholder 17">
            <a:extLst>
              <a:ext uri="{FF2B5EF4-FFF2-40B4-BE49-F238E27FC236}">
                <a16:creationId xmlns:a16="http://schemas.microsoft.com/office/drawing/2014/main" id="{F37CAA57-2DDC-BC49-670E-D075FD04B7B9}"/>
              </a:ext>
            </a:extLst>
          </p:cNvPr>
          <p:cNvSpPr>
            <a:spLocks noGrp="1"/>
          </p:cNvSpPr>
          <p:nvPr>
            <p:ph type="body" sz="quarter" idx="27" hasCustomPrompt="1"/>
          </p:nvPr>
        </p:nvSpPr>
        <p:spPr>
          <a:xfrm>
            <a:off x="6272729" y="5771682"/>
            <a:ext cx="1840882"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7" name="Text Placeholder 17">
            <a:extLst>
              <a:ext uri="{FF2B5EF4-FFF2-40B4-BE49-F238E27FC236}">
                <a16:creationId xmlns:a16="http://schemas.microsoft.com/office/drawing/2014/main" id="{21BF9A5A-044D-8725-2755-456B71759276}"/>
              </a:ext>
            </a:extLst>
          </p:cNvPr>
          <p:cNvSpPr>
            <a:spLocks noGrp="1"/>
          </p:cNvSpPr>
          <p:nvPr>
            <p:ph type="body" sz="quarter" idx="28" hasCustomPrompt="1"/>
          </p:nvPr>
        </p:nvSpPr>
        <p:spPr>
          <a:xfrm>
            <a:off x="578637" y="6016729"/>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8" name="Text Placeholder 17">
            <a:extLst>
              <a:ext uri="{FF2B5EF4-FFF2-40B4-BE49-F238E27FC236}">
                <a16:creationId xmlns:a16="http://schemas.microsoft.com/office/drawing/2014/main" id="{D38155E4-AF61-90AD-7E63-5C0D1C9066FE}"/>
              </a:ext>
            </a:extLst>
          </p:cNvPr>
          <p:cNvSpPr>
            <a:spLocks noGrp="1"/>
          </p:cNvSpPr>
          <p:nvPr>
            <p:ph type="body" sz="quarter" idx="29" hasCustomPrompt="1"/>
          </p:nvPr>
        </p:nvSpPr>
        <p:spPr>
          <a:xfrm>
            <a:off x="578637" y="6233312"/>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19" name="Text Placeholder 17">
            <a:extLst>
              <a:ext uri="{FF2B5EF4-FFF2-40B4-BE49-F238E27FC236}">
                <a16:creationId xmlns:a16="http://schemas.microsoft.com/office/drawing/2014/main" id="{3922F1B4-7691-8398-D6E4-E1895D4C4E69}"/>
              </a:ext>
            </a:extLst>
          </p:cNvPr>
          <p:cNvSpPr>
            <a:spLocks noGrp="1"/>
          </p:cNvSpPr>
          <p:nvPr>
            <p:ph type="body" sz="quarter" idx="30" hasCustomPrompt="1"/>
          </p:nvPr>
        </p:nvSpPr>
        <p:spPr>
          <a:xfrm>
            <a:off x="3425683" y="6233312"/>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0" name="Text Placeholder 17">
            <a:extLst>
              <a:ext uri="{FF2B5EF4-FFF2-40B4-BE49-F238E27FC236}">
                <a16:creationId xmlns:a16="http://schemas.microsoft.com/office/drawing/2014/main" id="{990731CE-8537-3B99-98EC-F1048C229F4E}"/>
              </a:ext>
            </a:extLst>
          </p:cNvPr>
          <p:cNvSpPr>
            <a:spLocks noGrp="1"/>
          </p:cNvSpPr>
          <p:nvPr>
            <p:ph type="body" sz="quarter" idx="31" hasCustomPrompt="1"/>
          </p:nvPr>
        </p:nvSpPr>
        <p:spPr>
          <a:xfrm>
            <a:off x="6272729" y="6215122"/>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5" name="Text Placeholder 17">
            <a:extLst>
              <a:ext uri="{FF2B5EF4-FFF2-40B4-BE49-F238E27FC236}">
                <a16:creationId xmlns:a16="http://schemas.microsoft.com/office/drawing/2014/main" id="{EFE34A3A-9170-1AD8-CE27-FD89A7161CE5}"/>
              </a:ext>
            </a:extLst>
          </p:cNvPr>
          <p:cNvSpPr>
            <a:spLocks noGrp="1"/>
          </p:cNvSpPr>
          <p:nvPr>
            <p:ph type="body" sz="quarter" idx="32" hasCustomPrompt="1"/>
          </p:nvPr>
        </p:nvSpPr>
        <p:spPr>
          <a:xfrm>
            <a:off x="9119775" y="6007251"/>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7" name="Text Placeholder 17">
            <a:extLst>
              <a:ext uri="{FF2B5EF4-FFF2-40B4-BE49-F238E27FC236}">
                <a16:creationId xmlns:a16="http://schemas.microsoft.com/office/drawing/2014/main" id="{8853ABED-F78A-61E9-778E-6C7412041054}"/>
              </a:ext>
            </a:extLst>
          </p:cNvPr>
          <p:cNvSpPr>
            <a:spLocks noGrp="1"/>
          </p:cNvSpPr>
          <p:nvPr>
            <p:ph type="body" sz="quarter" idx="33" hasCustomPrompt="1"/>
          </p:nvPr>
        </p:nvSpPr>
        <p:spPr>
          <a:xfrm>
            <a:off x="9119775" y="5771682"/>
            <a:ext cx="1840882"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9" name="Text Placeholder 17">
            <a:extLst>
              <a:ext uri="{FF2B5EF4-FFF2-40B4-BE49-F238E27FC236}">
                <a16:creationId xmlns:a16="http://schemas.microsoft.com/office/drawing/2014/main" id="{8A654115-164F-0671-DEC8-E9EB1D1C3A71}"/>
              </a:ext>
            </a:extLst>
          </p:cNvPr>
          <p:cNvSpPr>
            <a:spLocks noGrp="1"/>
          </p:cNvSpPr>
          <p:nvPr>
            <p:ph type="body" sz="quarter" idx="34" hasCustomPrompt="1"/>
          </p:nvPr>
        </p:nvSpPr>
        <p:spPr>
          <a:xfrm>
            <a:off x="9119775" y="6215122"/>
            <a:ext cx="1840882" cy="138500"/>
          </a:xfrm>
          <a:prstGeom prst="rect">
            <a:avLst/>
          </a:prstGeom>
        </p:spPr>
        <p:txBody>
          <a:bodyPr wrap="square" lIns="0" tIns="0" rIns="0" bIns="0">
            <a:no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3654750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C173-B893-C052-0194-C6C8333423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6083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776831"/>
            <a:ext cx="12191995" cy="5025514"/>
          </a:xfrm>
          <a:prstGeom prst="rect">
            <a:avLst/>
          </a:prstGeom>
          <a:gradFill>
            <a:gsLst>
              <a:gs pos="80000">
                <a:srgbClr val="004279">
                  <a:alpha val="95000"/>
                </a:srgbClr>
              </a:gs>
              <a:gs pos="10000">
                <a:srgbClr val="020D4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0678" tIns="40339" rIns="80678" bIns="40339" rtlCol="0" anchor="ctr"/>
          <a:lstStyle/>
          <a:p>
            <a:pPr algn="ctr"/>
            <a:endParaRPr lang="en-US" sz="1800">
              <a:latin typeface="Arial" panose="020B0604020202020204" pitchFamily="34" charset="0"/>
              <a:cs typeface="Arial" panose="020B0604020202020204" pitchFamily="34" charset="0"/>
            </a:endParaRPr>
          </a:p>
        </p:txBody>
      </p:sp>
      <p:sp>
        <p:nvSpPr>
          <p:cNvPr id="6" name="Text Placeholder 8"/>
          <p:cNvSpPr>
            <a:spLocks noGrp="1"/>
          </p:cNvSpPr>
          <p:nvPr>
            <p:ph type="body" sz="quarter" idx="11"/>
          </p:nvPr>
        </p:nvSpPr>
        <p:spPr>
          <a:xfrm>
            <a:off x="1219200" y="1882311"/>
            <a:ext cx="9347200" cy="522451"/>
          </a:xfrm>
          <a:prstGeom prst="rect">
            <a:avLst/>
          </a:prstGeom>
        </p:spPr>
        <p:txBody>
          <a:bodyPr wrap="square" lIns="0" tIns="0" rIns="0" bIns="0">
            <a:spAutoFit/>
          </a:bodyPr>
          <a:lstStyle>
            <a:lvl1pPr marL="0" indent="0">
              <a:lnSpc>
                <a:spcPts val="4363"/>
              </a:lnSpc>
              <a:spcBef>
                <a:spcPts val="0"/>
              </a:spcBef>
              <a:buNone/>
              <a:defRPr sz="3400" b="1" spc="0"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7" name="Text Placeholder 8"/>
          <p:cNvSpPr>
            <a:spLocks noGrp="1"/>
          </p:cNvSpPr>
          <p:nvPr>
            <p:ph type="body" sz="quarter" idx="12"/>
          </p:nvPr>
        </p:nvSpPr>
        <p:spPr>
          <a:xfrm>
            <a:off x="2336800" y="4408885"/>
            <a:ext cx="5283200" cy="229764"/>
          </a:xfrm>
          <a:prstGeom prst="rect">
            <a:avLst/>
          </a:prstGeom>
        </p:spPr>
        <p:txBody>
          <a:bodyPr wrap="square" lIns="0" tIns="0" rIns="0" bIns="45720">
            <a:spAutoFit/>
          </a:bodyPr>
          <a:lstStyle>
            <a:lvl1pPr marL="0" indent="0">
              <a:lnSpc>
                <a:spcPts val="1454"/>
              </a:lnSpc>
              <a:spcBef>
                <a:spcPts val="0"/>
              </a:spcBef>
              <a:buNone/>
              <a:defRPr sz="1100" spc="-9"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9" name="Text Placeholder 8"/>
          <p:cNvSpPr>
            <a:spLocks noGrp="1"/>
          </p:cNvSpPr>
          <p:nvPr>
            <p:ph type="body" sz="quarter" idx="13"/>
          </p:nvPr>
        </p:nvSpPr>
        <p:spPr>
          <a:xfrm>
            <a:off x="2336802" y="4125980"/>
            <a:ext cx="5271655" cy="229764"/>
          </a:xfrm>
          <a:prstGeom prst="rect">
            <a:avLst/>
          </a:prstGeom>
        </p:spPr>
        <p:txBody>
          <a:bodyPr wrap="square" lIns="0" tIns="0" rIns="0" bIns="45720">
            <a:spAutoFit/>
          </a:bodyPr>
          <a:lstStyle>
            <a:lvl1pPr marL="0" indent="0">
              <a:lnSpc>
                <a:spcPts val="1454"/>
              </a:lnSpc>
              <a:spcBef>
                <a:spcPts val="0"/>
              </a:spcBef>
              <a:buNone/>
              <a:defRPr sz="1100" b="1" spc="-9"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10" name="Text Placeholder 8"/>
          <p:cNvSpPr>
            <a:spLocks noGrp="1"/>
          </p:cNvSpPr>
          <p:nvPr>
            <p:ph type="body" sz="quarter" idx="14"/>
          </p:nvPr>
        </p:nvSpPr>
        <p:spPr>
          <a:xfrm>
            <a:off x="1219200" y="5243275"/>
            <a:ext cx="9347200" cy="251962"/>
          </a:xfrm>
          <a:prstGeom prst="rect">
            <a:avLst/>
          </a:prstGeom>
        </p:spPr>
        <p:txBody>
          <a:bodyPr wrap="square" lIns="80678" tIns="40339" rIns="80678" bIns="40339">
            <a:spAutoFit/>
          </a:bodyPr>
          <a:lstStyle>
            <a:lvl1pPr marL="0" indent="0">
              <a:lnSpc>
                <a:spcPts val="1454"/>
              </a:lnSpc>
              <a:spcBef>
                <a:spcPts val="0"/>
              </a:spcBef>
              <a:buNone/>
              <a:defRPr sz="900" spc="0"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13" name="Picture Placeholder 12"/>
          <p:cNvSpPr>
            <a:spLocks noGrp="1"/>
          </p:cNvSpPr>
          <p:nvPr>
            <p:ph type="pic" sz="quarter" idx="15" hasCustomPrompt="1"/>
          </p:nvPr>
        </p:nvSpPr>
        <p:spPr>
          <a:xfrm>
            <a:off x="1216127" y="4125983"/>
            <a:ext cx="960631" cy="832052"/>
          </a:xfrm>
          <a:prstGeom prst="ellipse">
            <a:avLst/>
          </a:prstGeom>
        </p:spPr>
        <p:txBody>
          <a:bodyPr lIns="80678" tIns="40339" rIns="80678" bIns="40339" anchor="ctr"/>
          <a:lstStyle>
            <a:lvl1pPr marL="0" indent="0">
              <a:buNone/>
              <a:defRPr sz="1000" baseline="0">
                <a:solidFill>
                  <a:schemeClr val="bg1"/>
                </a:solidFill>
                <a:latin typeface="Arial" panose="020B0604020202020204" pitchFamily="34" charset="0"/>
                <a:cs typeface="Arial" panose="020B0604020202020204" pitchFamily="34" charset="0"/>
              </a:defRPr>
            </a:lvl1pPr>
          </a:lstStyle>
          <a:p>
            <a:r>
              <a:rPr lang="en-US"/>
              <a:t>Click to add image</a:t>
            </a:r>
          </a:p>
        </p:txBody>
      </p:sp>
      <p:sp>
        <p:nvSpPr>
          <p:cNvPr id="4" name="Rectangle 3">
            <a:extLst>
              <a:ext uri="{FF2B5EF4-FFF2-40B4-BE49-F238E27FC236}">
                <a16:creationId xmlns:a16="http://schemas.microsoft.com/office/drawing/2014/main" id="{69B3955A-3A51-37C7-B2AF-38DA4D47F803}"/>
              </a:ext>
            </a:extLst>
          </p:cNvPr>
          <p:cNvSpPr/>
          <p:nvPr userDrawn="1"/>
        </p:nvSpPr>
        <p:spPr>
          <a:xfrm>
            <a:off x="547220" y="1452949"/>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1">
            <a:extLst>
              <a:ext uri="{FF2B5EF4-FFF2-40B4-BE49-F238E27FC236}">
                <a16:creationId xmlns:a16="http://schemas.microsoft.com/office/drawing/2014/main" id="{0C5A4DBD-568F-A75C-7F4B-058E268023A8}"/>
              </a:ext>
            </a:extLst>
          </p:cNvPr>
          <p:cNvSpPr>
            <a:spLocks noGrp="1"/>
          </p:cNvSpPr>
          <p:nvPr>
            <p:ph type="sldNum" sz="quarter" idx="16"/>
          </p:nvPr>
        </p:nvSpPr>
        <p:spPr/>
        <p:txBody>
          <a:bodyPr/>
          <a:lstStyle/>
          <a:p>
            <a:fld id="{796CB93B-C569-4802-AF22-9A2B7C1E12CA}" type="slidenum">
              <a:rPr lang="en-US" smtClean="0"/>
              <a:pPr/>
              <a:t>‹#›</a:t>
            </a:fld>
            <a:endParaRPr lang="en-US"/>
          </a:p>
        </p:txBody>
      </p:sp>
    </p:spTree>
    <p:extLst>
      <p:ext uri="{BB962C8B-B14F-4D97-AF65-F5344CB8AC3E}">
        <p14:creationId xmlns:p14="http://schemas.microsoft.com/office/powerpoint/2010/main" val="21355755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Layout Greenery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776831"/>
            <a:ext cx="12191995" cy="5025514"/>
          </a:xfrm>
          <a:prstGeom prst="rect">
            <a:avLst/>
          </a:prstGeom>
          <a:gradFill>
            <a:gsLst>
              <a:gs pos="80000">
                <a:srgbClr val="004279">
                  <a:alpha val="95000"/>
                </a:srgbClr>
              </a:gs>
              <a:gs pos="10000">
                <a:srgbClr val="020D4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0678" tIns="40339" rIns="80678" bIns="40339" rtlCol="0" anchor="ctr"/>
          <a:lstStyle/>
          <a:p>
            <a:pPr algn="ctr"/>
            <a:endParaRPr lang="en-US" sz="1800">
              <a:latin typeface="Arial" panose="020B0604020202020204" pitchFamily="34" charset="0"/>
              <a:cs typeface="Arial" panose="020B0604020202020204" pitchFamily="34" charset="0"/>
            </a:endParaRPr>
          </a:p>
        </p:txBody>
      </p:sp>
      <p:sp>
        <p:nvSpPr>
          <p:cNvPr id="6" name="Text Placeholder 8"/>
          <p:cNvSpPr>
            <a:spLocks noGrp="1"/>
          </p:cNvSpPr>
          <p:nvPr>
            <p:ph type="body" sz="quarter" idx="11"/>
          </p:nvPr>
        </p:nvSpPr>
        <p:spPr>
          <a:xfrm>
            <a:off x="1219200" y="1882311"/>
            <a:ext cx="9347200" cy="522451"/>
          </a:xfrm>
          <a:prstGeom prst="rect">
            <a:avLst/>
          </a:prstGeom>
        </p:spPr>
        <p:txBody>
          <a:bodyPr wrap="square" lIns="0" tIns="0" rIns="0" bIns="0">
            <a:spAutoFit/>
          </a:bodyPr>
          <a:lstStyle>
            <a:lvl1pPr marL="0" indent="0">
              <a:lnSpc>
                <a:spcPts val="4363"/>
              </a:lnSpc>
              <a:spcBef>
                <a:spcPts val="0"/>
              </a:spcBef>
              <a:buNone/>
              <a:defRPr sz="3400" b="1" spc="0"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7" name="Text Placeholder 8"/>
          <p:cNvSpPr>
            <a:spLocks noGrp="1"/>
          </p:cNvSpPr>
          <p:nvPr>
            <p:ph type="body" sz="quarter" idx="12"/>
          </p:nvPr>
        </p:nvSpPr>
        <p:spPr>
          <a:xfrm>
            <a:off x="2336800" y="4408885"/>
            <a:ext cx="5283200" cy="229764"/>
          </a:xfrm>
          <a:prstGeom prst="rect">
            <a:avLst/>
          </a:prstGeom>
        </p:spPr>
        <p:txBody>
          <a:bodyPr wrap="square" lIns="0" tIns="0" rIns="0" bIns="45720">
            <a:spAutoFit/>
          </a:bodyPr>
          <a:lstStyle>
            <a:lvl1pPr marL="0" indent="0">
              <a:lnSpc>
                <a:spcPts val="1454"/>
              </a:lnSpc>
              <a:spcBef>
                <a:spcPts val="0"/>
              </a:spcBef>
              <a:buNone/>
              <a:defRPr sz="1100" spc="-9"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9" name="Text Placeholder 8"/>
          <p:cNvSpPr>
            <a:spLocks noGrp="1"/>
          </p:cNvSpPr>
          <p:nvPr>
            <p:ph type="body" sz="quarter" idx="13"/>
          </p:nvPr>
        </p:nvSpPr>
        <p:spPr>
          <a:xfrm>
            <a:off x="2336802" y="4125980"/>
            <a:ext cx="5271655" cy="229764"/>
          </a:xfrm>
          <a:prstGeom prst="rect">
            <a:avLst/>
          </a:prstGeom>
        </p:spPr>
        <p:txBody>
          <a:bodyPr wrap="square" lIns="0" tIns="0" rIns="0" bIns="45720">
            <a:spAutoFit/>
          </a:bodyPr>
          <a:lstStyle>
            <a:lvl1pPr marL="0" indent="0">
              <a:lnSpc>
                <a:spcPts val="1454"/>
              </a:lnSpc>
              <a:spcBef>
                <a:spcPts val="0"/>
              </a:spcBef>
              <a:buNone/>
              <a:defRPr sz="1100" b="1" spc="-9"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10" name="Text Placeholder 8"/>
          <p:cNvSpPr>
            <a:spLocks noGrp="1"/>
          </p:cNvSpPr>
          <p:nvPr>
            <p:ph type="body" sz="quarter" idx="14"/>
          </p:nvPr>
        </p:nvSpPr>
        <p:spPr>
          <a:xfrm>
            <a:off x="1219200" y="5243275"/>
            <a:ext cx="9347200" cy="251962"/>
          </a:xfrm>
          <a:prstGeom prst="rect">
            <a:avLst/>
          </a:prstGeom>
        </p:spPr>
        <p:txBody>
          <a:bodyPr wrap="square" lIns="80678" tIns="40339" rIns="80678" bIns="40339">
            <a:spAutoFit/>
          </a:bodyPr>
          <a:lstStyle>
            <a:lvl1pPr marL="0" indent="0">
              <a:lnSpc>
                <a:spcPts val="1454"/>
              </a:lnSpc>
              <a:spcBef>
                <a:spcPts val="0"/>
              </a:spcBef>
              <a:buNone/>
              <a:defRPr sz="900" spc="0"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13" name="Picture Placeholder 12"/>
          <p:cNvSpPr>
            <a:spLocks noGrp="1"/>
          </p:cNvSpPr>
          <p:nvPr>
            <p:ph type="pic" sz="quarter" idx="15" hasCustomPrompt="1"/>
          </p:nvPr>
        </p:nvSpPr>
        <p:spPr>
          <a:xfrm>
            <a:off x="1216127" y="4125983"/>
            <a:ext cx="960631" cy="832052"/>
          </a:xfrm>
          <a:prstGeom prst="ellipse">
            <a:avLst/>
          </a:prstGeom>
        </p:spPr>
        <p:txBody>
          <a:bodyPr lIns="80678" tIns="40339" rIns="80678" bIns="40339" anchor="ctr"/>
          <a:lstStyle>
            <a:lvl1pPr marL="0" indent="0">
              <a:buNone/>
              <a:defRPr sz="1000" baseline="0">
                <a:solidFill>
                  <a:schemeClr val="bg1"/>
                </a:solidFill>
                <a:latin typeface="Arial" panose="020B0604020202020204" pitchFamily="34" charset="0"/>
                <a:cs typeface="Arial" panose="020B0604020202020204" pitchFamily="34" charset="0"/>
              </a:defRPr>
            </a:lvl1pPr>
          </a:lstStyle>
          <a:p>
            <a:r>
              <a:rPr lang="en-US"/>
              <a:t>Click to add image</a:t>
            </a:r>
          </a:p>
        </p:txBody>
      </p:sp>
      <p:sp>
        <p:nvSpPr>
          <p:cNvPr id="4" name="Rectangle 3">
            <a:extLst>
              <a:ext uri="{FF2B5EF4-FFF2-40B4-BE49-F238E27FC236}">
                <a16:creationId xmlns:a16="http://schemas.microsoft.com/office/drawing/2014/main" id="{69B3955A-3A51-37C7-B2AF-38DA4D47F803}"/>
              </a:ext>
            </a:extLst>
          </p:cNvPr>
          <p:cNvSpPr/>
          <p:nvPr userDrawn="1"/>
        </p:nvSpPr>
        <p:spPr>
          <a:xfrm>
            <a:off x="547220" y="1452949"/>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1">
            <a:extLst>
              <a:ext uri="{FF2B5EF4-FFF2-40B4-BE49-F238E27FC236}">
                <a16:creationId xmlns:a16="http://schemas.microsoft.com/office/drawing/2014/main" id="{0C5A4DBD-568F-A75C-7F4B-058E268023A8}"/>
              </a:ext>
            </a:extLst>
          </p:cNvPr>
          <p:cNvSpPr>
            <a:spLocks noGrp="1"/>
          </p:cNvSpPr>
          <p:nvPr>
            <p:ph type="sldNum" sz="quarter" idx="16"/>
          </p:nvPr>
        </p:nvSpPr>
        <p:spPr/>
        <p:txBody>
          <a:bodyPr/>
          <a:lstStyle/>
          <a:p>
            <a:fld id="{796CB93B-C569-4802-AF22-9A2B7C1E12CA}" type="slidenum">
              <a:rPr lang="en-US" smtClean="0"/>
              <a:pPr/>
              <a:t>‹#›</a:t>
            </a:fld>
            <a:endParaRPr lang="en-US"/>
          </a:p>
        </p:txBody>
      </p:sp>
    </p:spTree>
    <p:extLst>
      <p:ext uri="{BB962C8B-B14F-4D97-AF65-F5344CB8AC3E}">
        <p14:creationId xmlns:p14="http://schemas.microsoft.com/office/powerpoint/2010/main" val="42193566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olar field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776831"/>
            <a:ext cx="12191995" cy="5025514"/>
          </a:xfrm>
          <a:prstGeom prst="rect">
            <a:avLst/>
          </a:prstGeom>
          <a:gradFill>
            <a:gsLst>
              <a:gs pos="80000">
                <a:srgbClr val="004279">
                  <a:alpha val="95000"/>
                </a:srgbClr>
              </a:gs>
              <a:gs pos="10000">
                <a:srgbClr val="020D4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0678" tIns="40339" rIns="80678" bIns="40339" rtlCol="0" anchor="ctr"/>
          <a:lstStyle/>
          <a:p>
            <a:pPr algn="ctr"/>
            <a:endParaRPr lang="en-US" sz="1800">
              <a:latin typeface="Arial" panose="020B0604020202020204" pitchFamily="34" charset="0"/>
              <a:cs typeface="Arial" panose="020B0604020202020204" pitchFamily="34" charset="0"/>
            </a:endParaRPr>
          </a:p>
        </p:txBody>
      </p:sp>
      <p:sp>
        <p:nvSpPr>
          <p:cNvPr id="6" name="Text Placeholder 8"/>
          <p:cNvSpPr>
            <a:spLocks noGrp="1"/>
          </p:cNvSpPr>
          <p:nvPr>
            <p:ph type="body" sz="quarter" idx="11"/>
          </p:nvPr>
        </p:nvSpPr>
        <p:spPr>
          <a:xfrm>
            <a:off x="1219200" y="1882311"/>
            <a:ext cx="9347200" cy="522451"/>
          </a:xfrm>
          <a:prstGeom prst="rect">
            <a:avLst/>
          </a:prstGeom>
        </p:spPr>
        <p:txBody>
          <a:bodyPr wrap="square" lIns="0" tIns="0" rIns="0" bIns="0">
            <a:spAutoFit/>
          </a:bodyPr>
          <a:lstStyle>
            <a:lvl1pPr marL="0" indent="0">
              <a:lnSpc>
                <a:spcPts val="4363"/>
              </a:lnSpc>
              <a:spcBef>
                <a:spcPts val="0"/>
              </a:spcBef>
              <a:buNone/>
              <a:defRPr sz="3400" b="1" spc="0"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7" name="Text Placeholder 8"/>
          <p:cNvSpPr>
            <a:spLocks noGrp="1"/>
          </p:cNvSpPr>
          <p:nvPr>
            <p:ph type="body" sz="quarter" idx="12"/>
          </p:nvPr>
        </p:nvSpPr>
        <p:spPr>
          <a:xfrm>
            <a:off x="2336800" y="4408885"/>
            <a:ext cx="5283200" cy="229764"/>
          </a:xfrm>
          <a:prstGeom prst="rect">
            <a:avLst/>
          </a:prstGeom>
        </p:spPr>
        <p:txBody>
          <a:bodyPr wrap="square" lIns="0" tIns="0" rIns="0" bIns="45720">
            <a:spAutoFit/>
          </a:bodyPr>
          <a:lstStyle>
            <a:lvl1pPr marL="0" indent="0">
              <a:lnSpc>
                <a:spcPts val="1454"/>
              </a:lnSpc>
              <a:spcBef>
                <a:spcPts val="0"/>
              </a:spcBef>
              <a:buNone/>
              <a:defRPr sz="1100" spc="-9"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9" name="Text Placeholder 8"/>
          <p:cNvSpPr>
            <a:spLocks noGrp="1"/>
          </p:cNvSpPr>
          <p:nvPr>
            <p:ph type="body" sz="quarter" idx="13"/>
          </p:nvPr>
        </p:nvSpPr>
        <p:spPr>
          <a:xfrm>
            <a:off x="2336802" y="4125980"/>
            <a:ext cx="5271655" cy="229764"/>
          </a:xfrm>
          <a:prstGeom prst="rect">
            <a:avLst/>
          </a:prstGeom>
        </p:spPr>
        <p:txBody>
          <a:bodyPr wrap="square" lIns="0" tIns="0" rIns="0" bIns="45720">
            <a:spAutoFit/>
          </a:bodyPr>
          <a:lstStyle>
            <a:lvl1pPr marL="0" indent="0">
              <a:lnSpc>
                <a:spcPts val="1454"/>
              </a:lnSpc>
              <a:spcBef>
                <a:spcPts val="0"/>
              </a:spcBef>
              <a:buNone/>
              <a:defRPr sz="1100" b="1" spc="-9"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10" name="Text Placeholder 8"/>
          <p:cNvSpPr>
            <a:spLocks noGrp="1"/>
          </p:cNvSpPr>
          <p:nvPr>
            <p:ph type="body" sz="quarter" idx="14"/>
          </p:nvPr>
        </p:nvSpPr>
        <p:spPr>
          <a:xfrm>
            <a:off x="1219200" y="5243275"/>
            <a:ext cx="9347200" cy="251962"/>
          </a:xfrm>
          <a:prstGeom prst="rect">
            <a:avLst/>
          </a:prstGeom>
        </p:spPr>
        <p:txBody>
          <a:bodyPr wrap="square" lIns="80678" tIns="40339" rIns="80678" bIns="40339">
            <a:spAutoFit/>
          </a:bodyPr>
          <a:lstStyle>
            <a:lvl1pPr marL="0" indent="0">
              <a:lnSpc>
                <a:spcPts val="1454"/>
              </a:lnSpc>
              <a:spcBef>
                <a:spcPts val="0"/>
              </a:spcBef>
              <a:buNone/>
              <a:defRPr sz="900" spc="0"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13" name="Picture Placeholder 12"/>
          <p:cNvSpPr>
            <a:spLocks noGrp="1"/>
          </p:cNvSpPr>
          <p:nvPr>
            <p:ph type="pic" sz="quarter" idx="15" hasCustomPrompt="1"/>
          </p:nvPr>
        </p:nvSpPr>
        <p:spPr>
          <a:xfrm>
            <a:off x="1216127" y="4125983"/>
            <a:ext cx="960631" cy="832052"/>
          </a:xfrm>
          <a:prstGeom prst="ellipse">
            <a:avLst/>
          </a:prstGeom>
        </p:spPr>
        <p:txBody>
          <a:bodyPr lIns="80678" tIns="40339" rIns="80678" bIns="40339" anchor="ctr"/>
          <a:lstStyle>
            <a:lvl1pPr marL="0" indent="0">
              <a:buNone/>
              <a:defRPr sz="1000" baseline="0">
                <a:solidFill>
                  <a:schemeClr val="bg1"/>
                </a:solidFill>
                <a:latin typeface="Arial" panose="020B0604020202020204" pitchFamily="34" charset="0"/>
                <a:cs typeface="Arial" panose="020B0604020202020204" pitchFamily="34" charset="0"/>
              </a:defRPr>
            </a:lvl1pPr>
          </a:lstStyle>
          <a:p>
            <a:r>
              <a:rPr lang="en-US"/>
              <a:t>Click to add image</a:t>
            </a:r>
          </a:p>
        </p:txBody>
      </p:sp>
      <p:sp>
        <p:nvSpPr>
          <p:cNvPr id="4" name="Rectangle 3">
            <a:extLst>
              <a:ext uri="{FF2B5EF4-FFF2-40B4-BE49-F238E27FC236}">
                <a16:creationId xmlns:a16="http://schemas.microsoft.com/office/drawing/2014/main" id="{69B3955A-3A51-37C7-B2AF-38DA4D47F803}"/>
              </a:ext>
            </a:extLst>
          </p:cNvPr>
          <p:cNvSpPr/>
          <p:nvPr userDrawn="1"/>
        </p:nvSpPr>
        <p:spPr>
          <a:xfrm>
            <a:off x="547220" y="1452949"/>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1">
            <a:extLst>
              <a:ext uri="{FF2B5EF4-FFF2-40B4-BE49-F238E27FC236}">
                <a16:creationId xmlns:a16="http://schemas.microsoft.com/office/drawing/2014/main" id="{0C5A4DBD-568F-A75C-7F4B-058E268023A8}"/>
              </a:ext>
            </a:extLst>
          </p:cNvPr>
          <p:cNvSpPr>
            <a:spLocks noGrp="1"/>
          </p:cNvSpPr>
          <p:nvPr>
            <p:ph type="sldNum" sz="quarter" idx="16"/>
          </p:nvPr>
        </p:nvSpPr>
        <p:spPr/>
        <p:txBody>
          <a:bodyPr/>
          <a:lstStyle/>
          <a:p>
            <a:fld id="{796CB93B-C569-4802-AF22-9A2B7C1E12CA}" type="slidenum">
              <a:rPr lang="en-US" smtClean="0"/>
              <a:pPr/>
              <a:t>‹#›</a:t>
            </a:fld>
            <a:endParaRPr lang="en-US"/>
          </a:p>
        </p:txBody>
      </p:sp>
    </p:spTree>
    <p:extLst>
      <p:ext uri="{BB962C8B-B14F-4D97-AF65-F5344CB8AC3E}">
        <p14:creationId xmlns:p14="http://schemas.microsoft.com/office/powerpoint/2010/main" val="2502098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ey Takeaw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776831"/>
            <a:ext cx="12191995" cy="5025514"/>
          </a:xfrm>
          <a:prstGeom prst="rect">
            <a:avLst/>
          </a:prstGeom>
          <a:gradFill>
            <a:gsLst>
              <a:gs pos="80000">
                <a:srgbClr val="004279">
                  <a:alpha val="95000"/>
                </a:srgbClr>
              </a:gs>
              <a:gs pos="10000">
                <a:srgbClr val="020D4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0678" tIns="40339" rIns="80678" bIns="40339" rtlCol="0" anchor="ctr"/>
          <a:lstStyle/>
          <a:p>
            <a:pPr algn="ctr"/>
            <a:endParaRPr lang="en-US" sz="1800">
              <a:latin typeface="Arial" panose="020B0604020202020204" pitchFamily="34" charset="0"/>
              <a:cs typeface="Arial" panose="020B0604020202020204" pitchFamily="34" charset="0"/>
            </a:endParaRPr>
          </a:p>
        </p:txBody>
      </p:sp>
      <p:sp>
        <p:nvSpPr>
          <p:cNvPr id="6" name="Text Placeholder 8"/>
          <p:cNvSpPr>
            <a:spLocks noGrp="1"/>
          </p:cNvSpPr>
          <p:nvPr>
            <p:ph type="body" sz="quarter" idx="11"/>
          </p:nvPr>
        </p:nvSpPr>
        <p:spPr>
          <a:xfrm>
            <a:off x="1219200" y="1882311"/>
            <a:ext cx="9347200" cy="522451"/>
          </a:xfrm>
          <a:prstGeom prst="rect">
            <a:avLst/>
          </a:prstGeom>
        </p:spPr>
        <p:txBody>
          <a:bodyPr wrap="square" lIns="0" tIns="0" rIns="0" bIns="0">
            <a:spAutoFit/>
          </a:bodyPr>
          <a:lstStyle>
            <a:lvl1pPr marL="0" indent="0">
              <a:lnSpc>
                <a:spcPts val="4363"/>
              </a:lnSpc>
              <a:spcBef>
                <a:spcPts val="0"/>
              </a:spcBef>
              <a:buNone/>
              <a:defRPr sz="3400" b="1" spc="0"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4" name="Rectangle 3">
            <a:extLst>
              <a:ext uri="{FF2B5EF4-FFF2-40B4-BE49-F238E27FC236}">
                <a16:creationId xmlns:a16="http://schemas.microsoft.com/office/drawing/2014/main" id="{69B3955A-3A51-37C7-B2AF-38DA4D47F803}"/>
              </a:ext>
            </a:extLst>
          </p:cNvPr>
          <p:cNvSpPr/>
          <p:nvPr userDrawn="1"/>
        </p:nvSpPr>
        <p:spPr>
          <a:xfrm>
            <a:off x="547220" y="1452949"/>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1">
            <a:extLst>
              <a:ext uri="{FF2B5EF4-FFF2-40B4-BE49-F238E27FC236}">
                <a16:creationId xmlns:a16="http://schemas.microsoft.com/office/drawing/2014/main" id="{0C5A4DBD-568F-A75C-7F4B-058E268023A8}"/>
              </a:ext>
            </a:extLst>
          </p:cNvPr>
          <p:cNvSpPr>
            <a:spLocks noGrp="1"/>
          </p:cNvSpPr>
          <p:nvPr>
            <p:ph type="sldNum" sz="quarter" idx="16"/>
          </p:nvPr>
        </p:nvSpPr>
        <p:spPr/>
        <p:txBody>
          <a:bodyPr/>
          <a:lstStyle/>
          <a:p>
            <a:fld id="{796CB93B-C569-4802-AF22-9A2B7C1E12CA}" type="slidenum">
              <a:rPr lang="en-US" smtClean="0"/>
              <a:pPr/>
              <a:t>‹#›</a:t>
            </a:fld>
            <a:endParaRPr lang="en-US"/>
          </a:p>
        </p:txBody>
      </p:sp>
      <p:sp>
        <p:nvSpPr>
          <p:cNvPr id="8" name="Text Placeholder 7">
            <a:extLst>
              <a:ext uri="{FF2B5EF4-FFF2-40B4-BE49-F238E27FC236}">
                <a16:creationId xmlns:a16="http://schemas.microsoft.com/office/drawing/2014/main" id="{D9AF8415-CB1C-7E96-79BE-192CA8A85C5D}"/>
              </a:ext>
            </a:extLst>
          </p:cNvPr>
          <p:cNvSpPr>
            <a:spLocks noGrp="1"/>
          </p:cNvSpPr>
          <p:nvPr>
            <p:ph type="body" sz="quarter" idx="17"/>
          </p:nvPr>
        </p:nvSpPr>
        <p:spPr>
          <a:xfrm>
            <a:off x="1219200" y="2873375"/>
            <a:ext cx="9347200" cy="2173288"/>
          </a:xfrm>
          <a:prstGeom prst="rect">
            <a:avLst/>
          </a:prstGeom>
        </p:spPr>
        <p:txBody>
          <a:bodyPr/>
          <a:lstStyle>
            <a:lvl1pPr marL="0" indent="0">
              <a:buFontTx/>
              <a:buNone/>
              <a:defRPr sz="3200" b="1">
                <a:solidFill>
                  <a:schemeClr val="accent1"/>
                </a:solidFill>
              </a:defRPr>
            </a:lvl1pPr>
            <a:lvl2pPr marL="457160" indent="0">
              <a:buFontTx/>
              <a:buNone/>
              <a:defRPr>
                <a:solidFill>
                  <a:schemeClr val="accent1"/>
                </a:solidFill>
              </a:defRPr>
            </a:lvl2pPr>
            <a:lvl3pPr marL="914319" indent="0">
              <a:buFontTx/>
              <a:buNone/>
              <a:defRPr>
                <a:solidFill>
                  <a:schemeClr val="accent1"/>
                </a:solidFill>
              </a:defRPr>
            </a:lvl3pPr>
            <a:lvl4pPr marL="1371478" indent="0">
              <a:buFontTx/>
              <a:buNone/>
              <a:defRPr>
                <a:solidFill>
                  <a:schemeClr val="accent1"/>
                </a:solidFill>
              </a:defRPr>
            </a:lvl4pPr>
            <a:lvl5pPr marL="1828637" indent="0">
              <a:buFontTx/>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596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English Trees and Pa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0386CCB-417F-8185-3893-F8658DAF6EF5}"/>
              </a:ext>
            </a:extLst>
          </p:cNvPr>
          <p:cNvGrpSpPr/>
          <p:nvPr userDrawn="1"/>
        </p:nvGrpSpPr>
        <p:grpSpPr>
          <a:xfrm>
            <a:off x="2" y="2310636"/>
            <a:ext cx="12191999" cy="4547364"/>
            <a:chOff x="2" y="2310636"/>
            <a:chExt cx="12191999" cy="4547364"/>
          </a:xfrm>
        </p:grpSpPr>
        <p:sp>
          <p:nvSpPr>
            <p:cNvPr id="26" name="Rectangle 25">
              <a:extLst>
                <a:ext uri="{FF2B5EF4-FFF2-40B4-BE49-F238E27FC236}">
                  <a16:creationId xmlns:a16="http://schemas.microsoft.com/office/drawing/2014/main" id="{C459420B-C339-5C19-90A5-F97A767C9509}"/>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9770991B-6BA6-222F-C03D-5627A4958CE7}"/>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 name="Text Placeholder 17">
            <a:extLst>
              <a:ext uri="{FF2B5EF4-FFF2-40B4-BE49-F238E27FC236}">
                <a16:creationId xmlns:a16="http://schemas.microsoft.com/office/drawing/2014/main" id="{E20B8965-C571-6812-60B8-07BA9B6425E9}"/>
              </a:ext>
            </a:extLst>
          </p:cNvPr>
          <p:cNvSpPr>
            <a:spLocks noGrp="1"/>
          </p:cNvSpPr>
          <p:nvPr>
            <p:ph type="body" sz="quarter" idx="10" hasCustomPrompt="1"/>
          </p:nvPr>
        </p:nvSpPr>
        <p:spPr>
          <a:xfrm>
            <a:off x="578639" y="2516771"/>
            <a:ext cx="2071061"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Edit 9 March 2023</a:t>
            </a:r>
          </a:p>
        </p:txBody>
      </p:sp>
      <p:sp>
        <p:nvSpPr>
          <p:cNvPr id="6" name="Text Placeholder 6">
            <a:extLst>
              <a:ext uri="{FF2B5EF4-FFF2-40B4-BE49-F238E27FC236}">
                <a16:creationId xmlns:a16="http://schemas.microsoft.com/office/drawing/2014/main" id="{3758BC44-DF96-6FFC-5DDD-B9734CBF1035}"/>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Arial" panose="020B0604020202020204" pitchFamily="34" charset="0"/>
                <a:cs typeface="Arial" panose="020B0604020202020204" pitchFamily="34" charset="0"/>
              </a:defRPr>
            </a:lvl1pPr>
          </a:lstStyle>
          <a:p>
            <a:pPr marL="228579" lvl="0" indent="-228579"/>
            <a:r>
              <a:rPr lang="en-US"/>
              <a:t>Click to edit conference/venue of presentation</a:t>
            </a:r>
          </a:p>
        </p:txBody>
      </p:sp>
      <p:sp>
        <p:nvSpPr>
          <p:cNvPr id="8" name="Title 3">
            <a:extLst>
              <a:ext uri="{FF2B5EF4-FFF2-40B4-BE49-F238E27FC236}">
                <a16:creationId xmlns:a16="http://schemas.microsoft.com/office/drawing/2014/main" id="{CB90F954-1964-FAD1-DC2D-362DBAFFB602}"/>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title style</a:t>
            </a:r>
          </a:p>
        </p:txBody>
      </p:sp>
      <p:sp>
        <p:nvSpPr>
          <p:cNvPr id="2" name="Text Placeholder 17">
            <a:extLst>
              <a:ext uri="{FF2B5EF4-FFF2-40B4-BE49-F238E27FC236}">
                <a16:creationId xmlns:a16="http://schemas.microsoft.com/office/drawing/2014/main" id="{E99F3E7B-B493-0693-5D62-C2D2F67087F0}"/>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3" name="Text Placeholder 17">
            <a:extLst>
              <a:ext uri="{FF2B5EF4-FFF2-40B4-BE49-F238E27FC236}">
                <a16:creationId xmlns:a16="http://schemas.microsoft.com/office/drawing/2014/main" id="{DDC72AF0-D020-CBFA-FA7D-E179314F1F48}"/>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pic>
        <p:nvPicPr>
          <p:cNvPr id="23" name="Picture 22" descr="A white text on a black background&#10;&#10;Description automatically generated">
            <a:extLst>
              <a:ext uri="{FF2B5EF4-FFF2-40B4-BE49-F238E27FC236}">
                <a16:creationId xmlns:a16="http://schemas.microsoft.com/office/drawing/2014/main" id="{8203BE7D-6989-09E8-A57E-3F8E7280FF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637" y="393192"/>
            <a:ext cx="2877318" cy="1121666"/>
          </a:xfrm>
          <a:prstGeom prst="rect">
            <a:avLst/>
          </a:prstGeom>
        </p:spPr>
      </p:pic>
      <p:sp>
        <p:nvSpPr>
          <p:cNvPr id="14" name="Text Placeholder 17">
            <a:extLst>
              <a:ext uri="{FF2B5EF4-FFF2-40B4-BE49-F238E27FC236}">
                <a16:creationId xmlns:a16="http://schemas.microsoft.com/office/drawing/2014/main" id="{F3603CB3-14C4-13DA-83A2-856E0E5EAF78}"/>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5" name="Text Placeholder 17">
            <a:extLst>
              <a:ext uri="{FF2B5EF4-FFF2-40B4-BE49-F238E27FC236}">
                <a16:creationId xmlns:a16="http://schemas.microsoft.com/office/drawing/2014/main" id="{4A99D530-BD9F-425B-8334-931FB59F1E03}"/>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6" name="Text Placeholder 17">
            <a:extLst>
              <a:ext uri="{FF2B5EF4-FFF2-40B4-BE49-F238E27FC236}">
                <a16:creationId xmlns:a16="http://schemas.microsoft.com/office/drawing/2014/main" id="{F37CAA57-2DDC-BC49-670E-D075FD04B7B9}"/>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7" name="Text Placeholder 17">
            <a:extLst>
              <a:ext uri="{FF2B5EF4-FFF2-40B4-BE49-F238E27FC236}">
                <a16:creationId xmlns:a16="http://schemas.microsoft.com/office/drawing/2014/main" id="{21BF9A5A-044D-8725-2755-456B71759276}"/>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8" name="Text Placeholder 17">
            <a:extLst>
              <a:ext uri="{FF2B5EF4-FFF2-40B4-BE49-F238E27FC236}">
                <a16:creationId xmlns:a16="http://schemas.microsoft.com/office/drawing/2014/main" id="{D38155E4-AF61-90AD-7E63-5C0D1C9066FE}"/>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19" name="Text Placeholder 17">
            <a:extLst>
              <a:ext uri="{FF2B5EF4-FFF2-40B4-BE49-F238E27FC236}">
                <a16:creationId xmlns:a16="http://schemas.microsoft.com/office/drawing/2014/main" id="{3922F1B4-7691-8398-D6E4-E1895D4C4E69}"/>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0" name="Text Placeholder 17">
            <a:extLst>
              <a:ext uri="{FF2B5EF4-FFF2-40B4-BE49-F238E27FC236}">
                <a16:creationId xmlns:a16="http://schemas.microsoft.com/office/drawing/2014/main" id="{990731CE-8537-3B99-98EC-F1048C229F4E}"/>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5" name="Text Placeholder 17">
            <a:extLst>
              <a:ext uri="{FF2B5EF4-FFF2-40B4-BE49-F238E27FC236}">
                <a16:creationId xmlns:a16="http://schemas.microsoft.com/office/drawing/2014/main" id="{EFE34A3A-9170-1AD8-CE27-FD89A7161CE5}"/>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7" name="Text Placeholder 17">
            <a:extLst>
              <a:ext uri="{FF2B5EF4-FFF2-40B4-BE49-F238E27FC236}">
                <a16:creationId xmlns:a16="http://schemas.microsoft.com/office/drawing/2014/main" id="{8853ABED-F78A-61E9-778E-6C7412041054}"/>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9" name="Text Placeholder 17">
            <a:extLst>
              <a:ext uri="{FF2B5EF4-FFF2-40B4-BE49-F238E27FC236}">
                <a16:creationId xmlns:a16="http://schemas.microsoft.com/office/drawing/2014/main" id="{8A654115-164F-0671-DEC8-E9EB1D1C3A71}"/>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1917206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Takeaway Greenery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776831"/>
            <a:ext cx="12191995" cy="5025514"/>
          </a:xfrm>
          <a:prstGeom prst="rect">
            <a:avLst/>
          </a:prstGeom>
          <a:gradFill>
            <a:gsLst>
              <a:gs pos="80000">
                <a:srgbClr val="004279">
                  <a:alpha val="95000"/>
                </a:srgbClr>
              </a:gs>
              <a:gs pos="10000">
                <a:srgbClr val="020D4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0678" tIns="40339" rIns="80678" bIns="40339" rtlCol="0" anchor="ctr"/>
          <a:lstStyle/>
          <a:p>
            <a:pPr algn="ctr"/>
            <a:endParaRPr lang="en-US" sz="1800">
              <a:latin typeface="Arial" panose="020B0604020202020204" pitchFamily="34" charset="0"/>
              <a:cs typeface="Arial" panose="020B0604020202020204" pitchFamily="34" charset="0"/>
            </a:endParaRPr>
          </a:p>
        </p:txBody>
      </p:sp>
      <p:sp>
        <p:nvSpPr>
          <p:cNvPr id="6" name="Text Placeholder 8"/>
          <p:cNvSpPr>
            <a:spLocks noGrp="1"/>
          </p:cNvSpPr>
          <p:nvPr>
            <p:ph type="body" sz="quarter" idx="11"/>
          </p:nvPr>
        </p:nvSpPr>
        <p:spPr>
          <a:xfrm>
            <a:off x="1219200" y="1882311"/>
            <a:ext cx="9347200" cy="522451"/>
          </a:xfrm>
          <a:prstGeom prst="rect">
            <a:avLst/>
          </a:prstGeom>
        </p:spPr>
        <p:txBody>
          <a:bodyPr wrap="square" lIns="0" tIns="0" rIns="0" bIns="0">
            <a:spAutoFit/>
          </a:bodyPr>
          <a:lstStyle>
            <a:lvl1pPr marL="0" indent="0">
              <a:lnSpc>
                <a:spcPts val="4363"/>
              </a:lnSpc>
              <a:spcBef>
                <a:spcPts val="0"/>
              </a:spcBef>
              <a:buNone/>
              <a:defRPr sz="3400" b="1" spc="0"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4" name="Rectangle 3">
            <a:extLst>
              <a:ext uri="{FF2B5EF4-FFF2-40B4-BE49-F238E27FC236}">
                <a16:creationId xmlns:a16="http://schemas.microsoft.com/office/drawing/2014/main" id="{69B3955A-3A51-37C7-B2AF-38DA4D47F803}"/>
              </a:ext>
            </a:extLst>
          </p:cNvPr>
          <p:cNvSpPr/>
          <p:nvPr userDrawn="1"/>
        </p:nvSpPr>
        <p:spPr>
          <a:xfrm>
            <a:off x="547220" y="1452949"/>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1">
            <a:extLst>
              <a:ext uri="{FF2B5EF4-FFF2-40B4-BE49-F238E27FC236}">
                <a16:creationId xmlns:a16="http://schemas.microsoft.com/office/drawing/2014/main" id="{0C5A4DBD-568F-A75C-7F4B-058E268023A8}"/>
              </a:ext>
            </a:extLst>
          </p:cNvPr>
          <p:cNvSpPr>
            <a:spLocks noGrp="1"/>
          </p:cNvSpPr>
          <p:nvPr>
            <p:ph type="sldNum" sz="quarter" idx="16"/>
          </p:nvPr>
        </p:nvSpPr>
        <p:spPr/>
        <p:txBody>
          <a:bodyPr/>
          <a:lstStyle/>
          <a:p>
            <a:fld id="{796CB93B-C569-4802-AF22-9A2B7C1E12CA}" type="slidenum">
              <a:rPr lang="en-US" smtClean="0"/>
              <a:pPr/>
              <a:t>‹#›</a:t>
            </a:fld>
            <a:endParaRPr lang="en-US"/>
          </a:p>
        </p:txBody>
      </p:sp>
      <p:sp>
        <p:nvSpPr>
          <p:cNvPr id="8" name="Text Placeholder 7">
            <a:extLst>
              <a:ext uri="{FF2B5EF4-FFF2-40B4-BE49-F238E27FC236}">
                <a16:creationId xmlns:a16="http://schemas.microsoft.com/office/drawing/2014/main" id="{D9AF8415-CB1C-7E96-79BE-192CA8A85C5D}"/>
              </a:ext>
            </a:extLst>
          </p:cNvPr>
          <p:cNvSpPr>
            <a:spLocks noGrp="1"/>
          </p:cNvSpPr>
          <p:nvPr>
            <p:ph type="body" sz="quarter" idx="17"/>
          </p:nvPr>
        </p:nvSpPr>
        <p:spPr>
          <a:xfrm>
            <a:off x="1219200" y="2873375"/>
            <a:ext cx="9347200" cy="2173288"/>
          </a:xfrm>
          <a:prstGeom prst="rect">
            <a:avLst/>
          </a:prstGeom>
        </p:spPr>
        <p:txBody>
          <a:bodyPr/>
          <a:lstStyle>
            <a:lvl1pPr marL="0" indent="0">
              <a:buFontTx/>
              <a:buNone/>
              <a:defRPr sz="3200" b="1">
                <a:solidFill>
                  <a:schemeClr val="accent1"/>
                </a:solidFill>
              </a:defRPr>
            </a:lvl1pPr>
            <a:lvl2pPr marL="457160" indent="0">
              <a:buFontTx/>
              <a:buNone/>
              <a:defRPr>
                <a:solidFill>
                  <a:schemeClr val="accent1"/>
                </a:solidFill>
              </a:defRPr>
            </a:lvl2pPr>
            <a:lvl3pPr marL="914319" indent="0">
              <a:buFontTx/>
              <a:buNone/>
              <a:defRPr>
                <a:solidFill>
                  <a:schemeClr val="accent1"/>
                </a:solidFill>
              </a:defRPr>
            </a:lvl3pPr>
            <a:lvl4pPr marL="1371478" indent="0">
              <a:buFontTx/>
              <a:buNone/>
              <a:defRPr>
                <a:solidFill>
                  <a:schemeClr val="accent1"/>
                </a:solidFill>
              </a:defRPr>
            </a:lvl4pPr>
            <a:lvl5pPr marL="1828637" indent="0">
              <a:buFontTx/>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8384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Takeaway solar field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776831"/>
            <a:ext cx="12191995" cy="5025514"/>
          </a:xfrm>
          <a:prstGeom prst="rect">
            <a:avLst/>
          </a:prstGeom>
          <a:gradFill>
            <a:gsLst>
              <a:gs pos="80000">
                <a:srgbClr val="004279">
                  <a:alpha val="95000"/>
                </a:srgbClr>
              </a:gs>
              <a:gs pos="10000">
                <a:srgbClr val="020D4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0678" tIns="40339" rIns="80678" bIns="40339" rtlCol="0" anchor="ctr"/>
          <a:lstStyle/>
          <a:p>
            <a:pPr algn="ctr"/>
            <a:endParaRPr lang="en-US" sz="1800">
              <a:latin typeface="Arial" panose="020B0604020202020204" pitchFamily="34" charset="0"/>
              <a:cs typeface="Arial" panose="020B0604020202020204" pitchFamily="34" charset="0"/>
            </a:endParaRPr>
          </a:p>
        </p:txBody>
      </p:sp>
      <p:sp>
        <p:nvSpPr>
          <p:cNvPr id="6" name="Text Placeholder 8"/>
          <p:cNvSpPr>
            <a:spLocks noGrp="1"/>
          </p:cNvSpPr>
          <p:nvPr>
            <p:ph type="body" sz="quarter" idx="11"/>
          </p:nvPr>
        </p:nvSpPr>
        <p:spPr>
          <a:xfrm>
            <a:off x="1219200" y="1882311"/>
            <a:ext cx="9347200" cy="522451"/>
          </a:xfrm>
          <a:prstGeom prst="rect">
            <a:avLst/>
          </a:prstGeom>
        </p:spPr>
        <p:txBody>
          <a:bodyPr wrap="square" lIns="0" tIns="0" rIns="0" bIns="0">
            <a:spAutoFit/>
          </a:bodyPr>
          <a:lstStyle>
            <a:lvl1pPr marL="0" indent="0">
              <a:lnSpc>
                <a:spcPts val="4363"/>
              </a:lnSpc>
              <a:spcBef>
                <a:spcPts val="0"/>
              </a:spcBef>
              <a:buNone/>
              <a:defRPr sz="3400" b="1" spc="0" baseline="0">
                <a:solidFill>
                  <a:schemeClr val="bg1"/>
                </a:solidFill>
                <a:latin typeface="Arial" panose="020B0604020202020204" pitchFamily="34" charset="0"/>
                <a:cs typeface="Arial" panose="020B0604020202020204" pitchFamily="34" charset="0"/>
              </a:defRPr>
            </a:lvl1pPr>
          </a:lstStyle>
          <a:p>
            <a:pPr lvl="0"/>
            <a:r>
              <a:rPr lang="en-US"/>
              <a:t>Click to edit</a:t>
            </a:r>
          </a:p>
        </p:txBody>
      </p:sp>
      <p:sp>
        <p:nvSpPr>
          <p:cNvPr id="4" name="Rectangle 3">
            <a:extLst>
              <a:ext uri="{FF2B5EF4-FFF2-40B4-BE49-F238E27FC236}">
                <a16:creationId xmlns:a16="http://schemas.microsoft.com/office/drawing/2014/main" id="{69B3955A-3A51-37C7-B2AF-38DA4D47F803}"/>
              </a:ext>
            </a:extLst>
          </p:cNvPr>
          <p:cNvSpPr/>
          <p:nvPr userDrawn="1"/>
        </p:nvSpPr>
        <p:spPr>
          <a:xfrm>
            <a:off x="547220" y="1452949"/>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1">
            <a:extLst>
              <a:ext uri="{FF2B5EF4-FFF2-40B4-BE49-F238E27FC236}">
                <a16:creationId xmlns:a16="http://schemas.microsoft.com/office/drawing/2014/main" id="{0C5A4DBD-568F-A75C-7F4B-058E268023A8}"/>
              </a:ext>
            </a:extLst>
          </p:cNvPr>
          <p:cNvSpPr>
            <a:spLocks noGrp="1"/>
          </p:cNvSpPr>
          <p:nvPr>
            <p:ph type="sldNum" sz="quarter" idx="16"/>
          </p:nvPr>
        </p:nvSpPr>
        <p:spPr/>
        <p:txBody>
          <a:bodyPr/>
          <a:lstStyle/>
          <a:p>
            <a:fld id="{796CB93B-C569-4802-AF22-9A2B7C1E12CA}" type="slidenum">
              <a:rPr lang="en-US" smtClean="0"/>
              <a:pPr/>
              <a:t>‹#›</a:t>
            </a:fld>
            <a:endParaRPr lang="en-US"/>
          </a:p>
        </p:txBody>
      </p:sp>
      <p:sp>
        <p:nvSpPr>
          <p:cNvPr id="8" name="Text Placeholder 7">
            <a:extLst>
              <a:ext uri="{FF2B5EF4-FFF2-40B4-BE49-F238E27FC236}">
                <a16:creationId xmlns:a16="http://schemas.microsoft.com/office/drawing/2014/main" id="{D9AF8415-CB1C-7E96-79BE-192CA8A85C5D}"/>
              </a:ext>
            </a:extLst>
          </p:cNvPr>
          <p:cNvSpPr>
            <a:spLocks noGrp="1"/>
          </p:cNvSpPr>
          <p:nvPr>
            <p:ph type="body" sz="quarter" idx="17"/>
          </p:nvPr>
        </p:nvSpPr>
        <p:spPr>
          <a:xfrm>
            <a:off x="1219200" y="2873375"/>
            <a:ext cx="9347200" cy="2173288"/>
          </a:xfrm>
          <a:prstGeom prst="rect">
            <a:avLst/>
          </a:prstGeom>
        </p:spPr>
        <p:txBody>
          <a:bodyPr/>
          <a:lstStyle>
            <a:lvl1pPr marL="0" indent="0">
              <a:buFontTx/>
              <a:buNone/>
              <a:defRPr sz="3200" b="1">
                <a:solidFill>
                  <a:schemeClr val="accent1"/>
                </a:solidFill>
              </a:defRPr>
            </a:lvl1pPr>
            <a:lvl2pPr marL="457160" indent="0">
              <a:buFontTx/>
              <a:buNone/>
              <a:defRPr>
                <a:solidFill>
                  <a:schemeClr val="accent1"/>
                </a:solidFill>
              </a:defRPr>
            </a:lvl2pPr>
            <a:lvl3pPr marL="914319" indent="0">
              <a:buFontTx/>
              <a:buNone/>
              <a:defRPr>
                <a:solidFill>
                  <a:schemeClr val="accent1"/>
                </a:solidFill>
              </a:defRPr>
            </a:lvl3pPr>
            <a:lvl4pPr marL="1371478" indent="0">
              <a:buFontTx/>
              <a:buNone/>
              <a:defRPr>
                <a:solidFill>
                  <a:schemeClr val="accent1"/>
                </a:solidFill>
              </a:defRPr>
            </a:lvl4pPr>
            <a:lvl5pPr marL="1828637" indent="0">
              <a:buFontTx/>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4830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olumn Knock Out with Photo">
    <p:spTree>
      <p:nvGrpSpPr>
        <p:cNvPr id="1" name=""/>
        <p:cNvGrpSpPr/>
        <p:nvPr/>
      </p:nvGrpSpPr>
      <p:grpSpPr>
        <a:xfrm>
          <a:off x="0" y="0"/>
          <a:ext cx="0" cy="0"/>
          <a:chOff x="0" y="0"/>
          <a:chExt cx="0" cy="0"/>
        </a:xfrm>
      </p:grpSpPr>
      <p:sp>
        <p:nvSpPr>
          <p:cNvPr id="9" name="Text Placeholder 11"/>
          <p:cNvSpPr>
            <a:spLocks noGrp="1"/>
          </p:cNvSpPr>
          <p:nvPr>
            <p:ph type="body" sz="quarter" idx="12"/>
          </p:nvPr>
        </p:nvSpPr>
        <p:spPr>
          <a:xfrm>
            <a:off x="543986" y="2172214"/>
            <a:ext cx="5249665" cy="437236"/>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800" b="0" i="0" spc="0" smtClean="0">
                <a:solidFill>
                  <a:schemeClr val="bg1"/>
                </a:solidFill>
                <a:effectLst/>
                <a:latin typeface="Arial" panose="020B0604020202020204" pitchFamily="34" charset="0"/>
                <a:cs typeface="Arial" panose="020B0604020202020204" pitchFamily="34" charset="0"/>
              </a:defRPr>
            </a:lvl1pPr>
          </a:lstStyle>
          <a:p>
            <a:pPr lvl="0"/>
            <a:r>
              <a:rPr lang="en-US"/>
              <a:t>Click to edit</a:t>
            </a:r>
          </a:p>
        </p:txBody>
      </p:sp>
      <p:sp>
        <p:nvSpPr>
          <p:cNvPr id="2" name="Title 1"/>
          <p:cNvSpPr>
            <a:spLocks noGrp="1"/>
          </p:cNvSpPr>
          <p:nvPr>
            <p:ph type="title"/>
          </p:nvPr>
        </p:nvSpPr>
        <p:spPr>
          <a:xfrm>
            <a:off x="543984" y="739194"/>
            <a:ext cx="10515600" cy="1104949"/>
          </a:xfrm>
          <a:prstGeom prst="rect">
            <a:avLst/>
          </a:prstGeom>
        </p:spPr>
        <p:txBody>
          <a:bodyPr vert="horz" lIns="0" tIns="45720" rIns="91440" bIns="45720" rtlCol="0" anchor="t">
            <a:normAutofit/>
          </a:bodyPr>
          <a:lstStyle>
            <a:lvl1pPr>
              <a:defRPr lang="en-US" sz="4200" b="1" kern="4000" spc="-64" baseline="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title style</a:t>
            </a:r>
          </a:p>
        </p:txBody>
      </p:sp>
      <p:sp>
        <p:nvSpPr>
          <p:cNvPr id="4" name="Picture Placeholder 11">
            <a:extLst>
              <a:ext uri="{FF2B5EF4-FFF2-40B4-BE49-F238E27FC236}">
                <a16:creationId xmlns:a16="http://schemas.microsoft.com/office/drawing/2014/main" id="{00D092FB-B3A7-9E01-A0EF-7F7B38EA700B}"/>
              </a:ext>
            </a:extLst>
          </p:cNvPr>
          <p:cNvSpPr>
            <a:spLocks noGrp="1"/>
          </p:cNvSpPr>
          <p:nvPr>
            <p:ph type="pic" sz="quarter" idx="14"/>
          </p:nvPr>
        </p:nvSpPr>
        <p:spPr>
          <a:xfrm>
            <a:off x="6396115" y="2069217"/>
            <a:ext cx="5261741" cy="3874385"/>
          </a:xfrm>
          <a:prstGeom prst="rect">
            <a:avLst/>
          </a:prstGeom>
          <a:noFill/>
          <a:ln>
            <a:noFill/>
          </a:ln>
        </p:spPr>
        <p:txBody>
          <a:bodyPr lIns="80678" tIns="40339" rIns="80678" bIns="40339"/>
          <a:lstStyle>
            <a:lvl1pPr>
              <a:defRPr>
                <a:solidFill>
                  <a:schemeClr val="bg1"/>
                </a:solidFill>
                <a:latin typeface="Arial" panose="020B0604020202020204" pitchFamily="34" charset="0"/>
                <a:cs typeface="Arial" panose="020B0604020202020204" pitchFamily="34" charset="0"/>
              </a:defRPr>
            </a:lvl1pPr>
          </a:lstStyle>
          <a:p>
            <a:endParaRPr lang="en-US"/>
          </a:p>
        </p:txBody>
      </p:sp>
      <p:sp>
        <p:nvSpPr>
          <p:cNvPr id="5" name="Rectangle 4">
            <a:extLst>
              <a:ext uri="{FF2B5EF4-FFF2-40B4-BE49-F238E27FC236}">
                <a16:creationId xmlns:a16="http://schemas.microsoft.com/office/drawing/2014/main" id="{018DA253-FCF3-CC39-CB43-B08651C2C9D9}"/>
              </a:ext>
            </a:extLst>
          </p:cNvPr>
          <p:cNvSpPr/>
          <p:nvPr userDrawn="1"/>
        </p:nvSpPr>
        <p:spPr>
          <a:xfrm>
            <a:off x="-3" y="319677"/>
            <a:ext cx="1219200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EB5CA032-FA5F-F911-0C54-F2F2AF73833A}"/>
              </a:ext>
            </a:extLst>
          </p:cNvPr>
          <p:cNvSpPr>
            <a:spLocks noGrp="1"/>
          </p:cNvSpPr>
          <p:nvPr>
            <p:ph type="sldNum" sz="quarter" idx="15"/>
          </p:nvPr>
        </p:nvSpPr>
        <p:spPr/>
        <p:txBody>
          <a:bodyPr/>
          <a:lstStyle/>
          <a:p>
            <a:fld id="{796CB93B-C569-4802-AF22-9A2B7C1E12CA}" type="slidenum">
              <a:rPr lang="en-US" smtClean="0"/>
              <a:pPr/>
              <a:t>‹#›</a:t>
            </a:fld>
            <a:endParaRPr lang="en-US"/>
          </a:p>
        </p:txBody>
      </p:sp>
    </p:spTree>
    <p:extLst>
      <p:ext uri="{BB962C8B-B14F-4D97-AF65-F5344CB8AC3E}">
        <p14:creationId xmlns:p14="http://schemas.microsoft.com/office/powerpoint/2010/main" val="2336038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hart Slide - 1 column image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1E87EBF0-BC43-2E5B-152C-8A1D0A2770E3}"/>
              </a:ext>
            </a:extLst>
          </p:cNvPr>
          <p:cNvSpPr>
            <a:spLocks noGrp="1"/>
          </p:cNvSpPr>
          <p:nvPr>
            <p:ph type="sldNum" sz="quarter" idx="10"/>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7981376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 Column No Bullets">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2" name="Text Placeholder 11">
            <a:extLst>
              <a:ext uri="{FF2B5EF4-FFF2-40B4-BE49-F238E27FC236}">
                <a16:creationId xmlns:a16="http://schemas.microsoft.com/office/drawing/2014/main" id="{434B52CC-2A3B-B446-739A-24A7A4EBD18A}"/>
              </a:ext>
            </a:extLst>
          </p:cNvPr>
          <p:cNvSpPr>
            <a:spLocks noGrp="1"/>
          </p:cNvSpPr>
          <p:nvPr>
            <p:ph type="body" sz="quarter" idx="12"/>
          </p:nvPr>
        </p:nvSpPr>
        <p:spPr>
          <a:xfrm>
            <a:off x="558511" y="2671451"/>
            <a:ext cx="11076420" cy="374718"/>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6" name="Text Placeholder 9">
            <a:extLst>
              <a:ext uri="{FF2B5EF4-FFF2-40B4-BE49-F238E27FC236}">
                <a16:creationId xmlns:a16="http://schemas.microsoft.com/office/drawing/2014/main" id="{6B87902F-84DA-1AE9-FEC1-85987CC9562D}"/>
              </a:ext>
            </a:extLst>
          </p:cNvPr>
          <p:cNvSpPr>
            <a:spLocks noGrp="1"/>
          </p:cNvSpPr>
          <p:nvPr>
            <p:ph type="body" sz="quarter" idx="11"/>
          </p:nvPr>
        </p:nvSpPr>
        <p:spPr>
          <a:xfrm>
            <a:off x="547222" y="2011363"/>
            <a:ext cx="11087711" cy="581154"/>
          </a:xfrm>
          <a:prstGeom prst="rect">
            <a:avLst/>
          </a:prstGeom>
        </p:spPr>
        <p:txBody>
          <a:bodyPr wrap="square" lIns="0" tIns="40339" rIns="0" bIns="40339">
            <a:spAutoFit/>
          </a:bodyPr>
          <a:lstStyle>
            <a:lvl1pPr marL="0" indent="0">
              <a:lnSpc>
                <a:spcPct val="110000"/>
              </a:lnSpc>
              <a:buNone/>
              <a:defRPr sz="32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5" name="Slide Number Placeholder 4">
            <a:extLst>
              <a:ext uri="{FF2B5EF4-FFF2-40B4-BE49-F238E27FC236}">
                <a16:creationId xmlns:a16="http://schemas.microsoft.com/office/drawing/2014/main" id="{2D9A8650-AA9A-34FE-A720-005FD9BCD3D3}"/>
              </a:ext>
            </a:extLst>
          </p:cNvPr>
          <p:cNvSpPr>
            <a:spLocks noGrp="1"/>
          </p:cNvSpPr>
          <p:nvPr>
            <p:ph type="sldNum" sz="quarter" idx="13"/>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972838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 Column No Bullets">
    <p:bg>
      <p:bgPr>
        <a:solidFill>
          <a:schemeClr val="bg1"/>
        </a:solidFill>
        <a:effectLst/>
      </p:bgPr>
    </p:bg>
    <p:spTree>
      <p:nvGrpSpPr>
        <p:cNvPr id="1" name=""/>
        <p:cNvGrpSpPr/>
        <p:nvPr/>
      </p:nvGrpSpPr>
      <p:grpSpPr>
        <a:xfrm>
          <a:off x="0" y="0"/>
          <a:ext cx="0" cy="0"/>
          <a:chOff x="0" y="0"/>
          <a:chExt cx="0" cy="0"/>
        </a:xfrm>
      </p:grpSpPr>
      <p:sp>
        <p:nvSpPr>
          <p:cNvPr id="8" name="Text Placeholder 9"/>
          <p:cNvSpPr>
            <a:spLocks noGrp="1"/>
          </p:cNvSpPr>
          <p:nvPr>
            <p:ph type="body" sz="quarter" idx="11"/>
          </p:nvPr>
        </p:nvSpPr>
        <p:spPr>
          <a:xfrm>
            <a:off x="566754" y="2011363"/>
            <a:ext cx="11087711" cy="581154"/>
          </a:xfrm>
          <a:prstGeom prst="rect">
            <a:avLst/>
          </a:prstGeom>
        </p:spPr>
        <p:txBody>
          <a:bodyPr wrap="square" lIns="0" tIns="40339" rIns="0" bIns="40339">
            <a:spAutoFit/>
          </a:bodyPr>
          <a:lstStyle>
            <a:lvl1pPr marL="0" indent="0">
              <a:lnSpc>
                <a:spcPct val="110000"/>
              </a:lnSpc>
              <a:buNone/>
              <a:defRPr sz="32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9" name="Text Placeholder 11"/>
          <p:cNvSpPr>
            <a:spLocks noGrp="1"/>
          </p:cNvSpPr>
          <p:nvPr>
            <p:ph type="body" sz="quarter" idx="12"/>
          </p:nvPr>
        </p:nvSpPr>
        <p:spPr>
          <a:xfrm>
            <a:off x="578045" y="2671451"/>
            <a:ext cx="5254751" cy="374718"/>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10" name="Text Placeholder 11"/>
          <p:cNvSpPr>
            <a:spLocks noGrp="1"/>
          </p:cNvSpPr>
          <p:nvPr>
            <p:ph type="body" sz="quarter" idx="13"/>
          </p:nvPr>
        </p:nvSpPr>
        <p:spPr>
          <a:xfrm>
            <a:off x="6404800" y="2671451"/>
            <a:ext cx="5249665" cy="374718"/>
          </a:xfrm>
          <a:prstGeom prst="rect">
            <a:avLst/>
          </a:prstGeom>
        </p:spPr>
        <p:txBody>
          <a:bodyPr wrap="square" lIns="0" tIns="0" rIns="0" bIns="0">
            <a:spAutoFit/>
          </a:bodyPr>
          <a:lstStyle>
            <a:lvl1pPr marL="0" indent="0">
              <a:lnSpc>
                <a:spcPct val="110000"/>
              </a:lnSpc>
              <a:spcBef>
                <a:spcPts val="0"/>
              </a:spcBef>
              <a:buClr>
                <a:srgbClr val="F15B55"/>
              </a:buClr>
              <a:buFont typeface="Arial" panose="020B0604020202020204" pitchFamily="34" charset="0"/>
              <a:buNone/>
              <a:defRPr lang="en-US" sz="2400" b="0" i="0" spc="0" smtClean="0">
                <a:solidFill>
                  <a:schemeClr val="tx1"/>
                </a:solidFill>
                <a:effectLst/>
                <a:latin typeface="Arial" panose="020B0604020202020204" pitchFamily="34" charset="0"/>
                <a:cs typeface="Arial" panose="020B0604020202020204" pitchFamily="34" charset="0"/>
              </a:defRPr>
            </a:lvl1pPr>
          </a:lstStyle>
          <a:p>
            <a:pPr lvl="0"/>
            <a:r>
              <a:rPr lang="en-US"/>
              <a:t>Click to edit</a:t>
            </a:r>
          </a:p>
        </p:txBody>
      </p:sp>
      <p:sp>
        <p:nvSpPr>
          <p:cNvPr id="4" name="Title 3"/>
          <p:cNvSpPr>
            <a:spLocks noGrp="1"/>
          </p:cNvSpPr>
          <p:nvPr>
            <p:ph type="title"/>
          </p:nvPr>
        </p:nvSpPr>
        <p:spPr>
          <a:xfrm>
            <a:off x="566754" y="685803"/>
            <a:ext cx="11087711" cy="1325563"/>
          </a:xfrm>
        </p:spPr>
        <p:txBody>
          <a:bodyPr/>
          <a:lstStyle>
            <a:lvl1pPr>
              <a:defRPr>
                <a:solidFill>
                  <a:schemeClr val="tx1"/>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6B3D43BA-045E-1A7C-CF0D-2109F7CEFECC}"/>
              </a:ext>
            </a:extLst>
          </p:cNvPr>
          <p:cNvSpPr>
            <a:spLocks noGrp="1"/>
          </p:cNvSpPr>
          <p:nvPr>
            <p:ph type="sldNum" sz="quarter" idx="14"/>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14999138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able Slide - Simple style ">
    <p:bg>
      <p:bgPr>
        <a:solidFill>
          <a:schemeClr val="bg1"/>
        </a:solidFill>
        <a:effectLst/>
      </p:bgPr>
    </p:bg>
    <p:spTree>
      <p:nvGrpSpPr>
        <p:cNvPr id="1" name=""/>
        <p:cNvGrpSpPr/>
        <p:nvPr/>
      </p:nvGrpSpPr>
      <p:grpSpPr>
        <a:xfrm>
          <a:off x="0" y="0"/>
          <a:ext cx="0" cy="0"/>
          <a:chOff x="0" y="0"/>
          <a:chExt cx="0" cy="0"/>
        </a:xfrm>
      </p:grpSpPr>
      <p:sp>
        <p:nvSpPr>
          <p:cNvPr id="16" name="Table Placeholder 15"/>
          <p:cNvSpPr>
            <a:spLocks noGrp="1"/>
          </p:cNvSpPr>
          <p:nvPr>
            <p:ph type="tbl" sz="quarter" idx="15"/>
          </p:nvPr>
        </p:nvSpPr>
        <p:spPr>
          <a:xfrm>
            <a:off x="548412" y="2662757"/>
            <a:ext cx="11086521" cy="2612192"/>
          </a:xfrm>
          <a:prstGeom prst="rect">
            <a:avLst/>
          </a:prstGeom>
          <a:solidFill>
            <a:schemeClr val="bg2"/>
          </a:solidFill>
        </p:spPr>
        <p:txBody>
          <a:bodyPr lIns="80678" tIns="40339" rIns="80678" bIns="40339"/>
          <a:lstStyle>
            <a:lvl1pPr marL="0" indent="0">
              <a:buNone/>
              <a:defRPr>
                <a:latin typeface="Arial" panose="020B0604020202020204" pitchFamily="34" charset="0"/>
                <a:cs typeface="Arial" panose="020B0604020202020204" pitchFamily="34" charset="0"/>
              </a:defRPr>
            </a:lvl1pPr>
          </a:lstStyle>
          <a:p>
            <a:endParaRPr lang="en-US"/>
          </a:p>
        </p:txBody>
      </p:sp>
      <p:sp>
        <p:nvSpPr>
          <p:cNvPr id="20" name="Text Placeholder 8"/>
          <p:cNvSpPr>
            <a:spLocks noGrp="1"/>
          </p:cNvSpPr>
          <p:nvPr>
            <p:ph type="body" sz="quarter" idx="14"/>
          </p:nvPr>
        </p:nvSpPr>
        <p:spPr>
          <a:xfrm>
            <a:off x="534705" y="5609102"/>
            <a:ext cx="11113931" cy="251962"/>
          </a:xfrm>
          <a:prstGeom prst="rect">
            <a:avLst/>
          </a:prstGeom>
        </p:spPr>
        <p:txBody>
          <a:bodyPr wrap="square" lIns="80678" tIns="40339" rIns="80678" bIns="40339">
            <a:spAutoFit/>
          </a:bodyPr>
          <a:lstStyle>
            <a:lvl1pPr marL="0" indent="0">
              <a:lnSpc>
                <a:spcPts val="1454"/>
              </a:lnSpc>
              <a:spcBef>
                <a:spcPts val="0"/>
              </a:spcBef>
              <a:buNone/>
              <a:defRPr sz="900" spc="0" baseline="0">
                <a:solidFill>
                  <a:srgbClr val="6A6A6A"/>
                </a:solidFill>
                <a:latin typeface="Arial" panose="020B0604020202020204" pitchFamily="34" charset="0"/>
                <a:cs typeface="Arial" panose="020B0604020202020204" pitchFamily="34" charset="0"/>
              </a:defRPr>
            </a:lvl1pPr>
          </a:lstStyle>
          <a:p>
            <a:pPr lvl="0"/>
            <a:r>
              <a:rPr lang="en-US"/>
              <a:t>Click to edit</a:t>
            </a:r>
          </a:p>
        </p:txBody>
      </p:sp>
      <p:sp>
        <p:nvSpPr>
          <p:cNvPr id="21" name="Text Placeholder 9"/>
          <p:cNvSpPr>
            <a:spLocks noGrp="1"/>
          </p:cNvSpPr>
          <p:nvPr>
            <p:ph type="body" sz="quarter" idx="11"/>
          </p:nvPr>
        </p:nvSpPr>
        <p:spPr>
          <a:xfrm>
            <a:off x="547220" y="2036288"/>
            <a:ext cx="11102725" cy="518701"/>
          </a:xfrm>
          <a:prstGeom prst="rect">
            <a:avLst/>
          </a:prstGeom>
        </p:spPr>
        <p:txBody>
          <a:bodyPr wrap="square" lIns="0" tIns="40339" rIns="0" bIns="40339">
            <a:spAutoFit/>
          </a:bodyPr>
          <a:lstStyle>
            <a:lvl1pPr marL="0" indent="0">
              <a:lnSpc>
                <a:spcPct val="110000"/>
              </a:lnSpc>
              <a:buNone/>
              <a:defRPr sz="2800" b="1" spc="-9" baseline="0">
                <a:solidFill>
                  <a:schemeClr val="tx1"/>
                </a:solidFill>
                <a:latin typeface="Arial" panose="020B0604020202020204" pitchFamily="34" charset="0"/>
                <a:cs typeface="Arial" panose="020B0604020202020204" pitchFamily="34" charset="0"/>
              </a:defRPr>
            </a:lvl1pPr>
          </a:lstStyle>
          <a:p>
            <a:pPr lvl="0"/>
            <a:r>
              <a:rPr lang="en-US"/>
              <a:t>Click to edit</a:t>
            </a: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963CFC9-3938-A58F-4C83-2BEF6F820838}"/>
              </a:ext>
            </a:extLst>
          </p:cNvPr>
          <p:cNvSpPr>
            <a:spLocks noGrp="1"/>
          </p:cNvSpPr>
          <p:nvPr>
            <p:ph type="sldNum" sz="quarter" idx="16"/>
          </p:nvPr>
        </p:nvSpPr>
        <p:spPr/>
        <p:txBody>
          <a:bodyPr/>
          <a:lstStyle/>
          <a:p>
            <a:fld id="{334C938C-6556-4F1B-B842-1F8A1118CFA1}" type="slidenum">
              <a:rPr lang="en-US" smtClean="0"/>
              <a:pPr/>
              <a:t>‹#›</a:t>
            </a:fld>
            <a:endParaRPr lang="en-US"/>
          </a:p>
        </p:txBody>
      </p:sp>
    </p:spTree>
    <p:extLst>
      <p:ext uri="{BB962C8B-B14F-4D97-AF65-F5344CB8AC3E}">
        <p14:creationId xmlns:p14="http://schemas.microsoft.com/office/powerpoint/2010/main" val="2932315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glish About Slide Three Authors">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9BC61BE-BC5B-A316-5624-496FCA618A04}"/>
              </a:ext>
            </a:extLst>
          </p:cNvPr>
          <p:cNvSpPr txBox="1"/>
          <p:nvPr userDrawn="1"/>
        </p:nvSpPr>
        <p:spPr>
          <a:xfrm>
            <a:off x="573025" y="2147111"/>
            <a:ext cx="8382131" cy="584775"/>
          </a:xfrm>
          <a:prstGeom prst="rect">
            <a:avLst/>
          </a:prstGeom>
          <a:noFill/>
        </p:spPr>
        <p:txBody>
          <a:bodyPr wrap="square" lIns="0" tIns="0" rIns="0" bIns="0" rtlCol="0">
            <a:spAutoFit/>
          </a:bodyPr>
          <a:lstStyle/>
          <a:p>
            <a:r>
              <a:rPr lang="en-US" sz="3800" b="1">
                <a:solidFill>
                  <a:schemeClr val="tx1"/>
                </a:solidFill>
                <a:latin typeface="Arial"/>
                <a:cs typeface="Arial"/>
              </a:rPr>
              <a:t>About RAP</a:t>
            </a:r>
          </a:p>
        </p:txBody>
      </p:sp>
      <p:sp>
        <p:nvSpPr>
          <p:cNvPr id="26" name="TextBox 25">
            <a:extLst>
              <a:ext uri="{FF2B5EF4-FFF2-40B4-BE49-F238E27FC236}">
                <a16:creationId xmlns:a16="http://schemas.microsoft.com/office/drawing/2014/main" id="{4DB26AAB-B0E9-4174-290F-9506FFC83031}"/>
              </a:ext>
            </a:extLst>
          </p:cNvPr>
          <p:cNvSpPr txBox="1"/>
          <p:nvPr userDrawn="1"/>
        </p:nvSpPr>
        <p:spPr>
          <a:xfrm>
            <a:off x="573024" y="2788923"/>
            <a:ext cx="10564533" cy="1187248"/>
          </a:xfrm>
          <a:prstGeom prst="rect">
            <a:avLst/>
          </a:prstGeom>
          <a:noFill/>
        </p:spPr>
        <p:txBody>
          <a:bodyPr wrap="square" lIns="0" tIns="0" rIns="0" bIns="0" rtlCol="0">
            <a:spAutoFit/>
          </a:bodyPr>
          <a:lstStyle/>
          <a:p>
            <a:pPr>
              <a:lnSpc>
                <a:spcPct val="110000"/>
              </a:lnSpc>
            </a:pPr>
            <a:r>
              <a:rPr lang="en-US" sz="2400">
                <a:solidFill>
                  <a:schemeClr val="tx1"/>
                </a:solidFill>
                <a:latin typeface="Arial"/>
                <a:cs typeface="Arial"/>
              </a:rPr>
              <a:t>Regulatory Assistance Project (RAP)</a:t>
            </a:r>
            <a:r>
              <a:rPr lang="en-US" sz="2400" baseline="30000">
                <a:solidFill>
                  <a:schemeClr val="tx1"/>
                </a:solidFill>
                <a:latin typeface="Arial"/>
                <a:cs typeface="Arial"/>
              </a:rPr>
              <a:t>®</a:t>
            </a:r>
            <a:r>
              <a:rPr lang="en-US" sz="2400">
                <a:solidFill>
                  <a:schemeClr val="tx1"/>
                </a:solidFill>
                <a:latin typeface="Arial"/>
                <a:cs typeface="Arial"/>
              </a:rPr>
              <a:t> is an</a:t>
            </a:r>
            <a:r>
              <a:rPr lang="en-US" sz="2400" baseline="0">
                <a:solidFill>
                  <a:schemeClr val="tx1"/>
                </a:solidFill>
                <a:latin typeface="Arial"/>
                <a:cs typeface="Arial"/>
              </a:rPr>
              <a:t> </a:t>
            </a:r>
            <a:r>
              <a:rPr lang="en-US" sz="2400">
                <a:solidFill>
                  <a:schemeClr val="tx1"/>
                </a:solidFill>
                <a:latin typeface="Arial"/>
                <a:cs typeface="Arial"/>
              </a:rPr>
              <a:t>independent, global NGO advancing policy innovation and thought leadership within the energy community. </a:t>
            </a:r>
          </a:p>
        </p:txBody>
      </p:sp>
      <p:sp>
        <p:nvSpPr>
          <p:cNvPr id="27" name="TextBox 26">
            <a:extLst>
              <a:ext uri="{FF2B5EF4-FFF2-40B4-BE49-F238E27FC236}">
                <a16:creationId xmlns:a16="http://schemas.microsoft.com/office/drawing/2014/main" id="{C8548C53-A531-8A83-FE34-253971814F6C}"/>
              </a:ext>
            </a:extLst>
          </p:cNvPr>
          <p:cNvSpPr txBox="1"/>
          <p:nvPr userDrawn="1"/>
        </p:nvSpPr>
        <p:spPr>
          <a:xfrm>
            <a:off x="573024" y="4608576"/>
            <a:ext cx="8828616" cy="338554"/>
          </a:xfrm>
          <a:prstGeom prst="rect">
            <a:avLst/>
          </a:prstGeom>
          <a:noFill/>
        </p:spPr>
        <p:txBody>
          <a:bodyPr wrap="square" lIns="0" tIns="0" rIns="0" bIns="0" rtlCol="0">
            <a:spAutoFit/>
          </a:bodyPr>
          <a:lstStyle/>
          <a:p>
            <a:pPr marL="0" lvl="0" indent="0">
              <a:buNone/>
            </a:pPr>
            <a:r>
              <a:rPr lang="en-US" sz="2200">
                <a:solidFill>
                  <a:schemeClr val="tx1"/>
                </a:solidFill>
                <a:latin typeface="Arial"/>
                <a:cs typeface="Arial"/>
              </a:rPr>
              <a:t>Learn more about our work at </a:t>
            </a:r>
            <a:r>
              <a:rPr lang="en-US" sz="2200" u="heavy">
                <a:solidFill>
                  <a:schemeClr val="tx1"/>
                </a:solidFill>
                <a:uFill>
                  <a:solidFill>
                    <a:srgbClr val="F15B55"/>
                  </a:solidFill>
                </a:uFill>
                <a:latin typeface="Arial"/>
                <a:cs typeface="Arial"/>
                <a:hlinkClick r:id="rId2">
                  <a:extLst>
                    <a:ext uri="{A12FA001-AC4F-418D-AE19-62706E023703}">
                      <ahyp:hlinkClr xmlns:ahyp="http://schemas.microsoft.com/office/drawing/2018/hyperlinkcolor" val="tx"/>
                    </a:ext>
                  </a:extLst>
                </a:hlinkClick>
              </a:rPr>
              <a:t>raponline.org</a:t>
            </a:r>
            <a:endParaRPr lang="en-US" sz="2200" u="heavy">
              <a:solidFill>
                <a:schemeClr val="tx1"/>
              </a:solidFill>
              <a:uFill>
                <a:solidFill>
                  <a:srgbClr val="F15B55"/>
                </a:solidFill>
              </a:uFill>
              <a:latin typeface="Arial"/>
              <a:cs typeface="Arial"/>
            </a:endParaRPr>
          </a:p>
        </p:txBody>
      </p:sp>
      <p:sp>
        <p:nvSpPr>
          <p:cNvPr id="6" name="Text Placeholder 8">
            <a:extLst>
              <a:ext uri="{FF2B5EF4-FFF2-40B4-BE49-F238E27FC236}">
                <a16:creationId xmlns:a16="http://schemas.microsoft.com/office/drawing/2014/main" id="{78997835-B443-A6D6-49C6-6E3502581E0A}"/>
              </a:ext>
            </a:extLst>
          </p:cNvPr>
          <p:cNvSpPr>
            <a:spLocks noGrp="1"/>
          </p:cNvSpPr>
          <p:nvPr>
            <p:ph type="body" sz="quarter" idx="13" hasCustomPrompt="1"/>
          </p:nvPr>
        </p:nvSpPr>
        <p:spPr>
          <a:xfrm>
            <a:off x="560796" y="5300199"/>
            <a:ext cx="2560320" cy="177549"/>
          </a:xfrm>
          <a:prstGeom prst="rect">
            <a:avLst/>
          </a:prstGeom>
        </p:spPr>
        <p:txBody>
          <a:bodyPr wrap="square" lIns="0" tIns="0" rIns="0" bIns="0">
            <a:spAutoFit/>
          </a:bodyPr>
          <a:lstStyle>
            <a:lvl1pPr marL="0" indent="0">
              <a:lnSpc>
                <a:spcPts val="1272"/>
              </a:lnSpc>
              <a:spcBef>
                <a:spcPts val="0"/>
              </a:spcBef>
              <a:buNone/>
              <a:defRPr sz="1600" spc="0" baseline="0">
                <a:solidFill>
                  <a:srgbClr val="083050"/>
                </a:solidFill>
                <a:latin typeface="Arial" panose="020B0604020202020204" pitchFamily="34" charset="0"/>
                <a:cs typeface="Arial" panose="020B0604020202020204" pitchFamily="34" charset="0"/>
              </a:defRPr>
            </a:lvl1pPr>
          </a:lstStyle>
          <a:p>
            <a:pPr lvl="0"/>
            <a:r>
              <a:rPr lang="en-US"/>
              <a:t>Name - Click to edit</a:t>
            </a:r>
          </a:p>
        </p:txBody>
      </p:sp>
      <p:sp>
        <p:nvSpPr>
          <p:cNvPr id="7" name="Text Placeholder 8">
            <a:extLst>
              <a:ext uri="{FF2B5EF4-FFF2-40B4-BE49-F238E27FC236}">
                <a16:creationId xmlns:a16="http://schemas.microsoft.com/office/drawing/2014/main" id="{F2026E5C-4C59-2DEB-8C42-8F0F9D2F5401}"/>
              </a:ext>
            </a:extLst>
          </p:cNvPr>
          <p:cNvSpPr>
            <a:spLocks noGrp="1"/>
          </p:cNvSpPr>
          <p:nvPr>
            <p:ph type="body" sz="quarter" idx="17" hasCustomPrompt="1"/>
          </p:nvPr>
        </p:nvSpPr>
        <p:spPr>
          <a:xfrm>
            <a:off x="573024" y="5616861"/>
            <a:ext cx="2548092" cy="187167"/>
          </a:xfrm>
          <a:prstGeom prst="rect">
            <a:avLst/>
          </a:prstGeom>
        </p:spPr>
        <p:txBody>
          <a:bodyPr lIns="0" tIns="0" rIns="0" bIns="0">
            <a:spAutoFit/>
          </a:bodyPr>
          <a:lstStyle>
            <a:lvl1pPr marL="0" indent="0" rtl="0">
              <a:lnSpc>
                <a:spcPts val="1363"/>
              </a:lnSpc>
              <a:spcBef>
                <a:spcPts val="0"/>
              </a:spcBef>
              <a:buNone/>
              <a:defRPr sz="1600" spc="0" baseline="0">
                <a:solidFill>
                  <a:srgbClr val="083050"/>
                </a:solidFill>
                <a:latin typeface="Arial"/>
                <a:ea typeface="STHeiti" panose="02010600040101010101" pitchFamily="2" charset="-128"/>
                <a:cs typeface="Arial"/>
              </a:defRPr>
            </a:lvl1pPr>
          </a:lstStyle>
          <a:p>
            <a:pPr lvl="0"/>
            <a:r>
              <a:rPr lang="en-US" altLang="zh-CN"/>
              <a:t>Email - Click to edit</a:t>
            </a:r>
            <a:endParaRPr lang="en-US"/>
          </a:p>
        </p:txBody>
      </p:sp>
      <p:sp>
        <p:nvSpPr>
          <p:cNvPr id="11" name="Text Placeholder 8">
            <a:extLst>
              <a:ext uri="{FF2B5EF4-FFF2-40B4-BE49-F238E27FC236}">
                <a16:creationId xmlns:a16="http://schemas.microsoft.com/office/drawing/2014/main" id="{266FF5AE-0FFE-F45A-1223-1F22F4C9D103}"/>
              </a:ext>
            </a:extLst>
          </p:cNvPr>
          <p:cNvSpPr>
            <a:spLocks noGrp="1"/>
          </p:cNvSpPr>
          <p:nvPr>
            <p:ph type="body" sz="quarter" idx="19" hasCustomPrompt="1"/>
          </p:nvPr>
        </p:nvSpPr>
        <p:spPr>
          <a:xfrm>
            <a:off x="3535680" y="5300198"/>
            <a:ext cx="2560320" cy="177549"/>
          </a:xfrm>
          <a:prstGeom prst="rect">
            <a:avLst/>
          </a:prstGeom>
        </p:spPr>
        <p:txBody>
          <a:bodyPr wrap="square" lIns="0" tIns="0" rIns="0" bIns="0">
            <a:spAutoFit/>
          </a:bodyPr>
          <a:lstStyle>
            <a:lvl1pPr marL="0" indent="0">
              <a:lnSpc>
                <a:spcPts val="1272"/>
              </a:lnSpc>
              <a:spcBef>
                <a:spcPts val="0"/>
              </a:spcBef>
              <a:buNone/>
              <a:defRPr sz="1600" spc="0" baseline="0">
                <a:solidFill>
                  <a:srgbClr val="083050"/>
                </a:solidFill>
                <a:latin typeface="Arial" panose="020B0604020202020204" pitchFamily="34" charset="0"/>
                <a:cs typeface="Arial" panose="020B0604020202020204" pitchFamily="34" charset="0"/>
              </a:defRPr>
            </a:lvl1pPr>
          </a:lstStyle>
          <a:p>
            <a:pPr lvl="0"/>
            <a:r>
              <a:rPr lang="en-US"/>
              <a:t>Name - Click to edit</a:t>
            </a:r>
          </a:p>
        </p:txBody>
      </p:sp>
      <p:sp>
        <p:nvSpPr>
          <p:cNvPr id="12" name="Text Placeholder 8">
            <a:extLst>
              <a:ext uri="{FF2B5EF4-FFF2-40B4-BE49-F238E27FC236}">
                <a16:creationId xmlns:a16="http://schemas.microsoft.com/office/drawing/2014/main" id="{45A620DE-62CE-AE5A-0428-3344601B75FF}"/>
              </a:ext>
            </a:extLst>
          </p:cNvPr>
          <p:cNvSpPr>
            <a:spLocks noGrp="1"/>
          </p:cNvSpPr>
          <p:nvPr>
            <p:ph type="body" sz="quarter" idx="20" hasCustomPrompt="1"/>
          </p:nvPr>
        </p:nvSpPr>
        <p:spPr>
          <a:xfrm>
            <a:off x="3547908" y="5616861"/>
            <a:ext cx="2548092" cy="187167"/>
          </a:xfrm>
          <a:prstGeom prst="rect">
            <a:avLst/>
          </a:prstGeom>
        </p:spPr>
        <p:txBody>
          <a:bodyPr lIns="0" tIns="0" rIns="0" bIns="0">
            <a:spAutoFit/>
          </a:bodyPr>
          <a:lstStyle>
            <a:lvl1pPr marL="0" indent="0" rtl="0">
              <a:lnSpc>
                <a:spcPts val="1363"/>
              </a:lnSpc>
              <a:spcBef>
                <a:spcPts val="0"/>
              </a:spcBef>
              <a:buNone/>
              <a:defRPr sz="1600" spc="0" baseline="0">
                <a:solidFill>
                  <a:srgbClr val="083050"/>
                </a:solidFill>
                <a:latin typeface="Arial"/>
                <a:ea typeface="STHeiti" panose="02010600040101010101" pitchFamily="2" charset="-128"/>
                <a:cs typeface="Arial"/>
              </a:defRPr>
            </a:lvl1pPr>
          </a:lstStyle>
          <a:p>
            <a:pPr lvl="0"/>
            <a:r>
              <a:rPr lang="en-US" altLang="zh-CN"/>
              <a:t>Email - Click to edit</a:t>
            </a:r>
            <a:endParaRPr lang="en-US"/>
          </a:p>
        </p:txBody>
      </p:sp>
      <p:sp>
        <p:nvSpPr>
          <p:cNvPr id="14" name="Text Placeholder 8">
            <a:extLst>
              <a:ext uri="{FF2B5EF4-FFF2-40B4-BE49-F238E27FC236}">
                <a16:creationId xmlns:a16="http://schemas.microsoft.com/office/drawing/2014/main" id="{8C1CCB7A-6223-1DC9-8B66-9D2156970511}"/>
              </a:ext>
            </a:extLst>
          </p:cNvPr>
          <p:cNvSpPr>
            <a:spLocks noGrp="1"/>
          </p:cNvSpPr>
          <p:nvPr>
            <p:ph type="body" sz="quarter" idx="22" hasCustomPrompt="1"/>
          </p:nvPr>
        </p:nvSpPr>
        <p:spPr>
          <a:xfrm>
            <a:off x="6522792" y="5300197"/>
            <a:ext cx="2560320" cy="177549"/>
          </a:xfrm>
          <a:prstGeom prst="rect">
            <a:avLst/>
          </a:prstGeom>
        </p:spPr>
        <p:txBody>
          <a:bodyPr wrap="square" lIns="0" tIns="0" rIns="0" bIns="0">
            <a:spAutoFit/>
          </a:bodyPr>
          <a:lstStyle>
            <a:lvl1pPr marL="0" indent="0">
              <a:lnSpc>
                <a:spcPts val="1272"/>
              </a:lnSpc>
              <a:spcBef>
                <a:spcPts val="0"/>
              </a:spcBef>
              <a:buNone/>
              <a:defRPr sz="1600" spc="0" baseline="0">
                <a:solidFill>
                  <a:srgbClr val="083050"/>
                </a:solidFill>
                <a:latin typeface="Arial" panose="020B0604020202020204" pitchFamily="34" charset="0"/>
                <a:cs typeface="Arial" panose="020B0604020202020204" pitchFamily="34" charset="0"/>
              </a:defRPr>
            </a:lvl1pPr>
          </a:lstStyle>
          <a:p>
            <a:pPr lvl="0"/>
            <a:r>
              <a:rPr lang="en-US"/>
              <a:t>Name - Click to edit</a:t>
            </a:r>
          </a:p>
        </p:txBody>
      </p:sp>
      <p:sp>
        <p:nvSpPr>
          <p:cNvPr id="15" name="Text Placeholder 8">
            <a:extLst>
              <a:ext uri="{FF2B5EF4-FFF2-40B4-BE49-F238E27FC236}">
                <a16:creationId xmlns:a16="http://schemas.microsoft.com/office/drawing/2014/main" id="{C29C8786-2EAE-6649-36AA-34F04A8E8DF7}"/>
              </a:ext>
            </a:extLst>
          </p:cNvPr>
          <p:cNvSpPr>
            <a:spLocks noGrp="1"/>
          </p:cNvSpPr>
          <p:nvPr>
            <p:ph type="body" sz="quarter" idx="23" hasCustomPrompt="1"/>
          </p:nvPr>
        </p:nvSpPr>
        <p:spPr>
          <a:xfrm>
            <a:off x="6522792" y="5616860"/>
            <a:ext cx="2548092" cy="187167"/>
          </a:xfrm>
          <a:prstGeom prst="rect">
            <a:avLst/>
          </a:prstGeom>
        </p:spPr>
        <p:txBody>
          <a:bodyPr lIns="0" tIns="0" rIns="0" bIns="0">
            <a:spAutoFit/>
          </a:bodyPr>
          <a:lstStyle>
            <a:lvl1pPr marL="0" indent="0" rtl="0">
              <a:lnSpc>
                <a:spcPts val="1363"/>
              </a:lnSpc>
              <a:spcBef>
                <a:spcPts val="0"/>
              </a:spcBef>
              <a:buNone/>
              <a:defRPr sz="1600" spc="0" baseline="0">
                <a:solidFill>
                  <a:srgbClr val="083050"/>
                </a:solidFill>
                <a:latin typeface="Arial"/>
                <a:ea typeface="STHeiti" panose="02010600040101010101" pitchFamily="2" charset="-128"/>
                <a:cs typeface="Arial"/>
              </a:defRPr>
            </a:lvl1pPr>
          </a:lstStyle>
          <a:p>
            <a:pPr lvl="0"/>
            <a:r>
              <a:rPr lang="en-US" altLang="zh-CN"/>
              <a:t>Email - Click to edit</a:t>
            </a:r>
            <a:endParaRPr lang="en-US"/>
          </a:p>
        </p:txBody>
      </p:sp>
      <p:sp>
        <p:nvSpPr>
          <p:cNvPr id="4" name="Slide Number Placeholder 3">
            <a:extLst>
              <a:ext uri="{FF2B5EF4-FFF2-40B4-BE49-F238E27FC236}">
                <a16:creationId xmlns:a16="http://schemas.microsoft.com/office/drawing/2014/main" id="{12643203-2B5D-EC01-771D-2AB652FC5B40}"/>
              </a:ext>
            </a:extLst>
          </p:cNvPr>
          <p:cNvSpPr>
            <a:spLocks noGrp="1"/>
          </p:cNvSpPr>
          <p:nvPr>
            <p:ph type="sldNum" sz="quarter" idx="24"/>
          </p:nvPr>
        </p:nvSpPr>
        <p:spPr/>
        <p:txBody>
          <a:bodyPr/>
          <a:lstStyle/>
          <a:p>
            <a:fld id="{796CB93B-C569-4802-AF22-9A2B7C1E12CA}" type="slidenum">
              <a:rPr lang="en-US" smtClean="0"/>
              <a:pPr/>
              <a:t>‹#›</a:t>
            </a:fld>
            <a:endParaRPr lang="en-US"/>
          </a:p>
        </p:txBody>
      </p:sp>
      <p:pic>
        <p:nvPicPr>
          <p:cNvPr id="2" name="Picture 1" descr="A white text on a black background&#10;&#10;Description automatically generated">
            <a:extLst>
              <a:ext uri="{FF2B5EF4-FFF2-40B4-BE49-F238E27FC236}">
                <a16:creationId xmlns:a16="http://schemas.microsoft.com/office/drawing/2014/main" id="{0B9AE51A-1DCB-13BA-5BDA-34235DE31E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3024" y="420161"/>
            <a:ext cx="2877318" cy="1121666"/>
          </a:xfrm>
          <a:prstGeom prst="rect">
            <a:avLst/>
          </a:prstGeom>
        </p:spPr>
      </p:pic>
      <p:sp>
        <p:nvSpPr>
          <p:cNvPr id="3" name="Text Placeholder 8">
            <a:extLst>
              <a:ext uri="{FF2B5EF4-FFF2-40B4-BE49-F238E27FC236}">
                <a16:creationId xmlns:a16="http://schemas.microsoft.com/office/drawing/2014/main" id="{8BBDF2BD-309D-9EB8-0C35-EA3FA3A99C7B}"/>
              </a:ext>
            </a:extLst>
          </p:cNvPr>
          <p:cNvSpPr>
            <a:spLocks noGrp="1"/>
          </p:cNvSpPr>
          <p:nvPr>
            <p:ph type="body" sz="quarter" idx="25" hasCustomPrompt="1"/>
          </p:nvPr>
        </p:nvSpPr>
        <p:spPr>
          <a:xfrm>
            <a:off x="9509904" y="5299635"/>
            <a:ext cx="2560320" cy="177549"/>
          </a:xfrm>
          <a:prstGeom prst="rect">
            <a:avLst/>
          </a:prstGeom>
        </p:spPr>
        <p:txBody>
          <a:bodyPr wrap="square" lIns="0" tIns="0" rIns="0" bIns="0">
            <a:spAutoFit/>
          </a:bodyPr>
          <a:lstStyle>
            <a:lvl1pPr marL="0" indent="0">
              <a:lnSpc>
                <a:spcPts val="1272"/>
              </a:lnSpc>
              <a:spcBef>
                <a:spcPts val="0"/>
              </a:spcBef>
              <a:buNone/>
              <a:defRPr sz="1600" spc="0" baseline="0">
                <a:solidFill>
                  <a:srgbClr val="083050"/>
                </a:solidFill>
                <a:latin typeface="Arial" panose="020B0604020202020204" pitchFamily="34" charset="0"/>
                <a:cs typeface="Arial" panose="020B0604020202020204" pitchFamily="34" charset="0"/>
              </a:defRPr>
            </a:lvl1pPr>
          </a:lstStyle>
          <a:p>
            <a:pPr lvl="0"/>
            <a:r>
              <a:rPr lang="en-US"/>
              <a:t>Name - Click to edit</a:t>
            </a:r>
          </a:p>
        </p:txBody>
      </p:sp>
      <p:sp>
        <p:nvSpPr>
          <p:cNvPr id="5" name="Text Placeholder 8">
            <a:extLst>
              <a:ext uri="{FF2B5EF4-FFF2-40B4-BE49-F238E27FC236}">
                <a16:creationId xmlns:a16="http://schemas.microsoft.com/office/drawing/2014/main" id="{CEC225F2-99F2-A2AB-AE0D-A6412816C8DE}"/>
              </a:ext>
            </a:extLst>
          </p:cNvPr>
          <p:cNvSpPr>
            <a:spLocks noGrp="1"/>
          </p:cNvSpPr>
          <p:nvPr>
            <p:ph type="body" sz="quarter" idx="26" hasCustomPrompt="1"/>
          </p:nvPr>
        </p:nvSpPr>
        <p:spPr>
          <a:xfrm>
            <a:off x="9522132" y="5616298"/>
            <a:ext cx="2548092" cy="187167"/>
          </a:xfrm>
          <a:prstGeom prst="rect">
            <a:avLst/>
          </a:prstGeom>
        </p:spPr>
        <p:txBody>
          <a:bodyPr lIns="0" tIns="0" rIns="0" bIns="0">
            <a:spAutoFit/>
          </a:bodyPr>
          <a:lstStyle>
            <a:lvl1pPr marL="0" indent="0" rtl="0">
              <a:lnSpc>
                <a:spcPts val="1363"/>
              </a:lnSpc>
              <a:spcBef>
                <a:spcPts val="0"/>
              </a:spcBef>
              <a:buNone/>
              <a:defRPr sz="1600" spc="0" baseline="0">
                <a:solidFill>
                  <a:srgbClr val="083050"/>
                </a:solidFill>
                <a:latin typeface="Arial"/>
                <a:ea typeface="STHeiti" panose="02010600040101010101" pitchFamily="2" charset="-128"/>
                <a:cs typeface="Arial"/>
              </a:defRPr>
            </a:lvl1pPr>
          </a:lstStyle>
          <a:p>
            <a:pPr lvl="0"/>
            <a:r>
              <a:rPr lang="en-US" altLang="zh-CN"/>
              <a:t>Email - Click to edit</a:t>
            </a:r>
            <a:endParaRPr lang="en-US"/>
          </a:p>
        </p:txBody>
      </p:sp>
    </p:spTree>
    <p:extLst>
      <p:ext uri="{BB962C8B-B14F-4D97-AF65-F5344CB8AC3E}">
        <p14:creationId xmlns:p14="http://schemas.microsoft.com/office/powerpoint/2010/main" val="24827097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erman About Slide Three Authors">
    <p:bg>
      <p:bgPr>
        <a:solidFill>
          <a:schemeClr val="bg1"/>
        </a:solidFill>
        <a:effectLst/>
      </p:bgPr>
    </p:bg>
    <p:spTree>
      <p:nvGrpSpPr>
        <p:cNvPr id="1" name=""/>
        <p:cNvGrpSpPr/>
        <p:nvPr/>
      </p:nvGrpSpPr>
      <p:grpSpPr>
        <a:xfrm>
          <a:off x="0" y="0"/>
          <a:ext cx="0" cy="0"/>
          <a:chOff x="0" y="0"/>
          <a:chExt cx="0" cy="0"/>
        </a:xfrm>
      </p:grpSpPr>
      <p:sp>
        <p:nvSpPr>
          <p:cNvPr id="25" name="TextBox 24"/>
          <p:cNvSpPr txBox="1"/>
          <p:nvPr userDrawn="1"/>
        </p:nvSpPr>
        <p:spPr>
          <a:xfrm>
            <a:off x="1000860" y="9273685"/>
            <a:ext cx="9444981" cy="338554"/>
          </a:xfrm>
          <a:prstGeom prst="rect">
            <a:avLst/>
          </a:prstGeom>
          <a:noFill/>
        </p:spPr>
        <p:txBody>
          <a:bodyPr wrap="square" lIns="0" tIns="0" rIns="0" bIns="0" rtlCol="0">
            <a:spAutoFit/>
          </a:bodyPr>
          <a:lstStyle/>
          <a:p>
            <a:pPr marL="0" lvl="0" indent="0">
              <a:buNone/>
            </a:pPr>
            <a:r>
              <a:rPr lang="en-US" sz="2200" err="1">
                <a:solidFill>
                  <a:srgbClr val="00437D"/>
                </a:solidFill>
                <a:latin typeface="Arial"/>
                <a:cs typeface="Arial"/>
              </a:rPr>
              <a:t>Erfahren</a:t>
            </a:r>
            <a:r>
              <a:rPr lang="en-US" sz="2200">
                <a:solidFill>
                  <a:srgbClr val="00437D"/>
                </a:solidFill>
                <a:latin typeface="Arial"/>
                <a:cs typeface="Arial"/>
              </a:rPr>
              <a:t> Sie N</a:t>
            </a:r>
            <a:r>
              <a:rPr lang="de-DE" sz="2200">
                <a:solidFill>
                  <a:srgbClr val="00437D"/>
                </a:solidFill>
                <a:latin typeface="Arial"/>
                <a:cs typeface="Arial"/>
              </a:rPr>
              <a:t>äheres auf unserer</a:t>
            </a:r>
            <a:r>
              <a:rPr lang="de-DE" sz="2200" baseline="0">
                <a:solidFill>
                  <a:srgbClr val="00437D"/>
                </a:solidFill>
                <a:latin typeface="Arial"/>
                <a:cs typeface="Arial"/>
              </a:rPr>
              <a:t> Website</a:t>
            </a:r>
            <a:r>
              <a:rPr lang="en-US" sz="2200" baseline="0">
                <a:solidFill>
                  <a:srgbClr val="00437D"/>
                </a:solidFill>
                <a:latin typeface="Arial"/>
                <a:cs typeface="Arial"/>
              </a:rPr>
              <a:t>:</a:t>
            </a:r>
            <a:r>
              <a:rPr lang="de-DE" sz="2200">
                <a:solidFill>
                  <a:srgbClr val="00437D"/>
                </a:solidFill>
                <a:latin typeface="Arial"/>
                <a:cs typeface="Arial"/>
              </a:rPr>
              <a:t> </a:t>
            </a:r>
            <a:r>
              <a:rPr lang="en-US" sz="2200" u="heavy">
                <a:solidFill>
                  <a:srgbClr val="00437D"/>
                </a:solidFill>
                <a:uFill>
                  <a:solidFill>
                    <a:srgbClr val="F15B55"/>
                  </a:solidFill>
                </a:uFill>
                <a:latin typeface="Arial"/>
                <a:cs typeface="Arial"/>
                <a:hlinkClick r:id="rId2">
                  <a:extLst>
                    <a:ext uri="{A12FA001-AC4F-418D-AE19-62706E023703}">
                      <ahyp:hlinkClr xmlns:ahyp="http://schemas.microsoft.com/office/drawing/2018/hyperlinkcolor" val="tx"/>
                    </a:ext>
                  </a:extLst>
                </a:hlinkClick>
              </a:rPr>
              <a:t>raponline.org</a:t>
            </a:r>
            <a:endParaRPr lang="en-US" sz="2200" u="heavy">
              <a:solidFill>
                <a:srgbClr val="00437D"/>
              </a:solidFill>
              <a:uFill>
                <a:solidFill>
                  <a:srgbClr val="F15B55"/>
                </a:solidFill>
              </a:uFill>
              <a:latin typeface="Arial"/>
              <a:cs typeface="Arial"/>
            </a:endParaRPr>
          </a:p>
        </p:txBody>
      </p:sp>
      <p:sp>
        <p:nvSpPr>
          <p:cNvPr id="9" name="TextBox 8">
            <a:extLst>
              <a:ext uri="{FF2B5EF4-FFF2-40B4-BE49-F238E27FC236}">
                <a16:creationId xmlns:a16="http://schemas.microsoft.com/office/drawing/2014/main" id="{FFEEEDB0-F00C-5596-6C75-495DEDDF211B}"/>
              </a:ext>
            </a:extLst>
          </p:cNvPr>
          <p:cNvSpPr txBox="1"/>
          <p:nvPr userDrawn="1"/>
        </p:nvSpPr>
        <p:spPr>
          <a:xfrm>
            <a:off x="573025" y="2147111"/>
            <a:ext cx="8382131" cy="584775"/>
          </a:xfrm>
          <a:prstGeom prst="rect">
            <a:avLst/>
          </a:prstGeom>
          <a:noFill/>
        </p:spPr>
        <p:txBody>
          <a:bodyPr wrap="square" lIns="0" tIns="0" rIns="0" bIns="0" rtlCol="0">
            <a:spAutoFit/>
          </a:bodyPr>
          <a:lstStyle/>
          <a:p>
            <a:r>
              <a:rPr lang="en-US" sz="3800" b="1" kern="1200" err="1">
                <a:solidFill>
                  <a:schemeClr val="tx1"/>
                </a:solidFill>
                <a:latin typeface="Arial"/>
                <a:ea typeface="+mn-ea"/>
                <a:cs typeface="Arial"/>
              </a:rPr>
              <a:t>Über</a:t>
            </a:r>
            <a:r>
              <a:rPr lang="en-US" sz="3800" b="1" kern="1200">
                <a:solidFill>
                  <a:schemeClr val="tx1"/>
                </a:solidFill>
                <a:latin typeface="Arial"/>
                <a:ea typeface="+mn-ea"/>
                <a:cs typeface="Arial"/>
              </a:rPr>
              <a:t> RAP</a:t>
            </a:r>
          </a:p>
        </p:txBody>
      </p:sp>
      <p:sp>
        <p:nvSpPr>
          <p:cNvPr id="14" name="TextBox 13">
            <a:extLst>
              <a:ext uri="{FF2B5EF4-FFF2-40B4-BE49-F238E27FC236}">
                <a16:creationId xmlns:a16="http://schemas.microsoft.com/office/drawing/2014/main" id="{00F2489F-5769-77C4-59DD-47855F43DC2D}"/>
              </a:ext>
            </a:extLst>
          </p:cNvPr>
          <p:cNvSpPr txBox="1"/>
          <p:nvPr userDrawn="1"/>
        </p:nvSpPr>
        <p:spPr>
          <a:xfrm>
            <a:off x="573023" y="2788922"/>
            <a:ext cx="9411236" cy="1187248"/>
          </a:xfrm>
          <a:prstGeom prst="rect">
            <a:avLst/>
          </a:prstGeom>
          <a:noFill/>
        </p:spPr>
        <p:txBody>
          <a:bodyPr wrap="square" lIns="0" tIns="0" rIns="0" bIns="0" rtlCol="0">
            <a:spAutoFit/>
          </a:bodyPr>
          <a:lstStyle/>
          <a:p>
            <a:pPr>
              <a:lnSpc>
                <a:spcPct val="110000"/>
              </a:lnSpc>
            </a:pPr>
            <a:r>
              <a:rPr lang="en-US" sz="2400" kern="1200">
                <a:solidFill>
                  <a:schemeClr val="tx1"/>
                </a:solidFill>
                <a:latin typeface="Arial"/>
                <a:ea typeface="+mn-ea"/>
                <a:cs typeface="Arial"/>
              </a:rPr>
              <a:t>Das Regulatory Assistance Project (RAP)® </a:t>
            </a:r>
            <a:r>
              <a:rPr lang="en-US" sz="2400" kern="1200" err="1">
                <a:solidFill>
                  <a:schemeClr val="tx1"/>
                </a:solidFill>
                <a:latin typeface="Arial"/>
                <a:ea typeface="+mn-ea"/>
                <a:cs typeface="Arial"/>
              </a:rPr>
              <a:t>ist</a:t>
            </a:r>
            <a:r>
              <a:rPr lang="en-US" sz="2400" kern="1200">
                <a:solidFill>
                  <a:schemeClr val="tx1"/>
                </a:solidFill>
                <a:latin typeface="Arial"/>
                <a:ea typeface="+mn-ea"/>
                <a:cs typeface="Arial"/>
              </a:rPr>
              <a:t> </a:t>
            </a:r>
            <a:r>
              <a:rPr lang="en-US" sz="2400" kern="1200" err="1">
                <a:solidFill>
                  <a:schemeClr val="tx1"/>
                </a:solidFill>
                <a:latin typeface="Arial"/>
                <a:ea typeface="+mn-ea"/>
                <a:cs typeface="Arial"/>
              </a:rPr>
              <a:t>eine</a:t>
            </a:r>
            <a:r>
              <a:rPr lang="en-US" sz="2400" kern="1200">
                <a:solidFill>
                  <a:schemeClr val="tx1"/>
                </a:solidFill>
                <a:latin typeface="Arial"/>
                <a:ea typeface="+mn-ea"/>
                <a:cs typeface="Arial"/>
              </a:rPr>
              <a:t> </a:t>
            </a:r>
            <a:r>
              <a:rPr lang="en-US" sz="2400" kern="1200" err="1">
                <a:solidFill>
                  <a:schemeClr val="tx1"/>
                </a:solidFill>
                <a:latin typeface="Arial"/>
                <a:ea typeface="+mn-ea"/>
                <a:cs typeface="Arial"/>
              </a:rPr>
              <a:t>unabhängige</a:t>
            </a:r>
            <a:r>
              <a:rPr lang="en-US" sz="2400" kern="1200">
                <a:solidFill>
                  <a:schemeClr val="tx1"/>
                </a:solidFill>
                <a:latin typeface="Arial"/>
                <a:ea typeface="+mn-ea"/>
                <a:cs typeface="Arial"/>
              </a:rPr>
              <a:t>, </a:t>
            </a:r>
            <a:r>
              <a:rPr lang="en-US" sz="2400" kern="1200" err="1">
                <a:solidFill>
                  <a:schemeClr val="tx1"/>
                </a:solidFill>
                <a:latin typeface="Arial"/>
                <a:ea typeface="+mn-ea"/>
                <a:cs typeface="Arial"/>
              </a:rPr>
              <a:t>weltweit</a:t>
            </a:r>
            <a:r>
              <a:rPr lang="en-US" sz="2400" kern="1200">
                <a:solidFill>
                  <a:schemeClr val="tx1"/>
                </a:solidFill>
                <a:latin typeface="Arial"/>
                <a:ea typeface="+mn-ea"/>
                <a:cs typeface="Arial"/>
              </a:rPr>
              <a:t> </a:t>
            </a:r>
            <a:r>
              <a:rPr lang="en-US" sz="2400" kern="1200" err="1">
                <a:solidFill>
                  <a:schemeClr val="tx1"/>
                </a:solidFill>
                <a:latin typeface="Arial"/>
                <a:ea typeface="+mn-ea"/>
                <a:cs typeface="Arial"/>
              </a:rPr>
              <a:t>tätige</a:t>
            </a:r>
            <a:r>
              <a:rPr lang="en-US" sz="2400" kern="1200">
                <a:solidFill>
                  <a:schemeClr val="tx1"/>
                </a:solidFill>
                <a:latin typeface="Arial"/>
                <a:ea typeface="+mn-ea"/>
                <a:cs typeface="Arial"/>
              </a:rPr>
              <a:t> </a:t>
            </a:r>
            <a:r>
              <a:rPr lang="en-US" sz="2400" kern="1200" err="1">
                <a:solidFill>
                  <a:schemeClr val="tx1"/>
                </a:solidFill>
                <a:latin typeface="Arial"/>
                <a:ea typeface="+mn-ea"/>
                <a:cs typeface="Arial"/>
              </a:rPr>
              <a:t>nichtstaatliche</a:t>
            </a:r>
            <a:r>
              <a:rPr lang="en-US" sz="2400" kern="1200">
                <a:solidFill>
                  <a:schemeClr val="tx1"/>
                </a:solidFill>
                <a:latin typeface="Arial"/>
                <a:ea typeface="+mn-ea"/>
                <a:cs typeface="Arial"/>
              </a:rPr>
              <a:t> </a:t>
            </a:r>
            <a:r>
              <a:rPr lang="en-US" sz="2400" kern="1200" err="1">
                <a:solidFill>
                  <a:schemeClr val="tx1"/>
                </a:solidFill>
                <a:latin typeface="Arial"/>
                <a:ea typeface="+mn-ea"/>
                <a:cs typeface="Arial"/>
              </a:rPr>
              <a:t>Organisation</a:t>
            </a:r>
            <a:r>
              <a:rPr lang="en-US" sz="2400" kern="1200">
                <a:solidFill>
                  <a:schemeClr val="tx1"/>
                </a:solidFill>
                <a:latin typeface="Arial"/>
                <a:ea typeface="+mn-ea"/>
                <a:cs typeface="Arial"/>
              </a:rPr>
              <a:t>, die </a:t>
            </a:r>
            <a:r>
              <a:rPr lang="en-US" sz="2400" kern="1200" err="1">
                <a:solidFill>
                  <a:schemeClr val="tx1"/>
                </a:solidFill>
                <a:latin typeface="Arial"/>
                <a:ea typeface="+mn-ea"/>
                <a:cs typeface="Arial"/>
              </a:rPr>
              <a:t>politische</a:t>
            </a:r>
            <a:r>
              <a:rPr lang="en-US" sz="2400" kern="1200">
                <a:solidFill>
                  <a:schemeClr val="tx1"/>
                </a:solidFill>
                <a:latin typeface="Arial"/>
                <a:ea typeface="+mn-ea"/>
                <a:cs typeface="Arial"/>
              </a:rPr>
              <a:t> Innovation und </a:t>
            </a:r>
            <a:r>
              <a:rPr lang="en-US" sz="2400" kern="1200" err="1">
                <a:solidFill>
                  <a:schemeClr val="tx1"/>
                </a:solidFill>
                <a:latin typeface="Arial"/>
                <a:ea typeface="+mn-ea"/>
                <a:cs typeface="Arial"/>
              </a:rPr>
              <a:t>zukunftorientiertes</a:t>
            </a:r>
            <a:r>
              <a:rPr lang="en-US" sz="2400" kern="1200">
                <a:solidFill>
                  <a:schemeClr val="tx1"/>
                </a:solidFill>
                <a:latin typeface="Arial"/>
                <a:ea typeface="+mn-ea"/>
                <a:cs typeface="Arial"/>
              </a:rPr>
              <a:t> </a:t>
            </a:r>
            <a:r>
              <a:rPr lang="en-US" sz="2400" kern="1200" err="1">
                <a:solidFill>
                  <a:schemeClr val="tx1"/>
                </a:solidFill>
                <a:latin typeface="Arial"/>
                <a:ea typeface="+mn-ea"/>
                <a:cs typeface="Arial"/>
              </a:rPr>
              <a:t>Denken</a:t>
            </a:r>
            <a:r>
              <a:rPr lang="en-US" sz="2400" kern="1200">
                <a:solidFill>
                  <a:schemeClr val="tx1"/>
                </a:solidFill>
                <a:latin typeface="Arial"/>
                <a:ea typeface="+mn-ea"/>
                <a:cs typeface="Arial"/>
              </a:rPr>
              <a:t> in der </a:t>
            </a:r>
            <a:r>
              <a:rPr lang="en-US" sz="2400" kern="1200" err="1">
                <a:solidFill>
                  <a:schemeClr val="tx1"/>
                </a:solidFill>
                <a:latin typeface="Arial"/>
                <a:ea typeface="+mn-ea"/>
                <a:cs typeface="Arial"/>
              </a:rPr>
              <a:t>Energiebranche</a:t>
            </a:r>
            <a:r>
              <a:rPr lang="en-US" sz="2400" kern="1200">
                <a:solidFill>
                  <a:schemeClr val="tx1"/>
                </a:solidFill>
                <a:latin typeface="Arial"/>
                <a:ea typeface="+mn-ea"/>
                <a:cs typeface="Arial"/>
              </a:rPr>
              <a:t> </a:t>
            </a:r>
            <a:r>
              <a:rPr lang="en-US" sz="2400" kern="1200" err="1">
                <a:solidFill>
                  <a:schemeClr val="tx1"/>
                </a:solidFill>
                <a:latin typeface="Arial"/>
                <a:ea typeface="+mn-ea"/>
                <a:cs typeface="Arial"/>
              </a:rPr>
              <a:t>fördert</a:t>
            </a:r>
            <a:r>
              <a:rPr lang="en-US" sz="2400" kern="1200">
                <a:solidFill>
                  <a:schemeClr val="tx1"/>
                </a:solidFill>
                <a:latin typeface="Arial"/>
                <a:ea typeface="+mn-ea"/>
                <a:cs typeface="Arial"/>
              </a:rPr>
              <a:t>.</a:t>
            </a:r>
          </a:p>
        </p:txBody>
      </p:sp>
      <p:sp>
        <p:nvSpPr>
          <p:cNvPr id="15" name="TextBox 14">
            <a:extLst>
              <a:ext uri="{FF2B5EF4-FFF2-40B4-BE49-F238E27FC236}">
                <a16:creationId xmlns:a16="http://schemas.microsoft.com/office/drawing/2014/main" id="{548A0ACE-542E-418A-DA01-E5478EEF9DF4}"/>
              </a:ext>
            </a:extLst>
          </p:cNvPr>
          <p:cNvSpPr txBox="1"/>
          <p:nvPr userDrawn="1"/>
        </p:nvSpPr>
        <p:spPr>
          <a:xfrm>
            <a:off x="573024" y="4608576"/>
            <a:ext cx="9521309" cy="338554"/>
          </a:xfrm>
          <a:prstGeom prst="rect">
            <a:avLst/>
          </a:prstGeom>
          <a:noFill/>
        </p:spPr>
        <p:txBody>
          <a:bodyPr wrap="square" lIns="0" tIns="0" rIns="0" bIns="0" rtlCol="0">
            <a:spAutoFit/>
          </a:bodyPr>
          <a:lstStyle/>
          <a:p>
            <a:pPr marL="0" lvl="0" indent="0">
              <a:buNone/>
            </a:pPr>
            <a:r>
              <a:rPr lang="en-US" sz="2200" err="1">
                <a:solidFill>
                  <a:schemeClr val="tx1"/>
                </a:solidFill>
                <a:latin typeface="Arial"/>
                <a:cs typeface="Arial"/>
              </a:rPr>
              <a:t>Erfahren</a:t>
            </a:r>
            <a:r>
              <a:rPr lang="en-US" sz="2200">
                <a:solidFill>
                  <a:schemeClr val="tx1"/>
                </a:solidFill>
                <a:latin typeface="Arial"/>
                <a:cs typeface="Arial"/>
              </a:rPr>
              <a:t> Sie N</a:t>
            </a:r>
            <a:r>
              <a:rPr lang="de-DE" sz="2200" err="1">
                <a:solidFill>
                  <a:schemeClr val="tx1"/>
                </a:solidFill>
                <a:latin typeface="Arial"/>
                <a:cs typeface="Arial"/>
              </a:rPr>
              <a:t>äheres</a:t>
            </a:r>
            <a:r>
              <a:rPr lang="de-DE" sz="2200">
                <a:solidFill>
                  <a:schemeClr val="tx1"/>
                </a:solidFill>
                <a:latin typeface="Arial"/>
                <a:cs typeface="Arial"/>
              </a:rPr>
              <a:t> auf unserer</a:t>
            </a:r>
            <a:r>
              <a:rPr lang="de-DE" sz="2200" baseline="0">
                <a:solidFill>
                  <a:schemeClr val="tx1"/>
                </a:solidFill>
                <a:latin typeface="Arial"/>
                <a:cs typeface="Arial"/>
              </a:rPr>
              <a:t> Website</a:t>
            </a:r>
            <a:r>
              <a:rPr lang="en-US" sz="2200" baseline="0">
                <a:solidFill>
                  <a:schemeClr val="tx1"/>
                </a:solidFill>
                <a:latin typeface="Arial"/>
                <a:cs typeface="Arial"/>
              </a:rPr>
              <a:t>:</a:t>
            </a:r>
            <a:r>
              <a:rPr lang="de-DE" sz="2200">
                <a:solidFill>
                  <a:schemeClr val="tx1"/>
                </a:solidFill>
                <a:latin typeface="Arial"/>
                <a:cs typeface="Arial"/>
              </a:rPr>
              <a:t> </a:t>
            </a:r>
            <a:r>
              <a:rPr lang="en-US" sz="2200" u="heavy">
                <a:solidFill>
                  <a:schemeClr val="tx1"/>
                </a:solidFill>
                <a:uFill>
                  <a:solidFill>
                    <a:srgbClr val="F15B55"/>
                  </a:solidFill>
                </a:uFill>
                <a:latin typeface="Arial"/>
                <a:cs typeface="Arial"/>
                <a:hlinkClick r:id="rId2">
                  <a:extLst>
                    <a:ext uri="{A12FA001-AC4F-418D-AE19-62706E023703}">
                      <ahyp:hlinkClr xmlns:ahyp="http://schemas.microsoft.com/office/drawing/2018/hyperlinkcolor" val="tx"/>
                    </a:ext>
                  </a:extLst>
                </a:hlinkClick>
              </a:rPr>
              <a:t>raponline.org</a:t>
            </a:r>
            <a:endParaRPr lang="en-US" sz="2200" u="heavy">
              <a:solidFill>
                <a:schemeClr val="tx1"/>
              </a:solidFill>
              <a:uFill>
                <a:solidFill>
                  <a:srgbClr val="F15B55"/>
                </a:solidFill>
              </a:uFill>
              <a:latin typeface="Arial"/>
              <a:cs typeface="Arial"/>
            </a:endParaRPr>
          </a:p>
        </p:txBody>
      </p:sp>
      <p:sp>
        <p:nvSpPr>
          <p:cNvPr id="4" name="Slide Number Placeholder 3">
            <a:extLst>
              <a:ext uri="{FF2B5EF4-FFF2-40B4-BE49-F238E27FC236}">
                <a16:creationId xmlns:a16="http://schemas.microsoft.com/office/drawing/2014/main" id="{810D5F6F-8E17-04D5-E4FB-762A19BA9E67}"/>
              </a:ext>
            </a:extLst>
          </p:cNvPr>
          <p:cNvSpPr>
            <a:spLocks noGrp="1"/>
          </p:cNvSpPr>
          <p:nvPr>
            <p:ph type="sldNum" sz="quarter" idx="24"/>
          </p:nvPr>
        </p:nvSpPr>
        <p:spPr/>
        <p:txBody>
          <a:bodyPr/>
          <a:lstStyle/>
          <a:p>
            <a:fld id="{796CB93B-C569-4802-AF22-9A2B7C1E12CA}" type="slidenum">
              <a:rPr lang="en-US" smtClean="0"/>
              <a:pPr/>
              <a:t>‹#›</a:t>
            </a:fld>
            <a:endParaRPr lang="en-US"/>
          </a:p>
        </p:txBody>
      </p:sp>
      <p:pic>
        <p:nvPicPr>
          <p:cNvPr id="2" name="Picture 1" descr="A white text on a black background&#10;&#10;Description automatically generated">
            <a:extLst>
              <a:ext uri="{FF2B5EF4-FFF2-40B4-BE49-F238E27FC236}">
                <a16:creationId xmlns:a16="http://schemas.microsoft.com/office/drawing/2014/main" id="{CF224BB2-D1B8-2F1F-76AC-6ACFBC27A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3024" y="420161"/>
            <a:ext cx="2877318" cy="1121666"/>
          </a:xfrm>
          <a:prstGeom prst="rect">
            <a:avLst/>
          </a:prstGeom>
        </p:spPr>
      </p:pic>
      <p:sp>
        <p:nvSpPr>
          <p:cNvPr id="22" name="Text Placeholder 8">
            <a:extLst>
              <a:ext uri="{FF2B5EF4-FFF2-40B4-BE49-F238E27FC236}">
                <a16:creationId xmlns:a16="http://schemas.microsoft.com/office/drawing/2014/main" id="{AC6DA342-1184-7A6F-62A4-36287A347858}"/>
              </a:ext>
            </a:extLst>
          </p:cNvPr>
          <p:cNvSpPr>
            <a:spLocks noGrp="1"/>
          </p:cNvSpPr>
          <p:nvPr>
            <p:ph type="body" sz="quarter" idx="13" hasCustomPrompt="1"/>
          </p:nvPr>
        </p:nvSpPr>
        <p:spPr>
          <a:xfrm>
            <a:off x="560796" y="5300199"/>
            <a:ext cx="2560320" cy="177549"/>
          </a:xfrm>
          <a:prstGeom prst="rect">
            <a:avLst/>
          </a:prstGeom>
        </p:spPr>
        <p:txBody>
          <a:bodyPr wrap="square" lIns="0" tIns="0" rIns="0" bIns="0">
            <a:spAutoFit/>
          </a:bodyPr>
          <a:lstStyle>
            <a:lvl1pPr marL="0" indent="0">
              <a:lnSpc>
                <a:spcPts val="1272"/>
              </a:lnSpc>
              <a:spcBef>
                <a:spcPts val="0"/>
              </a:spcBef>
              <a:buNone/>
              <a:defRPr sz="1600" spc="0" baseline="0">
                <a:solidFill>
                  <a:srgbClr val="083050"/>
                </a:solidFill>
                <a:latin typeface="Arial" panose="020B0604020202020204" pitchFamily="34" charset="0"/>
                <a:cs typeface="Arial" panose="020B0604020202020204" pitchFamily="34" charset="0"/>
              </a:defRPr>
            </a:lvl1pPr>
          </a:lstStyle>
          <a:p>
            <a:pPr lvl="0"/>
            <a:r>
              <a:rPr lang="en-US"/>
              <a:t>Name - Click to edit</a:t>
            </a:r>
          </a:p>
        </p:txBody>
      </p:sp>
      <p:sp>
        <p:nvSpPr>
          <p:cNvPr id="23" name="Text Placeholder 8">
            <a:extLst>
              <a:ext uri="{FF2B5EF4-FFF2-40B4-BE49-F238E27FC236}">
                <a16:creationId xmlns:a16="http://schemas.microsoft.com/office/drawing/2014/main" id="{BFF7CA92-2994-E2C4-475D-425D684118E7}"/>
              </a:ext>
            </a:extLst>
          </p:cNvPr>
          <p:cNvSpPr>
            <a:spLocks noGrp="1"/>
          </p:cNvSpPr>
          <p:nvPr>
            <p:ph type="body" sz="quarter" idx="17" hasCustomPrompt="1"/>
          </p:nvPr>
        </p:nvSpPr>
        <p:spPr>
          <a:xfrm>
            <a:off x="573024" y="5616861"/>
            <a:ext cx="2548092" cy="187167"/>
          </a:xfrm>
          <a:prstGeom prst="rect">
            <a:avLst/>
          </a:prstGeom>
        </p:spPr>
        <p:txBody>
          <a:bodyPr lIns="0" tIns="0" rIns="0" bIns="0">
            <a:spAutoFit/>
          </a:bodyPr>
          <a:lstStyle>
            <a:lvl1pPr marL="0" indent="0" rtl="0">
              <a:lnSpc>
                <a:spcPts val="1363"/>
              </a:lnSpc>
              <a:spcBef>
                <a:spcPts val="0"/>
              </a:spcBef>
              <a:buNone/>
              <a:defRPr sz="1600" spc="0" baseline="0">
                <a:solidFill>
                  <a:srgbClr val="083050"/>
                </a:solidFill>
                <a:latin typeface="Arial"/>
                <a:ea typeface="STHeiti" panose="02010600040101010101" pitchFamily="2" charset="-128"/>
                <a:cs typeface="Arial"/>
              </a:defRPr>
            </a:lvl1pPr>
          </a:lstStyle>
          <a:p>
            <a:pPr lvl="0"/>
            <a:r>
              <a:rPr lang="en-US" altLang="zh-CN"/>
              <a:t>Email - Click to edit</a:t>
            </a:r>
            <a:endParaRPr lang="en-US"/>
          </a:p>
        </p:txBody>
      </p:sp>
      <p:sp>
        <p:nvSpPr>
          <p:cNvPr id="24" name="Text Placeholder 8">
            <a:extLst>
              <a:ext uri="{FF2B5EF4-FFF2-40B4-BE49-F238E27FC236}">
                <a16:creationId xmlns:a16="http://schemas.microsoft.com/office/drawing/2014/main" id="{61EB7303-C281-F2F0-BB73-EAABFE7E730B}"/>
              </a:ext>
            </a:extLst>
          </p:cNvPr>
          <p:cNvSpPr>
            <a:spLocks noGrp="1"/>
          </p:cNvSpPr>
          <p:nvPr>
            <p:ph type="body" sz="quarter" idx="19" hasCustomPrompt="1"/>
          </p:nvPr>
        </p:nvSpPr>
        <p:spPr>
          <a:xfrm>
            <a:off x="3535680" y="5300198"/>
            <a:ext cx="2560320" cy="177549"/>
          </a:xfrm>
          <a:prstGeom prst="rect">
            <a:avLst/>
          </a:prstGeom>
        </p:spPr>
        <p:txBody>
          <a:bodyPr wrap="square" lIns="0" tIns="0" rIns="0" bIns="0">
            <a:spAutoFit/>
          </a:bodyPr>
          <a:lstStyle>
            <a:lvl1pPr marL="0" indent="0">
              <a:lnSpc>
                <a:spcPts val="1272"/>
              </a:lnSpc>
              <a:spcBef>
                <a:spcPts val="0"/>
              </a:spcBef>
              <a:buNone/>
              <a:defRPr sz="1600" spc="0" baseline="0">
                <a:solidFill>
                  <a:srgbClr val="083050"/>
                </a:solidFill>
                <a:latin typeface="Arial" panose="020B0604020202020204" pitchFamily="34" charset="0"/>
                <a:cs typeface="Arial" panose="020B0604020202020204" pitchFamily="34" charset="0"/>
              </a:defRPr>
            </a:lvl1pPr>
          </a:lstStyle>
          <a:p>
            <a:pPr lvl="0"/>
            <a:r>
              <a:rPr lang="en-US"/>
              <a:t>Name - Click to edit</a:t>
            </a:r>
          </a:p>
        </p:txBody>
      </p:sp>
      <p:sp>
        <p:nvSpPr>
          <p:cNvPr id="26" name="Text Placeholder 8">
            <a:extLst>
              <a:ext uri="{FF2B5EF4-FFF2-40B4-BE49-F238E27FC236}">
                <a16:creationId xmlns:a16="http://schemas.microsoft.com/office/drawing/2014/main" id="{C5C5049D-0B7A-D2BA-DD0A-1460FAB04676}"/>
              </a:ext>
            </a:extLst>
          </p:cNvPr>
          <p:cNvSpPr>
            <a:spLocks noGrp="1"/>
          </p:cNvSpPr>
          <p:nvPr>
            <p:ph type="body" sz="quarter" idx="20" hasCustomPrompt="1"/>
          </p:nvPr>
        </p:nvSpPr>
        <p:spPr>
          <a:xfrm>
            <a:off x="3547908" y="5616861"/>
            <a:ext cx="2548092" cy="187167"/>
          </a:xfrm>
          <a:prstGeom prst="rect">
            <a:avLst/>
          </a:prstGeom>
        </p:spPr>
        <p:txBody>
          <a:bodyPr lIns="0" tIns="0" rIns="0" bIns="0">
            <a:spAutoFit/>
          </a:bodyPr>
          <a:lstStyle>
            <a:lvl1pPr marL="0" indent="0" rtl="0">
              <a:lnSpc>
                <a:spcPts val="1363"/>
              </a:lnSpc>
              <a:spcBef>
                <a:spcPts val="0"/>
              </a:spcBef>
              <a:buNone/>
              <a:defRPr sz="1600" spc="0" baseline="0">
                <a:solidFill>
                  <a:srgbClr val="083050"/>
                </a:solidFill>
                <a:latin typeface="Arial"/>
                <a:ea typeface="STHeiti" panose="02010600040101010101" pitchFamily="2" charset="-128"/>
                <a:cs typeface="Arial"/>
              </a:defRPr>
            </a:lvl1pPr>
          </a:lstStyle>
          <a:p>
            <a:pPr lvl="0"/>
            <a:r>
              <a:rPr lang="en-US" altLang="zh-CN"/>
              <a:t>Email - Click to edit</a:t>
            </a:r>
            <a:endParaRPr lang="en-US"/>
          </a:p>
        </p:txBody>
      </p:sp>
      <p:sp>
        <p:nvSpPr>
          <p:cNvPr id="27" name="Text Placeholder 8">
            <a:extLst>
              <a:ext uri="{FF2B5EF4-FFF2-40B4-BE49-F238E27FC236}">
                <a16:creationId xmlns:a16="http://schemas.microsoft.com/office/drawing/2014/main" id="{06D40FC6-E188-EB17-CCE6-74808FBCE7B2}"/>
              </a:ext>
            </a:extLst>
          </p:cNvPr>
          <p:cNvSpPr>
            <a:spLocks noGrp="1"/>
          </p:cNvSpPr>
          <p:nvPr>
            <p:ph type="body" sz="quarter" idx="22" hasCustomPrompt="1"/>
          </p:nvPr>
        </p:nvSpPr>
        <p:spPr>
          <a:xfrm>
            <a:off x="6522794" y="5300198"/>
            <a:ext cx="2560320" cy="177549"/>
          </a:xfrm>
          <a:prstGeom prst="rect">
            <a:avLst/>
          </a:prstGeom>
        </p:spPr>
        <p:txBody>
          <a:bodyPr wrap="square" lIns="0" tIns="0" rIns="0" bIns="0">
            <a:spAutoFit/>
          </a:bodyPr>
          <a:lstStyle>
            <a:lvl1pPr marL="0" indent="0">
              <a:lnSpc>
                <a:spcPts val="1272"/>
              </a:lnSpc>
              <a:spcBef>
                <a:spcPts val="0"/>
              </a:spcBef>
              <a:buNone/>
              <a:defRPr sz="1600" spc="0" baseline="0">
                <a:solidFill>
                  <a:srgbClr val="083050"/>
                </a:solidFill>
                <a:latin typeface="Arial" panose="020B0604020202020204" pitchFamily="34" charset="0"/>
                <a:cs typeface="Arial" panose="020B0604020202020204" pitchFamily="34" charset="0"/>
              </a:defRPr>
            </a:lvl1pPr>
          </a:lstStyle>
          <a:p>
            <a:pPr lvl="0"/>
            <a:r>
              <a:rPr lang="en-US"/>
              <a:t>Name - Click to edit</a:t>
            </a:r>
          </a:p>
        </p:txBody>
      </p:sp>
      <p:sp>
        <p:nvSpPr>
          <p:cNvPr id="28" name="Text Placeholder 8">
            <a:extLst>
              <a:ext uri="{FF2B5EF4-FFF2-40B4-BE49-F238E27FC236}">
                <a16:creationId xmlns:a16="http://schemas.microsoft.com/office/drawing/2014/main" id="{44F29015-3538-F0E6-A630-662039BF81F2}"/>
              </a:ext>
            </a:extLst>
          </p:cNvPr>
          <p:cNvSpPr>
            <a:spLocks noGrp="1"/>
          </p:cNvSpPr>
          <p:nvPr>
            <p:ph type="body" sz="quarter" idx="23" hasCustomPrompt="1"/>
          </p:nvPr>
        </p:nvSpPr>
        <p:spPr>
          <a:xfrm>
            <a:off x="6522794" y="5616861"/>
            <a:ext cx="2548092" cy="187167"/>
          </a:xfrm>
          <a:prstGeom prst="rect">
            <a:avLst/>
          </a:prstGeom>
        </p:spPr>
        <p:txBody>
          <a:bodyPr lIns="0" tIns="0" rIns="0" bIns="0">
            <a:spAutoFit/>
          </a:bodyPr>
          <a:lstStyle>
            <a:lvl1pPr marL="0" indent="0" rtl="0">
              <a:lnSpc>
                <a:spcPts val="1363"/>
              </a:lnSpc>
              <a:spcBef>
                <a:spcPts val="0"/>
              </a:spcBef>
              <a:buNone/>
              <a:defRPr sz="1600" spc="0" baseline="0">
                <a:solidFill>
                  <a:srgbClr val="083050"/>
                </a:solidFill>
                <a:latin typeface="Arial"/>
                <a:ea typeface="STHeiti" panose="02010600040101010101" pitchFamily="2" charset="-128"/>
                <a:cs typeface="Arial"/>
              </a:defRPr>
            </a:lvl1pPr>
          </a:lstStyle>
          <a:p>
            <a:pPr lvl="0"/>
            <a:r>
              <a:rPr lang="en-US" altLang="zh-CN"/>
              <a:t>Email - Click to edit</a:t>
            </a:r>
            <a:endParaRPr lang="en-US"/>
          </a:p>
        </p:txBody>
      </p:sp>
      <p:sp>
        <p:nvSpPr>
          <p:cNvPr id="3" name="Text Placeholder 8">
            <a:extLst>
              <a:ext uri="{FF2B5EF4-FFF2-40B4-BE49-F238E27FC236}">
                <a16:creationId xmlns:a16="http://schemas.microsoft.com/office/drawing/2014/main" id="{DFB805B8-62EB-4BBA-6011-FC348AF47566}"/>
              </a:ext>
            </a:extLst>
          </p:cNvPr>
          <p:cNvSpPr>
            <a:spLocks noGrp="1"/>
          </p:cNvSpPr>
          <p:nvPr>
            <p:ph type="body" sz="quarter" idx="25" hasCustomPrompt="1"/>
          </p:nvPr>
        </p:nvSpPr>
        <p:spPr>
          <a:xfrm>
            <a:off x="9497680" y="5300198"/>
            <a:ext cx="2560320" cy="177549"/>
          </a:xfrm>
          <a:prstGeom prst="rect">
            <a:avLst/>
          </a:prstGeom>
        </p:spPr>
        <p:txBody>
          <a:bodyPr wrap="square" lIns="0" tIns="0" rIns="0" bIns="0">
            <a:spAutoFit/>
          </a:bodyPr>
          <a:lstStyle>
            <a:lvl1pPr marL="0" indent="0">
              <a:lnSpc>
                <a:spcPts val="1272"/>
              </a:lnSpc>
              <a:spcBef>
                <a:spcPts val="0"/>
              </a:spcBef>
              <a:buNone/>
              <a:defRPr sz="1600" spc="0" baseline="0">
                <a:solidFill>
                  <a:srgbClr val="083050"/>
                </a:solidFill>
                <a:latin typeface="Arial" panose="020B0604020202020204" pitchFamily="34" charset="0"/>
                <a:cs typeface="Arial" panose="020B0604020202020204" pitchFamily="34" charset="0"/>
              </a:defRPr>
            </a:lvl1pPr>
          </a:lstStyle>
          <a:p>
            <a:pPr lvl="0"/>
            <a:r>
              <a:rPr lang="en-US"/>
              <a:t>Name - Click to edit</a:t>
            </a:r>
          </a:p>
        </p:txBody>
      </p:sp>
      <p:sp>
        <p:nvSpPr>
          <p:cNvPr id="5" name="Text Placeholder 8">
            <a:extLst>
              <a:ext uri="{FF2B5EF4-FFF2-40B4-BE49-F238E27FC236}">
                <a16:creationId xmlns:a16="http://schemas.microsoft.com/office/drawing/2014/main" id="{D44AE20E-3ADB-D9BA-8489-FB37745C2D0B}"/>
              </a:ext>
            </a:extLst>
          </p:cNvPr>
          <p:cNvSpPr>
            <a:spLocks noGrp="1"/>
          </p:cNvSpPr>
          <p:nvPr>
            <p:ph type="body" sz="quarter" idx="26" hasCustomPrompt="1"/>
          </p:nvPr>
        </p:nvSpPr>
        <p:spPr>
          <a:xfrm>
            <a:off x="9509908" y="5616861"/>
            <a:ext cx="2548092" cy="187167"/>
          </a:xfrm>
          <a:prstGeom prst="rect">
            <a:avLst/>
          </a:prstGeom>
        </p:spPr>
        <p:txBody>
          <a:bodyPr lIns="0" tIns="0" rIns="0" bIns="0">
            <a:spAutoFit/>
          </a:bodyPr>
          <a:lstStyle>
            <a:lvl1pPr marL="0" indent="0" rtl="0">
              <a:lnSpc>
                <a:spcPts val="1363"/>
              </a:lnSpc>
              <a:spcBef>
                <a:spcPts val="0"/>
              </a:spcBef>
              <a:buNone/>
              <a:defRPr sz="1600" spc="0" baseline="0">
                <a:solidFill>
                  <a:srgbClr val="083050"/>
                </a:solidFill>
                <a:latin typeface="Arial"/>
                <a:ea typeface="STHeiti" panose="02010600040101010101" pitchFamily="2" charset="-128"/>
                <a:cs typeface="Arial"/>
              </a:defRPr>
            </a:lvl1pPr>
          </a:lstStyle>
          <a:p>
            <a:pPr lvl="0"/>
            <a:r>
              <a:rPr lang="en-US" altLang="zh-CN"/>
              <a:t>Email - Click to edit</a:t>
            </a:r>
            <a:endParaRPr lang="en-US"/>
          </a:p>
        </p:txBody>
      </p:sp>
    </p:spTree>
    <p:extLst>
      <p:ext uri="{BB962C8B-B14F-4D97-AF65-F5344CB8AC3E}">
        <p14:creationId xmlns:p14="http://schemas.microsoft.com/office/powerpoint/2010/main" val="17066048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inese About Slide Three Authors">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C25298C-B6E9-7699-2854-EBCD4C9ECB09}"/>
              </a:ext>
            </a:extLst>
          </p:cNvPr>
          <p:cNvSpPr txBox="1"/>
          <p:nvPr userDrawn="1"/>
        </p:nvSpPr>
        <p:spPr>
          <a:xfrm>
            <a:off x="573025" y="2147111"/>
            <a:ext cx="8382131" cy="553998"/>
          </a:xfrm>
          <a:prstGeom prst="rect">
            <a:avLst/>
          </a:prstGeom>
          <a:noFill/>
        </p:spPr>
        <p:txBody>
          <a:bodyPr wrap="square" lIns="0" tIns="0" rIns="0" bIns="0" rtlCol="0">
            <a:spAutoFit/>
          </a:bodyPr>
          <a:lstStyle/>
          <a:p>
            <a:r>
              <a:rPr lang="zh-CN" sz="3600" b="1" i="1" u="none" strike="noStrike">
                <a:solidFill>
                  <a:schemeClr val="tx1"/>
                </a:solidFill>
                <a:effectLst/>
                <a:latin typeface="SimSun" panose="02010600030101010101" pitchFamily="2" charset="-122"/>
                <a:ea typeface="SimSun" panose="02010600030101010101" pitchFamily="2" charset="-122"/>
              </a:rPr>
              <a:t>关于我们</a:t>
            </a:r>
            <a:r>
              <a:rPr lang="zh-CN" sz="3600" b="1" i="0" u="none" strike="noStrike">
                <a:solidFill>
                  <a:schemeClr val="tx1"/>
                </a:solidFill>
                <a:effectLst/>
                <a:latin typeface="SimSun" panose="02010600030101010101" pitchFamily="2" charset="-122"/>
                <a:ea typeface="SimSun" panose="02010600030101010101" pitchFamily="2" charset="-122"/>
              </a:rPr>
              <a:t> </a:t>
            </a:r>
            <a:endParaRPr lang="en-US" sz="6000" b="1">
              <a:solidFill>
                <a:schemeClr val="tx1"/>
              </a:solidFill>
              <a:latin typeface="SimSun" panose="02010600030101010101" pitchFamily="2" charset="-122"/>
              <a:ea typeface="SimSun" panose="02010600030101010101" pitchFamily="2" charset="-122"/>
              <a:cs typeface="Arial"/>
            </a:endParaRPr>
          </a:p>
        </p:txBody>
      </p:sp>
      <p:sp>
        <p:nvSpPr>
          <p:cNvPr id="9" name="TextBox 8">
            <a:extLst>
              <a:ext uri="{FF2B5EF4-FFF2-40B4-BE49-F238E27FC236}">
                <a16:creationId xmlns:a16="http://schemas.microsoft.com/office/drawing/2014/main" id="{207E97D2-0A40-4DDA-796F-99C6BACF045F}"/>
              </a:ext>
            </a:extLst>
          </p:cNvPr>
          <p:cNvSpPr txBox="1"/>
          <p:nvPr userDrawn="1"/>
        </p:nvSpPr>
        <p:spPr>
          <a:xfrm>
            <a:off x="573025" y="2788922"/>
            <a:ext cx="10795193" cy="1312860"/>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zh-CN" sz="2000" kern="100">
                <a:solidFill>
                  <a:schemeClr val="tx1"/>
                </a:solidFill>
                <a:effectLst/>
                <a:latin typeface="SimSun" panose="02010600030101010101" pitchFamily="2" charset="-122"/>
                <a:ea typeface="SimSun" panose="02010600030101010101" pitchFamily="2" charset="-122"/>
                <a:cs typeface="Arial" panose="020B0604020202020204" pitchFamily="34" charset="0"/>
              </a:rPr>
              <a:t>睿博能源智库</a:t>
            </a:r>
            <a:r>
              <a:rPr lang="en-US" altLang="zh-CN" sz="1800" kern="100">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lang="en-US" sz="1800" kern="100">
                <a:solidFill>
                  <a:schemeClr val="tx1"/>
                </a:solidFill>
                <a:effectLst/>
                <a:latin typeface="Arial" panose="020B0604020202020204" pitchFamily="34" charset="0"/>
                <a:ea typeface="SimSun" panose="02010600030101010101" pitchFamily="2" charset="-122"/>
                <a:cs typeface="Arial" panose="020B0604020202020204" pitchFamily="34" charset="0"/>
              </a:rPr>
              <a:t>Regulatory Assistance Project (RAP)®) </a:t>
            </a:r>
            <a:r>
              <a:rPr lang="zh-CN" sz="2000" kern="100">
                <a:solidFill>
                  <a:schemeClr val="tx1"/>
                </a:solidFill>
                <a:effectLst/>
                <a:latin typeface="SimSun" panose="02010600030101010101" pitchFamily="2" charset="-122"/>
                <a:ea typeface="SimSun" panose="02010600030101010101" pitchFamily="2" charset="-122"/>
                <a:cs typeface="Arial" panose="020B0604020202020204" pitchFamily="34" charset="0"/>
              </a:rPr>
              <a:t>是一个全球性专家咨询机构，长期致力于为世界上多个国家和地区的能源转型所面临的挑战提供解决方案。我们在能源领域从事专业的技术、政策和经济分析，特别是在电力行业规划和市场设计、能效和电力需求侧管理、电气化策略制定、空气质量管理、可再生能源并网、排放交易等方面有着资深的国际经验。</a:t>
            </a:r>
            <a:endParaRPr lang="en-US" sz="2000" kern="100">
              <a:solidFill>
                <a:schemeClr val="tx1"/>
              </a:solidFill>
              <a:effectLst/>
              <a:latin typeface="SimSun" panose="02010600030101010101" pitchFamily="2" charset="-122"/>
              <a:ea typeface="SimSun" panose="02010600030101010101" pitchFamily="2" charset="-122"/>
              <a:cs typeface="Arial" panose="020B0604020202020204" pitchFamily="34" charset="0"/>
            </a:endParaRPr>
          </a:p>
        </p:txBody>
      </p:sp>
      <p:sp>
        <p:nvSpPr>
          <p:cNvPr id="14" name="TextBox 13">
            <a:extLst>
              <a:ext uri="{FF2B5EF4-FFF2-40B4-BE49-F238E27FC236}">
                <a16:creationId xmlns:a16="http://schemas.microsoft.com/office/drawing/2014/main" id="{EB92ACB9-2584-0529-DB9D-237394CF86D3}"/>
              </a:ext>
            </a:extLst>
          </p:cNvPr>
          <p:cNvSpPr txBox="1"/>
          <p:nvPr userDrawn="1"/>
        </p:nvSpPr>
        <p:spPr>
          <a:xfrm>
            <a:off x="573024" y="4608579"/>
            <a:ext cx="4970020" cy="343492"/>
          </a:xfrm>
          <a:prstGeom prst="rect">
            <a:avLst/>
          </a:prstGeom>
          <a:noFill/>
        </p:spPr>
        <p:txBody>
          <a:bodyPr wrap="square" lIns="0" tIns="0" rIns="0" bIns="0" rtlCol="0">
            <a:spAutoFit/>
          </a:bodyPr>
          <a:lstStyle/>
          <a:p>
            <a:pPr marL="0" marR="0" lvl="0" indent="0" algn="l" defTabSz="898908" rtl="0" eaLnBrk="1" fontAlgn="auto" latinLnBrk="0" hangingPunct="1">
              <a:lnSpc>
                <a:spcPct val="110000"/>
              </a:lnSpc>
              <a:spcBef>
                <a:spcPts val="0"/>
              </a:spcBef>
              <a:spcAft>
                <a:spcPts val="0"/>
              </a:spcAft>
              <a:buClrTx/>
              <a:buSzTx/>
              <a:buFontTx/>
              <a:buNone/>
              <a:tabLst/>
              <a:defRPr/>
            </a:pPr>
            <a:r>
              <a:rPr lang="zh-TW" altLang="en-US" sz="1800" b="1" i="0" kern="1200">
                <a:solidFill>
                  <a:schemeClr val="tx1"/>
                </a:solidFill>
                <a:effectLst/>
                <a:latin typeface="SimSun" panose="02010600030101010101" pitchFamily="2" charset="-122"/>
                <a:ea typeface="SimSun" panose="02010600030101010101" pitchFamily="2" charset="-122"/>
                <a:cs typeface="Heiti SC Medium"/>
              </a:rPr>
              <a:t>欲了解更多我们的工作 </a:t>
            </a:r>
            <a:r>
              <a:rPr lang="en-US" sz="2200" b="0" i="0" u="sng" err="1">
                <a:solidFill>
                  <a:schemeClr val="tx1"/>
                </a:solidFill>
                <a:uFill>
                  <a:solidFill>
                    <a:srgbClr val="F15B55"/>
                  </a:solidFill>
                </a:uFill>
                <a:latin typeface="Arial" panose="020B0604020202020204" pitchFamily="34" charset="0"/>
                <a:ea typeface="Heiti SC Medium"/>
                <a:cs typeface="Arial" panose="020B0604020202020204" pitchFamily="34" charset="0"/>
              </a:rPr>
              <a:t>raponline.org</a:t>
            </a:r>
            <a:r>
              <a:rPr lang="en-US" sz="2200" b="0" i="0" u="sng">
                <a:solidFill>
                  <a:schemeClr val="tx1"/>
                </a:solidFill>
                <a:uFill>
                  <a:solidFill>
                    <a:srgbClr val="F15B55"/>
                  </a:solidFill>
                </a:uFill>
                <a:latin typeface="Arial" panose="020B0604020202020204" pitchFamily="34" charset="0"/>
                <a:ea typeface="Heiti SC Medium"/>
                <a:cs typeface="Arial" panose="020B0604020202020204" pitchFamily="34" charset="0"/>
              </a:rPr>
              <a:t>/</a:t>
            </a:r>
            <a:r>
              <a:rPr lang="en-US" sz="2200" b="0" i="0" u="sng" err="1">
                <a:solidFill>
                  <a:schemeClr val="tx1"/>
                </a:solidFill>
                <a:uFill>
                  <a:solidFill>
                    <a:srgbClr val="F15B55"/>
                  </a:solidFill>
                </a:uFill>
                <a:latin typeface="Arial" panose="020B0604020202020204" pitchFamily="34" charset="0"/>
                <a:ea typeface="Heiti SC Medium"/>
                <a:cs typeface="Arial" panose="020B0604020202020204" pitchFamily="34" charset="0"/>
              </a:rPr>
              <a:t>china</a:t>
            </a:r>
            <a:endParaRPr lang="en-US" sz="2200" b="0" i="0" u="sng">
              <a:solidFill>
                <a:schemeClr val="tx1"/>
              </a:solidFill>
              <a:uFill>
                <a:solidFill>
                  <a:srgbClr val="F15B55"/>
                </a:solidFill>
              </a:uFill>
              <a:latin typeface="Arial" panose="020B0604020202020204" pitchFamily="34" charset="0"/>
              <a:ea typeface="Heiti SC Medium"/>
              <a:cs typeface="Arial" panose="020B0604020202020204" pitchFamily="34" charset="0"/>
            </a:endParaRPr>
          </a:p>
        </p:txBody>
      </p:sp>
      <p:sp>
        <p:nvSpPr>
          <p:cNvPr id="2" name="Slide Number Placeholder 1">
            <a:extLst>
              <a:ext uri="{FF2B5EF4-FFF2-40B4-BE49-F238E27FC236}">
                <a16:creationId xmlns:a16="http://schemas.microsoft.com/office/drawing/2014/main" id="{9ED2488E-6194-F895-0C1B-121997586255}"/>
              </a:ext>
            </a:extLst>
          </p:cNvPr>
          <p:cNvSpPr>
            <a:spLocks noGrp="1"/>
          </p:cNvSpPr>
          <p:nvPr>
            <p:ph type="sldNum" sz="quarter" idx="24"/>
          </p:nvPr>
        </p:nvSpPr>
        <p:spPr/>
        <p:txBody>
          <a:bodyPr/>
          <a:lstStyle>
            <a:lvl1pPr>
              <a:defRPr>
                <a:latin typeface="SimSun" panose="02010600030101010101" pitchFamily="2" charset="-122"/>
                <a:ea typeface="SimSun" panose="02010600030101010101" pitchFamily="2" charset="-122"/>
              </a:defRPr>
            </a:lvl1pPr>
          </a:lstStyle>
          <a:p>
            <a:fld id="{796CB93B-C569-4802-AF22-9A2B7C1E12CA}" type="slidenum">
              <a:rPr lang="en-US" smtClean="0"/>
              <a:pPr/>
              <a:t>‹#›</a:t>
            </a:fld>
            <a:endParaRPr lang="en-US"/>
          </a:p>
        </p:txBody>
      </p:sp>
      <p:pic>
        <p:nvPicPr>
          <p:cNvPr id="4" name="Picture 3" descr="A black and white logo&#10;&#10;Description automatically generated">
            <a:extLst>
              <a:ext uri="{FF2B5EF4-FFF2-40B4-BE49-F238E27FC236}">
                <a16:creationId xmlns:a16="http://schemas.microsoft.com/office/drawing/2014/main" id="{54E21275-A940-5E05-D38E-2692649F2E27}"/>
              </a:ext>
            </a:extLst>
          </p:cNvPr>
          <p:cNvPicPr>
            <a:picLocks noChangeAspect="1"/>
          </p:cNvPicPr>
          <p:nvPr userDrawn="1"/>
        </p:nvPicPr>
        <p:blipFill>
          <a:blip r:embed="rId2"/>
          <a:stretch>
            <a:fillRect/>
          </a:stretch>
        </p:blipFill>
        <p:spPr>
          <a:xfrm>
            <a:off x="573024" y="367156"/>
            <a:ext cx="2402032" cy="1072989"/>
          </a:xfrm>
          <a:prstGeom prst="rect">
            <a:avLst/>
          </a:prstGeom>
        </p:spPr>
      </p:pic>
      <p:pic>
        <p:nvPicPr>
          <p:cNvPr id="5" name="Picture 4">
            <a:extLst>
              <a:ext uri="{FF2B5EF4-FFF2-40B4-BE49-F238E27FC236}">
                <a16:creationId xmlns:a16="http://schemas.microsoft.com/office/drawing/2014/main" id="{302C170F-0FDE-1B12-0EF5-D0C6FD3486C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970621" y="4208799"/>
            <a:ext cx="1330457" cy="1330457"/>
          </a:xfrm>
          <a:prstGeom prst="rect">
            <a:avLst/>
          </a:prstGeom>
        </p:spPr>
      </p:pic>
      <p:sp>
        <p:nvSpPr>
          <p:cNvPr id="11" name="Text Placeholder 8">
            <a:extLst>
              <a:ext uri="{FF2B5EF4-FFF2-40B4-BE49-F238E27FC236}">
                <a16:creationId xmlns:a16="http://schemas.microsoft.com/office/drawing/2014/main" id="{56C3018A-1D35-9616-8CE2-FE17AD1A9474}"/>
              </a:ext>
            </a:extLst>
          </p:cNvPr>
          <p:cNvSpPr>
            <a:spLocks noGrp="1"/>
          </p:cNvSpPr>
          <p:nvPr>
            <p:ph type="body" sz="quarter" idx="13" hasCustomPrompt="1"/>
          </p:nvPr>
        </p:nvSpPr>
        <p:spPr>
          <a:xfrm>
            <a:off x="560796" y="5713152"/>
            <a:ext cx="2560320" cy="166712"/>
          </a:xfrm>
          <a:prstGeom prst="rect">
            <a:avLst/>
          </a:prstGeom>
        </p:spPr>
        <p:txBody>
          <a:bodyPr wrap="square" lIns="0" tIns="0" rIns="0" bIns="0">
            <a:spAutoFit/>
          </a:bodyPr>
          <a:lstStyle>
            <a:lvl1pPr marL="0" indent="0">
              <a:lnSpc>
                <a:spcPts val="1272"/>
              </a:lnSpc>
              <a:spcBef>
                <a:spcPts val="0"/>
              </a:spcBef>
              <a:buNone/>
              <a:defRPr sz="1600" spc="0" baseline="0">
                <a:solidFill>
                  <a:srgbClr val="083050"/>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 - Click to edit</a:t>
            </a:r>
          </a:p>
        </p:txBody>
      </p:sp>
      <p:sp>
        <p:nvSpPr>
          <p:cNvPr id="12" name="Text Placeholder 8">
            <a:extLst>
              <a:ext uri="{FF2B5EF4-FFF2-40B4-BE49-F238E27FC236}">
                <a16:creationId xmlns:a16="http://schemas.microsoft.com/office/drawing/2014/main" id="{83B7BDD9-488A-6D94-B89D-867D75FD162E}"/>
              </a:ext>
            </a:extLst>
          </p:cNvPr>
          <p:cNvSpPr>
            <a:spLocks noGrp="1"/>
          </p:cNvSpPr>
          <p:nvPr>
            <p:ph type="body" sz="quarter" idx="17" hasCustomPrompt="1"/>
          </p:nvPr>
        </p:nvSpPr>
        <p:spPr>
          <a:xfrm>
            <a:off x="573024" y="6029814"/>
            <a:ext cx="2548092" cy="179536"/>
          </a:xfrm>
          <a:prstGeom prst="rect">
            <a:avLst/>
          </a:prstGeom>
        </p:spPr>
        <p:txBody>
          <a:bodyPr lIns="0" tIns="0" rIns="0" bIns="0">
            <a:spAutoFit/>
          </a:bodyPr>
          <a:lstStyle>
            <a:lvl1pPr marL="0" indent="0" rtl="0">
              <a:lnSpc>
                <a:spcPts val="1363"/>
              </a:lnSpc>
              <a:spcBef>
                <a:spcPts val="0"/>
              </a:spcBef>
              <a:buNone/>
              <a:defRPr sz="1600" spc="0" baseline="0">
                <a:solidFill>
                  <a:srgbClr val="083050"/>
                </a:solidFill>
                <a:latin typeface="SimSun" panose="02010600030101010101" pitchFamily="2" charset="-122"/>
                <a:ea typeface="SimSun" panose="02010600030101010101" pitchFamily="2" charset="-122"/>
                <a:cs typeface="Arial"/>
              </a:defRPr>
            </a:lvl1pPr>
          </a:lstStyle>
          <a:p>
            <a:pPr lvl="0"/>
            <a:r>
              <a:rPr lang="en-US" altLang="zh-CN"/>
              <a:t>Email - Click to edit</a:t>
            </a:r>
            <a:endParaRPr lang="en-US"/>
          </a:p>
        </p:txBody>
      </p:sp>
      <p:sp>
        <p:nvSpPr>
          <p:cNvPr id="19" name="Text Placeholder 8">
            <a:extLst>
              <a:ext uri="{FF2B5EF4-FFF2-40B4-BE49-F238E27FC236}">
                <a16:creationId xmlns:a16="http://schemas.microsoft.com/office/drawing/2014/main" id="{88E579A9-7934-CF07-E545-7A8098A482A5}"/>
              </a:ext>
            </a:extLst>
          </p:cNvPr>
          <p:cNvSpPr>
            <a:spLocks noGrp="1"/>
          </p:cNvSpPr>
          <p:nvPr>
            <p:ph type="body" sz="quarter" idx="19" hasCustomPrompt="1"/>
          </p:nvPr>
        </p:nvSpPr>
        <p:spPr>
          <a:xfrm>
            <a:off x="3535680" y="5729390"/>
            <a:ext cx="2560320" cy="166712"/>
          </a:xfrm>
          <a:prstGeom prst="rect">
            <a:avLst/>
          </a:prstGeom>
        </p:spPr>
        <p:txBody>
          <a:bodyPr wrap="square" lIns="0" tIns="0" rIns="0" bIns="0">
            <a:spAutoFit/>
          </a:bodyPr>
          <a:lstStyle>
            <a:lvl1pPr marL="0" indent="0">
              <a:lnSpc>
                <a:spcPts val="1272"/>
              </a:lnSpc>
              <a:spcBef>
                <a:spcPts val="0"/>
              </a:spcBef>
              <a:buNone/>
              <a:defRPr sz="1600" spc="0" baseline="0">
                <a:solidFill>
                  <a:srgbClr val="083050"/>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 - Click to edit</a:t>
            </a:r>
          </a:p>
        </p:txBody>
      </p:sp>
      <p:sp>
        <p:nvSpPr>
          <p:cNvPr id="20" name="Text Placeholder 8">
            <a:extLst>
              <a:ext uri="{FF2B5EF4-FFF2-40B4-BE49-F238E27FC236}">
                <a16:creationId xmlns:a16="http://schemas.microsoft.com/office/drawing/2014/main" id="{29F0B595-6988-3E73-6228-4C73E3C211FB}"/>
              </a:ext>
            </a:extLst>
          </p:cNvPr>
          <p:cNvSpPr>
            <a:spLocks noGrp="1"/>
          </p:cNvSpPr>
          <p:nvPr>
            <p:ph type="body" sz="quarter" idx="20" hasCustomPrompt="1"/>
          </p:nvPr>
        </p:nvSpPr>
        <p:spPr>
          <a:xfrm>
            <a:off x="3547908" y="6046053"/>
            <a:ext cx="2548092" cy="179536"/>
          </a:xfrm>
          <a:prstGeom prst="rect">
            <a:avLst/>
          </a:prstGeom>
        </p:spPr>
        <p:txBody>
          <a:bodyPr lIns="0" tIns="0" rIns="0" bIns="0">
            <a:spAutoFit/>
          </a:bodyPr>
          <a:lstStyle>
            <a:lvl1pPr marL="0" indent="0" rtl="0">
              <a:lnSpc>
                <a:spcPts val="1363"/>
              </a:lnSpc>
              <a:spcBef>
                <a:spcPts val="0"/>
              </a:spcBef>
              <a:buNone/>
              <a:defRPr sz="1600" spc="0" baseline="0">
                <a:solidFill>
                  <a:srgbClr val="083050"/>
                </a:solidFill>
                <a:latin typeface="SimSun" panose="02010600030101010101" pitchFamily="2" charset="-122"/>
                <a:ea typeface="SimSun" panose="02010600030101010101" pitchFamily="2" charset="-122"/>
                <a:cs typeface="Arial"/>
              </a:defRPr>
            </a:lvl1pPr>
          </a:lstStyle>
          <a:p>
            <a:pPr lvl="0"/>
            <a:r>
              <a:rPr lang="en-US" altLang="zh-CN"/>
              <a:t>Email - Click to edit</a:t>
            </a:r>
            <a:endParaRPr lang="en-US"/>
          </a:p>
        </p:txBody>
      </p:sp>
      <p:sp>
        <p:nvSpPr>
          <p:cNvPr id="21" name="Text Placeholder 8">
            <a:extLst>
              <a:ext uri="{FF2B5EF4-FFF2-40B4-BE49-F238E27FC236}">
                <a16:creationId xmlns:a16="http://schemas.microsoft.com/office/drawing/2014/main" id="{3CD12D63-92E5-6986-1C95-9785407A7106}"/>
              </a:ext>
            </a:extLst>
          </p:cNvPr>
          <p:cNvSpPr>
            <a:spLocks noGrp="1"/>
          </p:cNvSpPr>
          <p:nvPr>
            <p:ph type="body" sz="quarter" idx="22" hasCustomPrompt="1"/>
          </p:nvPr>
        </p:nvSpPr>
        <p:spPr>
          <a:xfrm>
            <a:off x="6522794" y="5729390"/>
            <a:ext cx="2560320" cy="166712"/>
          </a:xfrm>
          <a:prstGeom prst="rect">
            <a:avLst/>
          </a:prstGeom>
        </p:spPr>
        <p:txBody>
          <a:bodyPr wrap="square" lIns="0" tIns="0" rIns="0" bIns="0">
            <a:spAutoFit/>
          </a:bodyPr>
          <a:lstStyle>
            <a:lvl1pPr marL="0" indent="0">
              <a:lnSpc>
                <a:spcPts val="1272"/>
              </a:lnSpc>
              <a:spcBef>
                <a:spcPts val="0"/>
              </a:spcBef>
              <a:buNone/>
              <a:defRPr sz="1600" spc="0" baseline="0">
                <a:solidFill>
                  <a:srgbClr val="083050"/>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 - Click to edit</a:t>
            </a:r>
          </a:p>
        </p:txBody>
      </p:sp>
      <p:sp>
        <p:nvSpPr>
          <p:cNvPr id="22" name="Text Placeholder 8">
            <a:extLst>
              <a:ext uri="{FF2B5EF4-FFF2-40B4-BE49-F238E27FC236}">
                <a16:creationId xmlns:a16="http://schemas.microsoft.com/office/drawing/2014/main" id="{05BF98B6-5567-B040-D8EF-28489CE7EBB9}"/>
              </a:ext>
            </a:extLst>
          </p:cNvPr>
          <p:cNvSpPr>
            <a:spLocks noGrp="1"/>
          </p:cNvSpPr>
          <p:nvPr>
            <p:ph type="body" sz="quarter" idx="23" hasCustomPrompt="1"/>
          </p:nvPr>
        </p:nvSpPr>
        <p:spPr>
          <a:xfrm>
            <a:off x="6522794" y="6046053"/>
            <a:ext cx="2548092" cy="179536"/>
          </a:xfrm>
          <a:prstGeom prst="rect">
            <a:avLst/>
          </a:prstGeom>
        </p:spPr>
        <p:txBody>
          <a:bodyPr lIns="0" tIns="0" rIns="0" bIns="0">
            <a:spAutoFit/>
          </a:bodyPr>
          <a:lstStyle>
            <a:lvl1pPr marL="0" indent="0" rtl="0">
              <a:lnSpc>
                <a:spcPts val="1363"/>
              </a:lnSpc>
              <a:spcBef>
                <a:spcPts val="0"/>
              </a:spcBef>
              <a:buNone/>
              <a:defRPr sz="1600" spc="0" baseline="0">
                <a:solidFill>
                  <a:srgbClr val="083050"/>
                </a:solidFill>
                <a:latin typeface="SimSun" panose="02010600030101010101" pitchFamily="2" charset="-122"/>
                <a:ea typeface="SimSun" panose="02010600030101010101" pitchFamily="2" charset="-122"/>
                <a:cs typeface="Arial"/>
              </a:defRPr>
            </a:lvl1pPr>
          </a:lstStyle>
          <a:p>
            <a:pPr lvl="0"/>
            <a:r>
              <a:rPr lang="en-US" altLang="zh-CN"/>
              <a:t>Email - Click to edit</a:t>
            </a:r>
            <a:endParaRPr lang="en-US"/>
          </a:p>
        </p:txBody>
      </p:sp>
      <p:sp>
        <p:nvSpPr>
          <p:cNvPr id="3" name="Text Placeholder 8">
            <a:extLst>
              <a:ext uri="{FF2B5EF4-FFF2-40B4-BE49-F238E27FC236}">
                <a16:creationId xmlns:a16="http://schemas.microsoft.com/office/drawing/2014/main" id="{D09079E3-2CF6-92F2-6A36-D642FE6EE0CD}"/>
              </a:ext>
            </a:extLst>
          </p:cNvPr>
          <p:cNvSpPr>
            <a:spLocks noGrp="1"/>
          </p:cNvSpPr>
          <p:nvPr>
            <p:ph type="body" sz="quarter" idx="25" hasCustomPrompt="1"/>
          </p:nvPr>
        </p:nvSpPr>
        <p:spPr>
          <a:xfrm>
            <a:off x="9497680" y="5729390"/>
            <a:ext cx="2560320" cy="166712"/>
          </a:xfrm>
          <a:prstGeom prst="rect">
            <a:avLst/>
          </a:prstGeom>
        </p:spPr>
        <p:txBody>
          <a:bodyPr wrap="square" lIns="0" tIns="0" rIns="0" bIns="0">
            <a:spAutoFit/>
          </a:bodyPr>
          <a:lstStyle>
            <a:lvl1pPr marL="0" indent="0">
              <a:lnSpc>
                <a:spcPts val="1272"/>
              </a:lnSpc>
              <a:spcBef>
                <a:spcPts val="0"/>
              </a:spcBef>
              <a:buNone/>
              <a:defRPr sz="1600" spc="0" baseline="0">
                <a:solidFill>
                  <a:srgbClr val="083050"/>
                </a:solidFill>
                <a:latin typeface="SimSun" panose="02010600030101010101" pitchFamily="2" charset="-122"/>
                <a:ea typeface="SimSun" panose="02010600030101010101" pitchFamily="2" charset="-122"/>
                <a:cs typeface="Arial" panose="020B0604020202020204" pitchFamily="34" charset="0"/>
              </a:defRPr>
            </a:lvl1pPr>
          </a:lstStyle>
          <a:p>
            <a:pPr lvl="0"/>
            <a:r>
              <a:rPr lang="en-US"/>
              <a:t>Name - Click to edit</a:t>
            </a:r>
          </a:p>
        </p:txBody>
      </p:sp>
      <p:sp>
        <p:nvSpPr>
          <p:cNvPr id="6" name="Text Placeholder 8">
            <a:extLst>
              <a:ext uri="{FF2B5EF4-FFF2-40B4-BE49-F238E27FC236}">
                <a16:creationId xmlns:a16="http://schemas.microsoft.com/office/drawing/2014/main" id="{15E853EF-B336-E8DB-6095-69C5BFA36E00}"/>
              </a:ext>
            </a:extLst>
          </p:cNvPr>
          <p:cNvSpPr>
            <a:spLocks noGrp="1"/>
          </p:cNvSpPr>
          <p:nvPr>
            <p:ph type="body" sz="quarter" idx="26" hasCustomPrompt="1"/>
          </p:nvPr>
        </p:nvSpPr>
        <p:spPr>
          <a:xfrm>
            <a:off x="9497680" y="6046053"/>
            <a:ext cx="2548092" cy="179536"/>
          </a:xfrm>
          <a:prstGeom prst="rect">
            <a:avLst/>
          </a:prstGeom>
        </p:spPr>
        <p:txBody>
          <a:bodyPr lIns="0" tIns="0" rIns="0" bIns="0">
            <a:spAutoFit/>
          </a:bodyPr>
          <a:lstStyle>
            <a:lvl1pPr marL="0" indent="0" rtl="0">
              <a:lnSpc>
                <a:spcPts val="1363"/>
              </a:lnSpc>
              <a:spcBef>
                <a:spcPts val="0"/>
              </a:spcBef>
              <a:buNone/>
              <a:defRPr sz="1600" spc="0" baseline="0">
                <a:solidFill>
                  <a:srgbClr val="083050"/>
                </a:solidFill>
                <a:latin typeface="SimSun" panose="02010600030101010101" pitchFamily="2" charset="-122"/>
                <a:ea typeface="SimSun" panose="02010600030101010101" pitchFamily="2" charset="-122"/>
                <a:cs typeface="Arial"/>
              </a:defRPr>
            </a:lvl1pPr>
          </a:lstStyle>
          <a:p>
            <a:pPr lvl="0"/>
            <a:r>
              <a:rPr lang="en-US" altLang="zh-CN"/>
              <a:t>Email - Click to edit</a:t>
            </a:r>
            <a:endParaRPr lang="en-US"/>
          </a:p>
        </p:txBody>
      </p:sp>
    </p:spTree>
    <p:extLst>
      <p:ext uri="{BB962C8B-B14F-4D97-AF65-F5344CB8AC3E}">
        <p14:creationId xmlns:p14="http://schemas.microsoft.com/office/powerpoint/2010/main" val="14708588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English Transmission Tow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AB7088-1A45-9B7E-468C-865116CDAE4C}"/>
              </a:ext>
            </a:extLst>
          </p:cNvPr>
          <p:cNvGrpSpPr/>
          <p:nvPr userDrawn="1"/>
        </p:nvGrpSpPr>
        <p:grpSpPr>
          <a:xfrm>
            <a:off x="2" y="2310636"/>
            <a:ext cx="12191999" cy="4547364"/>
            <a:chOff x="2" y="2310636"/>
            <a:chExt cx="12191999" cy="4547364"/>
          </a:xfrm>
        </p:grpSpPr>
        <p:sp>
          <p:nvSpPr>
            <p:cNvPr id="15" name="Rectangle 14">
              <a:extLst>
                <a:ext uri="{FF2B5EF4-FFF2-40B4-BE49-F238E27FC236}">
                  <a16:creationId xmlns:a16="http://schemas.microsoft.com/office/drawing/2014/main" id="{86325C9A-D6F7-B30E-5772-D9D35DFAB3E5}"/>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209B08D7-472C-7FF7-16E8-2BE378BD19FD}"/>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Text Placeholder 17">
            <a:extLst>
              <a:ext uri="{FF2B5EF4-FFF2-40B4-BE49-F238E27FC236}">
                <a16:creationId xmlns:a16="http://schemas.microsoft.com/office/drawing/2014/main" id="{66100A75-3198-DDA8-E936-C6037AF07923}"/>
              </a:ext>
            </a:extLst>
          </p:cNvPr>
          <p:cNvSpPr>
            <a:spLocks noGrp="1"/>
          </p:cNvSpPr>
          <p:nvPr>
            <p:ph type="body" sz="quarter" idx="10" hasCustomPrompt="1"/>
          </p:nvPr>
        </p:nvSpPr>
        <p:spPr>
          <a:xfrm>
            <a:off x="578639" y="2516771"/>
            <a:ext cx="2071061"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Edit 9 March 2023</a:t>
            </a:r>
          </a:p>
        </p:txBody>
      </p:sp>
      <p:sp>
        <p:nvSpPr>
          <p:cNvPr id="13" name="Text Placeholder 6">
            <a:extLst>
              <a:ext uri="{FF2B5EF4-FFF2-40B4-BE49-F238E27FC236}">
                <a16:creationId xmlns:a16="http://schemas.microsoft.com/office/drawing/2014/main" id="{CE8ACBF8-2316-30E0-98CB-6036A31409A9}"/>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Arial" panose="020B0604020202020204" pitchFamily="34" charset="0"/>
                <a:cs typeface="Arial" panose="020B0604020202020204" pitchFamily="34" charset="0"/>
              </a:defRPr>
            </a:lvl1pPr>
          </a:lstStyle>
          <a:p>
            <a:pPr marL="228579" lvl="0" indent="-228579"/>
            <a:r>
              <a:rPr lang="en-US"/>
              <a:t>Click to edit conference/venue of presentation</a:t>
            </a:r>
          </a:p>
        </p:txBody>
      </p:sp>
      <p:sp>
        <p:nvSpPr>
          <p:cNvPr id="14" name="Title 3">
            <a:extLst>
              <a:ext uri="{FF2B5EF4-FFF2-40B4-BE49-F238E27FC236}">
                <a16:creationId xmlns:a16="http://schemas.microsoft.com/office/drawing/2014/main" id="{1744D7E6-7B2E-6A44-AE69-BABA05695C84}"/>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title style</a:t>
            </a:r>
          </a:p>
        </p:txBody>
      </p:sp>
      <p:pic>
        <p:nvPicPr>
          <p:cNvPr id="3" name="Picture 2" descr="A blue and black logo&#10;&#10;Description automatically generated">
            <a:extLst>
              <a:ext uri="{FF2B5EF4-FFF2-40B4-BE49-F238E27FC236}">
                <a16:creationId xmlns:a16="http://schemas.microsoft.com/office/drawing/2014/main" id="{B60326B3-4037-6334-4CC0-A551930924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637" y="389604"/>
            <a:ext cx="2877318" cy="1121666"/>
          </a:xfrm>
          <a:prstGeom prst="rect">
            <a:avLst/>
          </a:prstGeom>
        </p:spPr>
      </p:pic>
      <p:sp>
        <p:nvSpPr>
          <p:cNvPr id="2" name="Text Placeholder 17">
            <a:extLst>
              <a:ext uri="{FF2B5EF4-FFF2-40B4-BE49-F238E27FC236}">
                <a16:creationId xmlns:a16="http://schemas.microsoft.com/office/drawing/2014/main" id="{E671B3CB-2643-B05F-EA0C-062648D0BCC9}"/>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4" name="Text Placeholder 17">
            <a:extLst>
              <a:ext uri="{FF2B5EF4-FFF2-40B4-BE49-F238E27FC236}">
                <a16:creationId xmlns:a16="http://schemas.microsoft.com/office/drawing/2014/main" id="{57EDB7B9-00C4-B7D0-28AC-93155785CBD7}"/>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5" name="Text Placeholder 17">
            <a:extLst>
              <a:ext uri="{FF2B5EF4-FFF2-40B4-BE49-F238E27FC236}">
                <a16:creationId xmlns:a16="http://schemas.microsoft.com/office/drawing/2014/main" id="{320F79E4-C2B1-AFC6-058F-663A1D1CE341}"/>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6" name="Text Placeholder 17">
            <a:extLst>
              <a:ext uri="{FF2B5EF4-FFF2-40B4-BE49-F238E27FC236}">
                <a16:creationId xmlns:a16="http://schemas.microsoft.com/office/drawing/2014/main" id="{4B7A2FFD-4FCB-8FC3-D03D-36B171E5FC89}"/>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7" name="Text Placeholder 17">
            <a:extLst>
              <a:ext uri="{FF2B5EF4-FFF2-40B4-BE49-F238E27FC236}">
                <a16:creationId xmlns:a16="http://schemas.microsoft.com/office/drawing/2014/main" id="{7DC942E7-81A4-FB11-FB59-EAB0402B5906}"/>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9" name="Text Placeholder 17">
            <a:extLst>
              <a:ext uri="{FF2B5EF4-FFF2-40B4-BE49-F238E27FC236}">
                <a16:creationId xmlns:a16="http://schemas.microsoft.com/office/drawing/2014/main" id="{467F7D93-EC68-66A8-1992-5F4A4BEDA645}"/>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21" name="Text Placeholder 17">
            <a:extLst>
              <a:ext uri="{FF2B5EF4-FFF2-40B4-BE49-F238E27FC236}">
                <a16:creationId xmlns:a16="http://schemas.microsoft.com/office/drawing/2014/main" id="{8D8AA46A-060E-0F94-62D8-38938BA1DF1A}"/>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2" name="Text Placeholder 17">
            <a:extLst>
              <a:ext uri="{FF2B5EF4-FFF2-40B4-BE49-F238E27FC236}">
                <a16:creationId xmlns:a16="http://schemas.microsoft.com/office/drawing/2014/main" id="{EFB890AF-CC59-51D6-3B52-323C0301D85C}"/>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3" name="Text Placeholder 17">
            <a:extLst>
              <a:ext uri="{FF2B5EF4-FFF2-40B4-BE49-F238E27FC236}">
                <a16:creationId xmlns:a16="http://schemas.microsoft.com/office/drawing/2014/main" id="{58C4EBA1-36F5-65A6-BC82-8B144D47F0A6}"/>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6" name="Text Placeholder 17">
            <a:extLst>
              <a:ext uri="{FF2B5EF4-FFF2-40B4-BE49-F238E27FC236}">
                <a16:creationId xmlns:a16="http://schemas.microsoft.com/office/drawing/2014/main" id="{5F171403-1F0F-032D-06DC-111CC6C786AD}"/>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7" name="Text Placeholder 17">
            <a:extLst>
              <a:ext uri="{FF2B5EF4-FFF2-40B4-BE49-F238E27FC236}">
                <a16:creationId xmlns:a16="http://schemas.microsoft.com/office/drawing/2014/main" id="{24A6AF0E-EE1D-0A83-6DD7-1B8AAFFF2676}"/>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8" name="Text Placeholder 17">
            <a:extLst>
              <a:ext uri="{FF2B5EF4-FFF2-40B4-BE49-F238E27FC236}">
                <a16:creationId xmlns:a16="http://schemas.microsoft.com/office/drawing/2014/main" id="{644C2A05-7F90-FBB1-CA52-9996BC089676}"/>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811354999"/>
      </p:ext>
    </p:extLst>
  </p:cSld>
  <p:clrMapOvr>
    <a:masterClrMapping/>
  </p:clrMapOvr>
  <p:extLst>
    <p:ext uri="{DCECCB84-F9BA-43D5-87BE-67443E8EF086}">
      <p15:sldGuideLst xmlns:p15="http://schemas.microsoft.com/office/powerpoint/2012/main">
        <p15:guide id="1" orient="horz" pos="9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English Woman Adjusting Thermosta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AB7088-1A45-9B7E-468C-865116CDAE4C}"/>
              </a:ext>
            </a:extLst>
          </p:cNvPr>
          <p:cNvGrpSpPr/>
          <p:nvPr userDrawn="1"/>
        </p:nvGrpSpPr>
        <p:grpSpPr>
          <a:xfrm>
            <a:off x="2" y="2310636"/>
            <a:ext cx="12191999" cy="4547364"/>
            <a:chOff x="2" y="2310636"/>
            <a:chExt cx="12191999" cy="4547364"/>
          </a:xfrm>
        </p:grpSpPr>
        <p:sp>
          <p:nvSpPr>
            <p:cNvPr id="15" name="Rectangle 14">
              <a:extLst>
                <a:ext uri="{FF2B5EF4-FFF2-40B4-BE49-F238E27FC236}">
                  <a16:creationId xmlns:a16="http://schemas.microsoft.com/office/drawing/2014/main" id="{86325C9A-D6F7-B30E-5772-D9D35DFAB3E5}"/>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209B08D7-472C-7FF7-16E8-2BE378BD19FD}"/>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Text Placeholder 17">
            <a:extLst>
              <a:ext uri="{FF2B5EF4-FFF2-40B4-BE49-F238E27FC236}">
                <a16:creationId xmlns:a16="http://schemas.microsoft.com/office/drawing/2014/main" id="{66100A75-3198-DDA8-E936-C6037AF07923}"/>
              </a:ext>
            </a:extLst>
          </p:cNvPr>
          <p:cNvSpPr>
            <a:spLocks noGrp="1"/>
          </p:cNvSpPr>
          <p:nvPr>
            <p:ph type="body" sz="quarter" idx="10" hasCustomPrompt="1"/>
          </p:nvPr>
        </p:nvSpPr>
        <p:spPr>
          <a:xfrm>
            <a:off x="578639" y="2516771"/>
            <a:ext cx="2071061"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Edit 9 March 2023</a:t>
            </a:r>
          </a:p>
        </p:txBody>
      </p:sp>
      <p:sp>
        <p:nvSpPr>
          <p:cNvPr id="13" name="Text Placeholder 6">
            <a:extLst>
              <a:ext uri="{FF2B5EF4-FFF2-40B4-BE49-F238E27FC236}">
                <a16:creationId xmlns:a16="http://schemas.microsoft.com/office/drawing/2014/main" id="{CE8ACBF8-2316-30E0-98CB-6036A31409A9}"/>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Arial" panose="020B0604020202020204" pitchFamily="34" charset="0"/>
                <a:cs typeface="Arial" panose="020B0604020202020204" pitchFamily="34" charset="0"/>
              </a:defRPr>
            </a:lvl1pPr>
          </a:lstStyle>
          <a:p>
            <a:pPr marL="228579" lvl="0" indent="-228579"/>
            <a:r>
              <a:rPr lang="en-US"/>
              <a:t>Click to edit conference/venue of presentation</a:t>
            </a:r>
          </a:p>
        </p:txBody>
      </p:sp>
      <p:sp>
        <p:nvSpPr>
          <p:cNvPr id="14" name="Title 3">
            <a:extLst>
              <a:ext uri="{FF2B5EF4-FFF2-40B4-BE49-F238E27FC236}">
                <a16:creationId xmlns:a16="http://schemas.microsoft.com/office/drawing/2014/main" id="{1744D7E6-7B2E-6A44-AE69-BABA05695C84}"/>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title style</a:t>
            </a:r>
          </a:p>
        </p:txBody>
      </p:sp>
      <p:pic>
        <p:nvPicPr>
          <p:cNvPr id="3" name="Picture 2" descr="A blue and black logo&#10;&#10;Description automatically generated">
            <a:extLst>
              <a:ext uri="{FF2B5EF4-FFF2-40B4-BE49-F238E27FC236}">
                <a16:creationId xmlns:a16="http://schemas.microsoft.com/office/drawing/2014/main" id="{B60326B3-4037-6334-4CC0-A551930924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637" y="389604"/>
            <a:ext cx="2877318" cy="1121666"/>
          </a:xfrm>
          <a:prstGeom prst="rect">
            <a:avLst/>
          </a:prstGeom>
        </p:spPr>
      </p:pic>
      <p:sp>
        <p:nvSpPr>
          <p:cNvPr id="2" name="Text Placeholder 17">
            <a:extLst>
              <a:ext uri="{FF2B5EF4-FFF2-40B4-BE49-F238E27FC236}">
                <a16:creationId xmlns:a16="http://schemas.microsoft.com/office/drawing/2014/main" id="{E671B3CB-2643-B05F-EA0C-062648D0BCC9}"/>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4" name="Text Placeholder 17">
            <a:extLst>
              <a:ext uri="{FF2B5EF4-FFF2-40B4-BE49-F238E27FC236}">
                <a16:creationId xmlns:a16="http://schemas.microsoft.com/office/drawing/2014/main" id="{57EDB7B9-00C4-B7D0-28AC-93155785CBD7}"/>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5" name="Text Placeholder 17">
            <a:extLst>
              <a:ext uri="{FF2B5EF4-FFF2-40B4-BE49-F238E27FC236}">
                <a16:creationId xmlns:a16="http://schemas.microsoft.com/office/drawing/2014/main" id="{320F79E4-C2B1-AFC6-058F-663A1D1CE341}"/>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6" name="Text Placeholder 17">
            <a:extLst>
              <a:ext uri="{FF2B5EF4-FFF2-40B4-BE49-F238E27FC236}">
                <a16:creationId xmlns:a16="http://schemas.microsoft.com/office/drawing/2014/main" id="{4B7A2FFD-4FCB-8FC3-D03D-36B171E5FC89}"/>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7" name="Text Placeholder 17">
            <a:extLst>
              <a:ext uri="{FF2B5EF4-FFF2-40B4-BE49-F238E27FC236}">
                <a16:creationId xmlns:a16="http://schemas.microsoft.com/office/drawing/2014/main" id="{7DC942E7-81A4-FB11-FB59-EAB0402B5906}"/>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9" name="Text Placeholder 17">
            <a:extLst>
              <a:ext uri="{FF2B5EF4-FFF2-40B4-BE49-F238E27FC236}">
                <a16:creationId xmlns:a16="http://schemas.microsoft.com/office/drawing/2014/main" id="{467F7D93-EC68-66A8-1992-5F4A4BEDA645}"/>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21" name="Text Placeholder 17">
            <a:extLst>
              <a:ext uri="{FF2B5EF4-FFF2-40B4-BE49-F238E27FC236}">
                <a16:creationId xmlns:a16="http://schemas.microsoft.com/office/drawing/2014/main" id="{8D8AA46A-060E-0F94-62D8-38938BA1DF1A}"/>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2" name="Text Placeholder 17">
            <a:extLst>
              <a:ext uri="{FF2B5EF4-FFF2-40B4-BE49-F238E27FC236}">
                <a16:creationId xmlns:a16="http://schemas.microsoft.com/office/drawing/2014/main" id="{EFB890AF-CC59-51D6-3B52-323C0301D85C}"/>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3" name="Text Placeholder 17">
            <a:extLst>
              <a:ext uri="{FF2B5EF4-FFF2-40B4-BE49-F238E27FC236}">
                <a16:creationId xmlns:a16="http://schemas.microsoft.com/office/drawing/2014/main" id="{58C4EBA1-36F5-65A6-BC82-8B144D47F0A6}"/>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6" name="Text Placeholder 17">
            <a:extLst>
              <a:ext uri="{FF2B5EF4-FFF2-40B4-BE49-F238E27FC236}">
                <a16:creationId xmlns:a16="http://schemas.microsoft.com/office/drawing/2014/main" id="{5F171403-1F0F-032D-06DC-111CC6C786AD}"/>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7" name="Text Placeholder 17">
            <a:extLst>
              <a:ext uri="{FF2B5EF4-FFF2-40B4-BE49-F238E27FC236}">
                <a16:creationId xmlns:a16="http://schemas.microsoft.com/office/drawing/2014/main" id="{24A6AF0E-EE1D-0A83-6DD7-1B8AAFFF2676}"/>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8" name="Text Placeholder 17">
            <a:extLst>
              <a:ext uri="{FF2B5EF4-FFF2-40B4-BE49-F238E27FC236}">
                <a16:creationId xmlns:a16="http://schemas.microsoft.com/office/drawing/2014/main" id="{644C2A05-7F90-FBB1-CA52-9996BC089676}"/>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2039188453"/>
      </p:ext>
    </p:extLst>
  </p:cSld>
  <p:clrMapOvr>
    <a:masterClrMapping/>
  </p:clrMapOvr>
  <p:extLst>
    <p:ext uri="{DCECCB84-F9BA-43D5-87BE-67443E8EF086}">
      <p15:sldGuideLst xmlns:p15="http://schemas.microsoft.com/office/powerpoint/2012/main">
        <p15:guide id="1" orient="horz" pos="9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English Technicians with Wind Turb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5AB7088-1A45-9B7E-468C-865116CDAE4C}"/>
              </a:ext>
            </a:extLst>
          </p:cNvPr>
          <p:cNvGrpSpPr/>
          <p:nvPr userDrawn="1"/>
        </p:nvGrpSpPr>
        <p:grpSpPr>
          <a:xfrm>
            <a:off x="2" y="2310636"/>
            <a:ext cx="12191999" cy="4547364"/>
            <a:chOff x="2" y="2310636"/>
            <a:chExt cx="12191999" cy="4547364"/>
          </a:xfrm>
        </p:grpSpPr>
        <p:sp>
          <p:nvSpPr>
            <p:cNvPr id="15" name="Rectangle 14">
              <a:extLst>
                <a:ext uri="{FF2B5EF4-FFF2-40B4-BE49-F238E27FC236}">
                  <a16:creationId xmlns:a16="http://schemas.microsoft.com/office/drawing/2014/main" id="{86325C9A-D6F7-B30E-5772-D9D35DFAB3E5}"/>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209B08D7-472C-7FF7-16E8-2BE378BD19FD}"/>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Text Placeholder 17">
            <a:extLst>
              <a:ext uri="{FF2B5EF4-FFF2-40B4-BE49-F238E27FC236}">
                <a16:creationId xmlns:a16="http://schemas.microsoft.com/office/drawing/2014/main" id="{66100A75-3198-DDA8-E936-C6037AF07923}"/>
              </a:ext>
            </a:extLst>
          </p:cNvPr>
          <p:cNvSpPr>
            <a:spLocks noGrp="1"/>
          </p:cNvSpPr>
          <p:nvPr>
            <p:ph type="body" sz="quarter" idx="10" hasCustomPrompt="1"/>
          </p:nvPr>
        </p:nvSpPr>
        <p:spPr>
          <a:xfrm>
            <a:off x="578639" y="2516771"/>
            <a:ext cx="2071061"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Edit 9 March 2023</a:t>
            </a:r>
          </a:p>
        </p:txBody>
      </p:sp>
      <p:sp>
        <p:nvSpPr>
          <p:cNvPr id="13" name="Text Placeholder 6">
            <a:extLst>
              <a:ext uri="{FF2B5EF4-FFF2-40B4-BE49-F238E27FC236}">
                <a16:creationId xmlns:a16="http://schemas.microsoft.com/office/drawing/2014/main" id="{CE8ACBF8-2316-30E0-98CB-6036A31409A9}"/>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Arial" panose="020B0604020202020204" pitchFamily="34" charset="0"/>
                <a:cs typeface="Arial" panose="020B0604020202020204" pitchFamily="34" charset="0"/>
              </a:defRPr>
            </a:lvl1pPr>
          </a:lstStyle>
          <a:p>
            <a:pPr marL="228579" lvl="0" indent="-228579"/>
            <a:r>
              <a:rPr lang="en-US"/>
              <a:t>Click to edit conference/venue of presentation</a:t>
            </a:r>
          </a:p>
        </p:txBody>
      </p:sp>
      <p:sp>
        <p:nvSpPr>
          <p:cNvPr id="14" name="Title 3">
            <a:extLst>
              <a:ext uri="{FF2B5EF4-FFF2-40B4-BE49-F238E27FC236}">
                <a16:creationId xmlns:a16="http://schemas.microsoft.com/office/drawing/2014/main" id="{1744D7E6-7B2E-6A44-AE69-BABA05695C84}"/>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title style</a:t>
            </a:r>
          </a:p>
        </p:txBody>
      </p:sp>
      <p:pic>
        <p:nvPicPr>
          <p:cNvPr id="3" name="Picture 2" descr="A blue and black logo&#10;&#10;Description automatically generated">
            <a:extLst>
              <a:ext uri="{FF2B5EF4-FFF2-40B4-BE49-F238E27FC236}">
                <a16:creationId xmlns:a16="http://schemas.microsoft.com/office/drawing/2014/main" id="{B60326B3-4037-6334-4CC0-A551930924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637" y="389604"/>
            <a:ext cx="2877318" cy="1121666"/>
          </a:xfrm>
          <a:prstGeom prst="rect">
            <a:avLst/>
          </a:prstGeom>
        </p:spPr>
      </p:pic>
      <p:sp>
        <p:nvSpPr>
          <p:cNvPr id="2" name="Text Placeholder 17">
            <a:extLst>
              <a:ext uri="{FF2B5EF4-FFF2-40B4-BE49-F238E27FC236}">
                <a16:creationId xmlns:a16="http://schemas.microsoft.com/office/drawing/2014/main" id="{E671B3CB-2643-B05F-EA0C-062648D0BCC9}"/>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4" name="Text Placeholder 17">
            <a:extLst>
              <a:ext uri="{FF2B5EF4-FFF2-40B4-BE49-F238E27FC236}">
                <a16:creationId xmlns:a16="http://schemas.microsoft.com/office/drawing/2014/main" id="{57EDB7B9-00C4-B7D0-28AC-93155785CBD7}"/>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5" name="Text Placeholder 17">
            <a:extLst>
              <a:ext uri="{FF2B5EF4-FFF2-40B4-BE49-F238E27FC236}">
                <a16:creationId xmlns:a16="http://schemas.microsoft.com/office/drawing/2014/main" id="{320F79E4-C2B1-AFC6-058F-663A1D1CE341}"/>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6" name="Text Placeholder 17">
            <a:extLst>
              <a:ext uri="{FF2B5EF4-FFF2-40B4-BE49-F238E27FC236}">
                <a16:creationId xmlns:a16="http://schemas.microsoft.com/office/drawing/2014/main" id="{4B7A2FFD-4FCB-8FC3-D03D-36B171E5FC89}"/>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7" name="Text Placeholder 17">
            <a:extLst>
              <a:ext uri="{FF2B5EF4-FFF2-40B4-BE49-F238E27FC236}">
                <a16:creationId xmlns:a16="http://schemas.microsoft.com/office/drawing/2014/main" id="{7DC942E7-81A4-FB11-FB59-EAB0402B5906}"/>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9" name="Text Placeholder 17">
            <a:extLst>
              <a:ext uri="{FF2B5EF4-FFF2-40B4-BE49-F238E27FC236}">
                <a16:creationId xmlns:a16="http://schemas.microsoft.com/office/drawing/2014/main" id="{467F7D93-EC68-66A8-1992-5F4A4BEDA645}"/>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21" name="Text Placeholder 17">
            <a:extLst>
              <a:ext uri="{FF2B5EF4-FFF2-40B4-BE49-F238E27FC236}">
                <a16:creationId xmlns:a16="http://schemas.microsoft.com/office/drawing/2014/main" id="{8D8AA46A-060E-0F94-62D8-38938BA1DF1A}"/>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2" name="Text Placeholder 17">
            <a:extLst>
              <a:ext uri="{FF2B5EF4-FFF2-40B4-BE49-F238E27FC236}">
                <a16:creationId xmlns:a16="http://schemas.microsoft.com/office/drawing/2014/main" id="{EFB890AF-CC59-51D6-3B52-323C0301D85C}"/>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3" name="Text Placeholder 17">
            <a:extLst>
              <a:ext uri="{FF2B5EF4-FFF2-40B4-BE49-F238E27FC236}">
                <a16:creationId xmlns:a16="http://schemas.microsoft.com/office/drawing/2014/main" id="{58C4EBA1-36F5-65A6-BC82-8B144D47F0A6}"/>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6" name="Text Placeholder 17">
            <a:extLst>
              <a:ext uri="{FF2B5EF4-FFF2-40B4-BE49-F238E27FC236}">
                <a16:creationId xmlns:a16="http://schemas.microsoft.com/office/drawing/2014/main" id="{5F171403-1F0F-032D-06DC-111CC6C786AD}"/>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7" name="Text Placeholder 17">
            <a:extLst>
              <a:ext uri="{FF2B5EF4-FFF2-40B4-BE49-F238E27FC236}">
                <a16:creationId xmlns:a16="http://schemas.microsoft.com/office/drawing/2014/main" id="{24A6AF0E-EE1D-0A83-6DD7-1B8AAFFF2676}"/>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8" name="Text Placeholder 17">
            <a:extLst>
              <a:ext uri="{FF2B5EF4-FFF2-40B4-BE49-F238E27FC236}">
                <a16:creationId xmlns:a16="http://schemas.microsoft.com/office/drawing/2014/main" id="{644C2A05-7F90-FBB1-CA52-9996BC089676}"/>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3170471143"/>
      </p:ext>
    </p:extLst>
  </p:cSld>
  <p:clrMapOvr>
    <a:masterClrMapping/>
  </p:clrMapOvr>
  <p:extLst>
    <p:ext uri="{DCECCB84-F9BA-43D5-87BE-67443E8EF086}">
      <p15:sldGuideLst xmlns:p15="http://schemas.microsoft.com/office/powerpoint/2012/main">
        <p15:guide id="1" orient="horz" pos="98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English No Im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6FB384-D339-188F-E77E-31CAB05DA4D5}"/>
              </a:ext>
            </a:extLst>
          </p:cNvPr>
          <p:cNvGrpSpPr/>
          <p:nvPr userDrawn="1"/>
        </p:nvGrpSpPr>
        <p:grpSpPr>
          <a:xfrm>
            <a:off x="2" y="2310636"/>
            <a:ext cx="12191999" cy="4547364"/>
            <a:chOff x="2" y="2310636"/>
            <a:chExt cx="12191999" cy="4547364"/>
          </a:xfrm>
        </p:grpSpPr>
        <p:sp>
          <p:nvSpPr>
            <p:cNvPr id="7" name="Rectangle 6">
              <a:extLst>
                <a:ext uri="{FF2B5EF4-FFF2-40B4-BE49-F238E27FC236}">
                  <a16:creationId xmlns:a16="http://schemas.microsoft.com/office/drawing/2014/main" id="{3DFA22A1-6D2B-8EDB-4059-117D0587A26A}"/>
                </a:ext>
              </a:extLst>
            </p:cNvPr>
            <p:cNvSpPr/>
            <p:nvPr userDrawn="1"/>
          </p:nvSpPr>
          <p:spPr>
            <a:xfrm>
              <a:off x="2" y="2356356"/>
              <a:ext cx="12191999" cy="4501644"/>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6452283F-13A7-F18F-97E3-C596674BF352}"/>
                </a:ext>
              </a:extLst>
            </p:cNvPr>
            <p:cNvSpPr/>
            <p:nvPr userDrawn="1"/>
          </p:nvSpPr>
          <p:spPr>
            <a:xfrm>
              <a:off x="559479" y="2310636"/>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ext Placeholder 17">
            <a:extLst>
              <a:ext uri="{FF2B5EF4-FFF2-40B4-BE49-F238E27FC236}">
                <a16:creationId xmlns:a16="http://schemas.microsoft.com/office/drawing/2014/main" id="{5E5E974B-2C84-BE10-B02C-C75CAE0ABBD6}"/>
              </a:ext>
            </a:extLst>
          </p:cNvPr>
          <p:cNvSpPr>
            <a:spLocks noGrp="1"/>
          </p:cNvSpPr>
          <p:nvPr>
            <p:ph type="body" sz="quarter" idx="11" hasCustomPrompt="1"/>
          </p:nvPr>
        </p:nvSpPr>
        <p:spPr>
          <a:xfrm>
            <a:off x="578639" y="2516771"/>
            <a:ext cx="2071061" cy="166199"/>
          </a:xfrm>
          <a:prstGeom prst="rect">
            <a:avLst/>
          </a:prstGeom>
        </p:spPr>
        <p:txBody>
          <a:bodyPr wrap="square" lIns="0" tIns="0" rIns="0" bIns="0">
            <a:spAutoFit/>
          </a:bodyPr>
          <a:lstStyle>
            <a:lvl1pPr marL="0" indent="0" algn="l">
              <a:buNone/>
              <a:defRPr sz="1200" spc="19" baseline="0">
                <a:solidFill>
                  <a:schemeClr val="bg1"/>
                </a:solidFill>
                <a:latin typeface="Arial" panose="020B0604020202020204" pitchFamily="34" charset="0"/>
                <a:cs typeface="Arial" panose="020B0604020202020204" pitchFamily="34" charset="0"/>
              </a:defRPr>
            </a:lvl1pPr>
          </a:lstStyle>
          <a:p>
            <a:pPr lvl="0"/>
            <a:r>
              <a:rPr lang="en-US"/>
              <a:t>Edit 9 March 2023</a:t>
            </a:r>
          </a:p>
        </p:txBody>
      </p:sp>
      <p:sp>
        <p:nvSpPr>
          <p:cNvPr id="17" name="Title 3">
            <a:extLst>
              <a:ext uri="{FF2B5EF4-FFF2-40B4-BE49-F238E27FC236}">
                <a16:creationId xmlns:a16="http://schemas.microsoft.com/office/drawing/2014/main" id="{81D8F719-9AFF-6CC5-CA35-ADAE7A5C3EF8}"/>
              </a:ext>
            </a:extLst>
          </p:cNvPr>
          <p:cNvSpPr>
            <a:spLocks noGrp="1"/>
          </p:cNvSpPr>
          <p:nvPr>
            <p:ph type="title"/>
          </p:nvPr>
        </p:nvSpPr>
        <p:spPr>
          <a:xfrm>
            <a:off x="578640" y="2789121"/>
            <a:ext cx="9585385" cy="1845074"/>
          </a:xfrm>
          <a:prstGeom prst="rect">
            <a:avLst/>
          </a:prstGeom>
        </p:spPr>
        <p:txBody>
          <a:bodyPr lIns="0"/>
          <a:lstStyle>
            <a:lvl1pPr>
              <a:defRPr lang="en-US" sz="4200" b="1" spc="-55" baseline="0" dirty="0">
                <a:solidFill>
                  <a:schemeClr val="bg1"/>
                </a:solidFill>
                <a:latin typeface="Arial" panose="020B0604020202020204" pitchFamily="34" charset="0"/>
                <a:ea typeface="+mn-ea"/>
                <a:cs typeface="Arial" panose="020B0604020202020204" pitchFamily="34" charset="0"/>
              </a:defRPr>
            </a:lvl1pPr>
          </a:lstStyle>
          <a:p>
            <a:pPr lvl="0"/>
            <a:r>
              <a:rPr lang="en-US"/>
              <a:t>Click to edit Master title style</a:t>
            </a:r>
          </a:p>
        </p:txBody>
      </p:sp>
      <p:sp>
        <p:nvSpPr>
          <p:cNvPr id="22" name="Text Placeholder 6">
            <a:extLst>
              <a:ext uri="{FF2B5EF4-FFF2-40B4-BE49-F238E27FC236}">
                <a16:creationId xmlns:a16="http://schemas.microsoft.com/office/drawing/2014/main" id="{ACC9DDF0-34B3-2805-C779-92B15B21C625}"/>
              </a:ext>
            </a:extLst>
          </p:cNvPr>
          <p:cNvSpPr>
            <a:spLocks noGrp="1"/>
          </p:cNvSpPr>
          <p:nvPr>
            <p:ph type="body" sz="quarter" idx="17" hasCustomPrompt="1"/>
          </p:nvPr>
        </p:nvSpPr>
        <p:spPr>
          <a:xfrm>
            <a:off x="578640" y="5078942"/>
            <a:ext cx="8281305" cy="276999"/>
          </a:xfrm>
          <a:prstGeom prst="rect">
            <a:avLst/>
          </a:prstGeom>
          <a:noFill/>
        </p:spPr>
        <p:txBody>
          <a:bodyPr wrap="square" lIns="0" tIns="0" rIns="0" bIns="0">
            <a:spAutoFit/>
          </a:bodyPr>
          <a:lstStyle>
            <a:lvl1pPr marL="0" indent="0">
              <a:buNone/>
              <a:defRPr lang="en-US" sz="2000" spc="27" baseline="0" dirty="0">
                <a:solidFill>
                  <a:schemeClr val="accent4"/>
                </a:solidFill>
                <a:latin typeface="Arial" panose="020B0604020202020204" pitchFamily="34" charset="0"/>
                <a:cs typeface="Arial" panose="020B0604020202020204" pitchFamily="34" charset="0"/>
              </a:defRPr>
            </a:lvl1pPr>
          </a:lstStyle>
          <a:p>
            <a:pPr marL="228579" lvl="0" indent="-228579"/>
            <a:r>
              <a:rPr lang="en-US"/>
              <a:t>Click to edit conference/venue of presentation</a:t>
            </a:r>
          </a:p>
        </p:txBody>
      </p:sp>
      <p:pic>
        <p:nvPicPr>
          <p:cNvPr id="13" name="Picture 12" descr="A blue and black logo&#10;&#10;Description automatically generated">
            <a:extLst>
              <a:ext uri="{FF2B5EF4-FFF2-40B4-BE49-F238E27FC236}">
                <a16:creationId xmlns:a16="http://schemas.microsoft.com/office/drawing/2014/main" id="{A4463CF6-5047-A9ED-CA88-802AA6B71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637" y="389604"/>
            <a:ext cx="2877318" cy="1121666"/>
          </a:xfrm>
          <a:prstGeom prst="rect">
            <a:avLst/>
          </a:prstGeom>
        </p:spPr>
      </p:pic>
      <p:sp>
        <p:nvSpPr>
          <p:cNvPr id="11" name="Text Placeholder 17">
            <a:extLst>
              <a:ext uri="{FF2B5EF4-FFF2-40B4-BE49-F238E27FC236}">
                <a16:creationId xmlns:a16="http://schemas.microsoft.com/office/drawing/2014/main" id="{A9C35F17-474C-119E-32A2-BEAD9630EC69}"/>
              </a:ext>
            </a:extLst>
          </p:cNvPr>
          <p:cNvSpPr>
            <a:spLocks noGrp="1"/>
          </p:cNvSpPr>
          <p:nvPr>
            <p:ph type="body" sz="quarter" idx="18" hasCustomPrompt="1"/>
          </p:nvPr>
        </p:nvSpPr>
        <p:spPr>
          <a:xfrm>
            <a:off x="578637"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2" name="Text Placeholder 17">
            <a:extLst>
              <a:ext uri="{FF2B5EF4-FFF2-40B4-BE49-F238E27FC236}">
                <a16:creationId xmlns:a16="http://schemas.microsoft.com/office/drawing/2014/main" id="{FDDF9BC9-7CDF-C295-7B41-F779E2A9E771}"/>
              </a:ext>
            </a:extLst>
          </p:cNvPr>
          <p:cNvSpPr>
            <a:spLocks noGrp="1"/>
          </p:cNvSpPr>
          <p:nvPr>
            <p:ph type="body" sz="quarter" idx="19" hasCustomPrompt="1"/>
          </p:nvPr>
        </p:nvSpPr>
        <p:spPr>
          <a:xfrm>
            <a:off x="6272729"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4" name="Text Placeholder 17">
            <a:extLst>
              <a:ext uri="{FF2B5EF4-FFF2-40B4-BE49-F238E27FC236}">
                <a16:creationId xmlns:a16="http://schemas.microsoft.com/office/drawing/2014/main" id="{E6F7DD7B-5763-33DE-A908-64AC945D63C2}"/>
              </a:ext>
            </a:extLst>
          </p:cNvPr>
          <p:cNvSpPr>
            <a:spLocks noGrp="1"/>
          </p:cNvSpPr>
          <p:nvPr>
            <p:ph type="body" sz="quarter" idx="25" hasCustomPrompt="1"/>
          </p:nvPr>
        </p:nvSpPr>
        <p:spPr>
          <a:xfrm>
            <a:off x="3425683" y="5776397"/>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6" name="Text Placeholder 17">
            <a:extLst>
              <a:ext uri="{FF2B5EF4-FFF2-40B4-BE49-F238E27FC236}">
                <a16:creationId xmlns:a16="http://schemas.microsoft.com/office/drawing/2014/main" id="{C0109E15-F6D1-08A5-9435-4DEEE83B6BF6}"/>
              </a:ext>
            </a:extLst>
          </p:cNvPr>
          <p:cNvSpPr>
            <a:spLocks noGrp="1"/>
          </p:cNvSpPr>
          <p:nvPr>
            <p:ph type="body" sz="quarter" idx="26" hasCustomPrompt="1"/>
          </p:nvPr>
        </p:nvSpPr>
        <p:spPr>
          <a:xfrm>
            <a:off x="3425683" y="5972404"/>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18" name="Text Placeholder 17">
            <a:extLst>
              <a:ext uri="{FF2B5EF4-FFF2-40B4-BE49-F238E27FC236}">
                <a16:creationId xmlns:a16="http://schemas.microsoft.com/office/drawing/2014/main" id="{5602E2EA-6AE2-0C8A-A05A-F8C53CCD3C48}"/>
              </a:ext>
            </a:extLst>
          </p:cNvPr>
          <p:cNvSpPr>
            <a:spLocks noGrp="1"/>
          </p:cNvSpPr>
          <p:nvPr>
            <p:ph type="body" sz="quarter" idx="27" hasCustomPrompt="1"/>
          </p:nvPr>
        </p:nvSpPr>
        <p:spPr>
          <a:xfrm>
            <a:off x="6272729"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19" name="Text Placeholder 17">
            <a:extLst>
              <a:ext uri="{FF2B5EF4-FFF2-40B4-BE49-F238E27FC236}">
                <a16:creationId xmlns:a16="http://schemas.microsoft.com/office/drawing/2014/main" id="{34A026F0-07DC-EBE5-7CF2-15912654A07B}"/>
              </a:ext>
            </a:extLst>
          </p:cNvPr>
          <p:cNvSpPr>
            <a:spLocks noGrp="1"/>
          </p:cNvSpPr>
          <p:nvPr>
            <p:ph type="body" sz="quarter" idx="28" hasCustomPrompt="1"/>
          </p:nvPr>
        </p:nvSpPr>
        <p:spPr>
          <a:xfrm>
            <a:off x="578637" y="596922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20" name="Text Placeholder 17">
            <a:extLst>
              <a:ext uri="{FF2B5EF4-FFF2-40B4-BE49-F238E27FC236}">
                <a16:creationId xmlns:a16="http://schemas.microsoft.com/office/drawing/2014/main" id="{27BDB71E-1099-5F15-30F0-78D7FDB5D149}"/>
              </a:ext>
            </a:extLst>
          </p:cNvPr>
          <p:cNvSpPr>
            <a:spLocks noGrp="1"/>
          </p:cNvSpPr>
          <p:nvPr>
            <p:ph type="body" sz="quarter" idx="29" hasCustomPrompt="1"/>
          </p:nvPr>
        </p:nvSpPr>
        <p:spPr>
          <a:xfrm>
            <a:off x="578637" y="616206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1" name="Text Placeholder 17">
            <a:extLst>
              <a:ext uri="{FF2B5EF4-FFF2-40B4-BE49-F238E27FC236}">
                <a16:creationId xmlns:a16="http://schemas.microsoft.com/office/drawing/2014/main" id="{0BC6E43F-6CDC-3275-7C0A-3D13C56F3188}"/>
              </a:ext>
            </a:extLst>
          </p:cNvPr>
          <p:cNvSpPr>
            <a:spLocks noGrp="1"/>
          </p:cNvSpPr>
          <p:nvPr>
            <p:ph type="body" sz="quarter" idx="30" hasCustomPrompt="1"/>
          </p:nvPr>
        </p:nvSpPr>
        <p:spPr>
          <a:xfrm>
            <a:off x="3425683"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3" name="Text Placeholder 17">
            <a:extLst>
              <a:ext uri="{FF2B5EF4-FFF2-40B4-BE49-F238E27FC236}">
                <a16:creationId xmlns:a16="http://schemas.microsoft.com/office/drawing/2014/main" id="{B7263BB8-24EC-E86F-EC37-A888ADEECB6D}"/>
              </a:ext>
            </a:extLst>
          </p:cNvPr>
          <p:cNvSpPr>
            <a:spLocks noGrp="1"/>
          </p:cNvSpPr>
          <p:nvPr>
            <p:ph type="body" sz="quarter" idx="31" hasCustomPrompt="1"/>
          </p:nvPr>
        </p:nvSpPr>
        <p:spPr>
          <a:xfrm>
            <a:off x="6272729"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
        <p:nvSpPr>
          <p:cNvPr id="2" name="Text Placeholder 17">
            <a:extLst>
              <a:ext uri="{FF2B5EF4-FFF2-40B4-BE49-F238E27FC236}">
                <a16:creationId xmlns:a16="http://schemas.microsoft.com/office/drawing/2014/main" id="{687FED34-5073-4ACE-B8A0-EF1B93059D33}"/>
              </a:ext>
            </a:extLst>
          </p:cNvPr>
          <p:cNvSpPr>
            <a:spLocks noGrp="1"/>
          </p:cNvSpPr>
          <p:nvPr>
            <p:ph type="body" sz="quarter" idx="32" hasCustomPrompt="1"/>
          </p:nvPr>
        </p:nvSpPr>
        <p:spPr>
          <a:xfrm>
            <a:off x="9119775" y="5967179"/>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Email</a:t>
            </a:r>
          </a:p>
        </p:txBody>
      </p:sp>
      <p:sp>
        <p:nvSpPr>
          <p:cNvPr id="3" name="Text Placeholder 17">
            <a:extLst>
              <a:ext uri="{FF2B5EF4-FFF2-40B4-BE49-F238E27FC236}">
                <a16:creationId xmlns:a16="http://schemas.microsoft.com/office/drawing/2014/main" id="{0D478D3F-7330-10C8-67C9-9A1D242EC6B8}"/>
              </a:ext>
            </a:extLst>
          </p:cNvPr>
          <p:cNvSpPr>
            <a:spLocks noGrp="1"/>
          </p:cNvSpPr>
          <p:nvPr>
            <p:ph type="body" sz="quarter" idx="33" hasCustomPrompt="1"/>
          </p:nvPr>
        </p:nvSpPr>
        <p:spPr>
          <a:xfrm>
            <a:off x="9119775" y="5771682"/>
            <a:ext cx="1840882" cy="138499"/>
          </a:xfrm>
          <a:prstGeom prst="rect">
            <a:avLst/>
          </a:prstGeom>
        </p:spPr>
        <p:txBody>
          <a:bodyPr wrap="square" lIns="0" tIns="0" rIns="0" bIns="0">
            <a:sp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Name</a:t>
            </a:r>
          </a:p>
        </p:txBody>
      </p:sp>
      <p:sp>
        <p:nvSpPr>
          <p:cNvPr id="4" name="Text Placeholder 17">
            <a:extLst>
              <a:ext uri="{FF2B5EF4-FFF2-40B4-BE49-F238E27FC236}">
                <a16:creationId xmlns:a16="http://schemas.microsoft.com/office/drawing/2014/main" id="{9E2FEAD8-B52C-F9EA-BD36-79D647B588CE}"/>
              </a:ext>
            </a:extLst>
          </p:cNvPr>
          <p:cNvSpPr>
            <a:spLocks noGrp="1"/>
          </p:cNvSpPr>
          <p:nvPr>
            <p:ph type="body" sz="quarter" idx="34" hasCustomPrompt="1"/>
          </p:nvPr>
        </p:nvSpPr>
        <p:spPr>
          <a:xfrm>
            <a:off x="9119775" y="6175792"/>
            <a:ext cx="1840882" cy="138500"/>
          </a:xfrm>
          <a:prstGeom prst="rect">
            <a:avLst/>
          </a:prstGeom>
        </p:spPr>
        <p:txBody>
          <a:bodyPr wrap="square" lIns="0" tIns="0" rIns="0" bIns="0">
            <a:noAutofit/>
          </a:bodyPr>
          <a:lstStyle>
            <a:lvl1pPr marL="0" indent="0" algn="l">
              <a:buNone/>
              <a:defRPr sz="1000" spc="19" baseline="0">
                <a:solidFill>
                  <a:schemeClr val="bg1"/>
                </a:solidFill>
                <a:latin typeface="Arial" panose="020B0604020202020204" pitchFamily="34" charset="0"/>
                <a:cs typeface="Arial" panose="020B0604020202020204" pitchFamily="34" charset="0"/>
              </a:defRPr>
            </a:lvl1pPr>
          </a:lstStyle>
          <a:p>
            <a:pPr lvl="0"/>
            <a:r>
              <a:rPr lang="en-US"/>
              <a:t>Organization</a:t>
            </a:r>
          </a:p>
        </p:txBody>
      </p:sp>
    </p:spTree>
    <p:extLst>
      <p:ext uri="{BB962C8B-B14F-4D97-AF65-F5344CB8AC3E}">
        <p14:creationId xmlns:p14="http://schemas.microsoft.com/office/powerpoint/2010/main" val="138906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emf"/><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oleObject" Target="../embeddings/oleObject2.bin"/><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ags" Target="../tags/tag3.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oleObject" Target="../embeddings/oleObject3.bin"/><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ags" Target="../tags/tag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4.xml"/><Relationship Id="rId3" Type="http://schemas.openxmlformats.org/officeDocument/2006/relationships/slideLayout" Target="../slideLayouts/slideLayout30.xml"/><Relationship Id="rId21" Type="http://schemas.openxmlformats.org/officeDocument/2006/relationships/image" Target="../media/image1.emf"/><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oleObject" Target="../embeddings/oleObject4.bin"/><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ags" Target="../tags/tag5.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heme" Target="../theme/theme5.xml"/><Relationship Id="rId1" Type="http://schemas.openxmlformats.org/officeDocument/2006/relationships/slideLayout" Target="../slideLayouts/slideLayout45.xml"/><Relationship Id="rId5" Type="http://schemas.openxmlformats.org/officeDocument/2006/relationships/image" Target="../media/image1.emf"/><Relationship Id="rId4" Type="http://schemas.openxmlformats.org/officeDocument/2006/relationships/oleObject" Target="../embeddings/oleObject5.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ags" Target="../tags/tag7.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emf"/><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oleObject" Target="../embeddings/oleObject6.bin"/></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1.emf"/><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oleObject" Target="../embeddings/oleObject7.bin"/><Relationship Id="rId5" Type="http://schemas.openxmlformats.org/officeDocument/2006/relationships/tags" Target="../tags/tag8.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09FCEC5-B426-914E-B61F-3ABE816E37FD}"/>
              </a:ext>
            </a:extLst>
          </p:cNvPr>
          <p:cNvGraphicFramePr>
            <a:graphicFrameLocks noChangeAspect="1"/>
          </p:cNvGraphicFramePr>
          <p:nvPr userDrawn="1">
            <p:custDataLst>
              <p:tags r:id="rId11"/>
            </p:custDataLst>
            <p:extLst>
              <p:ext uri="{D42A27DB-BD31-4B8C-83A1-F6EECF244321}">
                <p14:modId xmlns:p14="http://schemas.microsoft.com/office/powerpoint/2010/main" val="2788023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395" imgH="394" progId="TCLayout.ActiveDocument.1">
                  <p:embed/>
                </p:oleObj>
              </mc:Choice>
              <mc:Fallback>
                <p:oleObj name="think-cell Slide" r:id="rId12" imgW="395" imgH="394" progId="TCLayout.ActiveDocument.1">
                  <p:embed/>
                  <p:pic>
                    <p:nvPicPr>
                      <p:cNvPr id="2" name="think-cell data - do not delete" hidden="1">
                        <a:extLst>
                          <a:ext uri="{FF2B5EF4-FFF2-40B4-BE49-F238E27FC236}">
                            <a16:creationId xmlns:a16="http://schemas.microsoft.com/office/drawing/2014/main" id="{709FCEC5-B426-914E-B61F-3ABE816E37FD}"/>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887593693"/>
      </p:ext>
    </p:extLst>
  </p:cSld>
  <p:clrMap bg1="lt1" tx1="dk1" bg2="lt2" tx2="dk2" accent1="accent1" accent2="accent2" accent3="accent3" accent4="accent4" accent5="accent5" accent6="accent6" hlink="hlink" folHlink="folHlink"/>
  <p:sldLayoutIdLst>
    <p:sldLayoutId id="2147483824" r:id="rId1"/>
    <p:sldLayoutId id="2147483835" r:id="rId2"/>
    <p:sldLayoutId id="2147483837" r:id="rId3"/>
    <p:sldLayoutId id="2147483840" r:id="rId4"/>
    <p:sldLayoutId id="2147483841" r:id="rId5"/>
    <p:sldLayoutId id="2147483825" r:id="rId6"/>
    <p:sldLayoutId id="2147483836" r:id="rId7"/>
    <p:sldLayoutId id="2147483838" r:id="rId8"/>
    <p:sldLayoutId id="2147483826" r:id="rId9"/>
  </p:sldLayoutIdLst>
  <p:hf hdr="0" ftr="0" dt="0"/>
  <p:txStyles>
    <p:titleStyle>
      <a:lvl1pPr algn="l" defTabSz="9143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9" indent="-228579" algn="l" defTabSz="9143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9" indent="-228579" algn="l" defTabSz="9143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98" indent="-228579" algn="l" defTabSz="9143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57"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16"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75"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3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9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52"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9" rtl="0" eaLnBrk="1" latinLnBrk="0" hangingPunct="1">
        <a:defRPr sz="1800" kern="1200">
          <a:solidFill>
            <a:schemeClr val="tx1"/>
          </a:solidFill>
          <a:latin typeface="+mn-lt"/>
          <a:ea typeface="+mn-ea"/>
          <a:cs typeface="+mn-cs"/>
        </a:defRPr>
      </a:lvl1pPr>
      <a:lvl2pPr marL="457159"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7" algn="l" defTabSz="914319" rtl="0" eaLnBrk="1" latinLnBrk="0" hangingPunct="1">
        <a:defRPr sz="1800" kern="1200">
          <a:solidFill>
            <a:schemeClr val="tx1"/>
          </a:solidFill>
          <a:latin typeface="+mn-lt"/>
          <a:ea typeface="+mn-ea"/>
          <a:cs typeface="+mn-cs"/>
        </a:defRPr>
      </a:lvl4pPr>
      <a:lvl5pPr marL="1828636" algn="l" defTabSz="914319" rtl="0" eaLnBrk="1" latinLnBrk="0" hangingPunct="1">
        <a:defRPr sz="1800" kern="1200">
          <a:solidFill>
            <a:schemeClr val="tx1"/>
          </a:solidFill>
          <a:latin typeface="+mn-lt"/>
          <a:ea typeface="+mn-ea"/>
          <a:cs typeface="+mn-cs"/>
        </a:defRPr>
      </a:lvl5pPr>
      <a:lvl6pPr marL="2285796" algn="l" defTabSz="914319" rtl="0" eaLnBrk="1" latinLnBrk="0" hangingPunct="1">
        <a:defRPr sz="1800" kern="1200">
          <a:solidFill>
            <a:schemeClr val="tx1"/>
          </a:solidFill>
          <a:latin typeface="+mn-lt"/>
          <a:ea typeface="+mn-ea"/>
          <a:cs typeface="+mn-cs"/>
        </a:defRPr>
      </a:lvl6pPr>
      <a:lvl7pPr marL="2742955" algn="l" defTabSz="914319" rtl="0" eaLnBrk="1" latinLnBrk="0" hangingPunct="1">
        <a:defRPr sz="1800" kern="1200">
          <a:solidFill>
            <a:schemeClr val="tx1"/>
          </a:solidFill>
          <a:latin typeface="+mn-lt"/>
          <a:ea typeface="+mn-ea"/>
          <a:cs typeface="+mn-cs"/>
        </a:defRPr>
      </a:lvl7pPr>
      <a:lvl8pPr marL="3200114" algn="l" defTabSz="914319" rtl="0" eaLnBrk="1" latinLnBrk="0" hangingPunct="1">
        <a:defRPr sz="1800" kern="1200">
          <a:solidFill>
            <a:schemeClr val="tx1"/>
          </a:solidFill>
          <a:latin typeface="+mn-lt"/>
          <a:ea typeface="+mn-ea"/>
          <a:cs typeface="+mn-cs"/>
        </a:defRPr>
      </a:lvl8pPr>
      <a:lvl9pPr marL="3657273" algn="l" defTabSz="9143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CFC57DE-B40C-B9B1-CF91-917598BF4A5E}"/>
              </a:ext>
            </a:extLst>
          </p:cNvPr>
          <p:cNvGraphicFramePr>
            <a:graphicFrameLocks noChangeAspect="1"/>
          </p:cNvGraphicFramePr>
          <p:nvPr userDrawn="1">
            <p:custDataLst>
              <p:tags r:id="rId11"/>
            </p:custDataLst>
            <p:extLst>
              <p:ext uri="{D42A27DB-BD31-4B8C-83A1-F6EECF244321}">
                <p14:modId xmlns:p14="http://schemas.microsoft.com/office/powerpoint/2010/main" val="1269490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395" imgH="394" progId="TCLayout.ActiveDocument.1">
                  <p:embed/>
                </p:oleObj>
              </mc:Choice>
              <mc:Fallback>
                <p:oleObj name="think-cell Slide" r:id="rId12" imgW="395" imgH="394" progId="TCLayout.ActiveDocument.1">
                  <p:embed/>
                  <p:pic>
                    <p:nvPicPr>
                      <p:cNvPr id="2" name="think-cell data - do not delete" hidden="1">
                        <a:extLst>
                          <a:ext uri="{FF2B5EF4-FFF2-40B4-BE49-F238E27FC236}">
                            <a16:creationId xmlns:a16="http://schemas.microsoft.com/office/drawing/2014/main" id="{6CFC57DE-B40C-B9B1-CF91-917598BF4A5E}"/>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479859690"/>
      </p:ext>
    </p:extLst>
  </p:cSld>
  <p:clrMap bg1="lt1" tx1="dk1" bg2="lt2" tx2="dk2" accent1="accent1" accent2="accent2" accent3="accent3" accent4="accent4" accent5="accent5" accent6="accent6" hlink="hlink" folHlink="folHlink"/>
  <p:sldLayoutIdLst>
    <p:sldLayoutId id="2147483828" r:id="rId1"/>
    <p:sldLayoutId id="2147483831" r:id="rId2"/>
    <p:sldLayoutId id="2147483832" r:id="rId3"/>
    <p:sldLayoutId id="2147483833" r:id="rId4"/>
    <p:sldLayoutId id="2147483834" r:id="rId5"/>
    <p:sldLayoutId id="2147483829" r:id="rId6"/>
    <p:sldLayoutId id="2147483848" r:id="rId7"/>
    <p:sldLayoutId id="2147483849" r:id="rId8"/>
    <p:sldLayoutId id="2147483830" r:id="rId9"/>
  </p:sldLayoutIdLst>
  <p:hf hdr="0" ftr="0" dt="0"/>
  <p:txStyles>
    <p:titleStyle>
      <a:lvl1pPr algn="l" defTabSz="9143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9" indent="-228579" algn="l" defTabSz="9143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9" indent="-228579" algn="l" defTabSz="9143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98" indent="-228579" algn="l" defTabSz="9143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57"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16"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75"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3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9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52"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9" rtl="0" eaLnBrk="1" latinLnBrk="0" hangingPunct="1">
        <a:defRPr sz="1800" kern="1200">
          <a:solidFill>
            <a:schemeClr val="tx1"/>
          </a:solidFill>
          <a:latin typeface="+mn-lt"/>
          <a:ea typeface="+mn-ea"/>
          <a:cs typeface="+mn-cs"/>
        </a:defRPr>
      </a:lvl1pPr>
      <a:lvl2pPr marL="457159"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7" algn="l" defTabSz="914319" rtl="0" eaLnBrk="1" latinLnBrk="0" hangingPunct="1">
        <a:defRPr sz="1800" kern="1200">
          <a:solidFill>
            <a:schemeClr val="tx1"/>
          </a:solidFill>
          <a:latin typeface="+mn-lt"/>
          <a:ea typeface="+mn-ea"/>
          <a:cs typeface="+mn-cs"/>
        </a:defRPr>
      </a:lvl4pPr>
      <a:lvl5pPr marL="1828636" algn="l" defTabSz="914319" rtl="0" eaLnBrk="1" latinLnBrk="0" hangingPunct="1">
        <a:defRPr sz="1800" kern="1200">
          <a:solidFill>
            <a:schemeClr val="tx1"/>
          </a:solidFill>
          <a:latin typeface="+mn-lt"/>
          <a:ea typeface="+mn-ea"/>
          <a:cs typeface="+mn-cs"/>
        </a:defRPr>
      </a:lvl5pPr>
      <a:lvl6pPr marL="2285796" algn="l" defTabSz="914319" rtl="0" eaLnBrk="1" latinLnBrk="0" hangingPunct="1">
        <a:defRPr sz="1800" kern="1200">
          <a:solidFill>
            <a:schemeClr val="tx1"/>
          </a:solidFill>
          <a:latin typeface="+mn-lt"/>
          <a:ea typeface="+mn-ea"/>
          <a:cs typeface="+mn-cs"/>
        </a:defRPr>
      </a:lvl6pPr>
      <a:lvl7pPr marL="2742955" algn="l" defTabSz="914319" rtl="0" eaLnBrk="1" latinLnBrk="0" hangingPunct="1">
        <a:defRPr sz="1800" kern="1200">
          <a:solidFill>
            <a:schemeClr val="tx1"/>
          </a:solidFill>
          <a:latin typeface="+mn-lt"/>
          <a:ea typeface="+mn-ea"/>
          <a:cs typeface="+mn-cs"/>
        </a:defRPr>
      </a:lvl7pPr>
      <a:lvl8pPr marL="3200114" algn="l" defTabSz="914319" rtl="0" eaLnBrk="1" latinLnBrk="0" hangingPunct="1">
        <a:defRPr sz="1800" kern="1200">
          <a:solidFill>
            <a:schemeClr val="tx1"/>
          </a:solidFill>
          <a:latin typeface="+mn-lt"/>
          <a:ea typeface="+mn-ea"/>
          <a:cs typeface="+mn-cs"/>
        </a:defRPr>
      </a:lvl8pPr>
      <a:lvl9pPr marL="3657273" algn="l" defTabSz="9143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D7515BF-CE23-52D9-676F-D5031AC36320}"/>
              </a:ext>
            </a:extLst>
          </p:cNvPr>
          <p:cNvGraphicFramePr>
            <a:graphicFrameLocks noChangeAspect="1"/>
          </p:cNvGraphicFramePr>
          <p:nvPr userDrawn="1">
            <p:custDataLst>
              <p:tags r:id="rId11"/>
            </p:custDataLst>
            <p:extLst>
              <p:ext uri="{D42A27DB-BD31-4B8C-83A1-F6EECF244321}">
                <p14:modId xmlns:p14="http://schemas.microsoft.com/office/powerpoint/2010/main" val="2432040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395" imgH="394" progId="TCLayout.ActiveDocument.1">
                  <p:embed/>
                </p:oleObj>
              </mc:Choice>
              <mc:Fallback>
                <p:oleObj name="think-cell Slide" r:id="rId12" imgW="395" imgH="394" progId="TCLayout.ActiveDocument.1">
                  <p:embed/>
                  <p:pic>
                    <p:nvPicPr>
                      <p:cNvPr id="2" name="think-cell data - do not delete" hidden="1">
                        <a:extLst>
                          <a:ext uri="{FF2B5EF4-FFF2-40B4-BE49-F238E27FC236}">
                            <a16:creationId xmlns:a16="http://schemas.microsoft.com/office/drawing/2014/main" id="{3D7515BF-CE23-52D9-676F-D5031AC36320}"/>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977545136"/>
      </p:ext>
    </p:extLst>
  </p:cSld>
  <p:clrMap bg1="lt1" tx1="dk1" bg2="lt2" tx2="dk2" accent1="accent1" accent2="accent2" accent3="accent3" accent4="accent4" accent5="accent5" accent6="accent6" hlink="hlink" folHlink="folHlink"/>
  <p:sldLayoutIdLst>
    <p:sldLayoutId id="2147483753" r:id="rId1"/>
    <p:sldLayoutId id="2147483757" r:id="rId2"/>
    <p:sldLayoutId id="2147483758" r:id="rId3"/>
    <p:sldLayoutId id="2147483857" r:id="rId4"/>
    <p:sldLayoutId id="2147483858" r:id="rId5"/>
    <p:sldLayoutId id="2147483859" r:id="rId6"/>
    <p:sldLayoutId id="2147483861" r:id="rId7"/>
    <p:sldLayoutId id="2147483863" r:id="rId8"/>
    <p:sldLayoutId id="2147483864" r:id="rId9"/>
  </p:sldLayoutIdLst>
  <p:hf hdr="0" ftr="0" dt="0"/>
  <p:txStyles>
    <p:titleStyle>
      <a:lvl1pPr algn="l" defTabSz="9143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9" indent="-228579" algn="l" defTabSz="9143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9" indent="-228579" algn="l" defTabSz="9143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98" indent="-228579" algn="l" defTabSz="9143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57"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16"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75"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3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9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52"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9" rtl="0" eaLnBrk="1" latinLnBrk="0" hangingPunct="1">
        <a:defRPr sz="1800" kern="1200">
          <a:solidFill>
            <a:schemeClr val="tx1"/>
          </a:solidFill>
          <a:latin typeface="+mn-lt"/>
          <a:ea typeface="+mn-ea"/>
          <a:cs typeface="+mn-cs"/>
        </a:defRPr>
      </a:lvl1pPr>
      <a:lvl2pPr marL="457159"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7" algn="l" defTabSz="914319" rtl="0" eaLnBrk="1" latinLnBrk="0" hangingPunct="1">
        <a:defRPr sz="1800" kern="1200">
          <a:solidFill>
            <a:schemeClr val="tx1"/>
          </a:solidFill>
          <a:latin typeface="+mn-lt"/>
          <a:ea typeface="+mn-ea"/>
          <a:cs typeface="+mn-cs"/>
        </a:defRPr>
      </a:lvl4pPr>
      <a:lvl5pPr marL="1828636" algn="l" defTabSz="914319" rtl="0" eaLnBrk="1" latinLnBrk="0" hangingPunct="1">
        <a:defRPr sz="1800" kern="1200">
          <a:solidFill>
            <a:schemeClr val="tx1"/>
          </a:solidFill>
          <a:latin typeface="+mn-lt"/>
          <a:ea typeface="+mn-ea"/>
          <a:cs typeface="+mn-cs"/>
        </a:defRPr>
      </a:lvl5pPr>
      <a:lvl6pPr marL="2285796" algn="l" defTabSz="914319" rtl="0" eaLnBrk="1" latinLnBrk="0" hangingPunct="1">
        <a:defRPr sz="1800" kern="1200">
          <a:solidFill>
            <a:schemeClr val="tx1"/>
          </a:solidFill>
          <a:latin typeface="+mn-lt"/>
          <a:ea typeface="+mn-ea"/>
          <a:cs typeface="+mn-cs"/>
        </a:defRPr>
      </a:lvl6pPr>
      <a:lvl7pPr marL="2742955" algn="l" defTabSz="914319" rtl="0" eaLnBrk="1" latinLnBrk="0" hangingPunct="1">
        <a:defRPr sz="1800" kern="1200">
          <a:solidFill>
            <a:schemeClr val="tx1"/>
          </a:solidFill>
          <a:latin typeface="+mn-lt"/>
          <a:ea typeface="+mn-ea"/>
          <a:cs typeface="+mn-cs"/>
        </a:defRPr>
      </a:lvl7pPr>
      <a:lvl8pPr marL="3200114" algn="l" defTabSz="914319" rtl="0" eaLnBrk="1" latinLnBrk="0" hangingPunct="1">
        <a:defRPr sz="1800" kern="1200">
          <a:solidFill>
            <a:schemeClr val="tx1"/>
          </a:solidFill>
          <a:latin typeface="+mn-lt"/>
          <a:ea typeface="+mn-ea"/>
          <a:cs typeface="+mn-cs"/>
        </a:defRPr>
      </a:lvl8pPr>
      <a:lvl9pPr marL="3657273" algn="l" defTabSz="91431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802495A-5A34-5059-9CC5-BA7AE9FAC2FB}"/>
              </a:ext>
            </a:extLst>
          </p:cNvPr>
          <p:cNvGraphicFramePr>
            <a:graphicFrameLocks noChangeAspect="1"/>
          </p:cNvGraphicFramePr>
          <p:nvPr userDrawn="1">
            <p:custDataLst>
              <p:tags r:id="rId19"/>
            </p:custDataLst>
            <p:extLst>
              <p:ext uri="{D42A27DB-BD31-4B8C-83A1-F6EECF244321}">
                <p14:modId xmlns:p14="http://schemas.microsoft.com/office/powerpoint/2010/main" val="3491728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95" imgH="394" progId="TCLayout.ActiveDocument.1">
                  <p:embed/>
                </p:oleObj>
              </mc:Choice>
              <mc:Fallback>
                <p:oleObj name="think-cell Slide" r:id="rId20" imgW="395" imgH="394" progId="TCLayout.ActiveDocument.1">
                  <p:embed/>
                  <p:pic>
                    <p:nvPicPr>
                      <p:cNvPr id="4" name="think-cell data - do not delete" hidden="1">
                        <a:extLst>
                          <a:ext uri="{FF2B5EF4-FFF2-40B4-BE49-F238E27FC236}">
                            <a16:creationId xmlns:a16="http://schemas.microsoft.com/office/drawing/2014/main" id="{C802495A-5A34-5059-9CC5-BA7AE9FAC2FB}"/>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81453341-2CE8-0D04-958A-782185E40020}"/>
              </a:ext>
            </a:extLst>
          </p:cNvPr>
          <p:cNvSpPr/>
          <p:nvPr userDrawn="1"/>
        </p:nvSpPr>
        <p:spPr>
          <a:xfrm>
            <a:off x="-1" y="1"/>
            <a:ext cx="12191996" cy="454045"/>
          </a:xfrm>
          <a:prstGeom prst="rect">
            <a:avLst/>
          </a:prstGeom>
          <a:gradFill>
            <a:gsLst>
              <a:gs pos="0">
                <a:srgbClr val="004279"/>
              </a:gs>
              <a:gs pos="100000">
                <a:srgbClr val="020D4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p:cNvSpPr txBox="1"/>
          <p:nvPr userDrawn="1"/>
        </p:nvSpPr>
        <p:spPr>
          <a:xfrm>
            <a:off x="560770" y="6400800"/>
            <a:ext cx="3378969" cy="153888"/>
          </a:xfrm>
          <a:prstGeom prst="rect">
            <a:avLst/>
          </a:prstGeom>
          <a:noFill/>
        </p:spPr>
        <p:txBody>
          <a:bodyPr wrap="square" lIns="0" tIns="0" rIns="0" bIns="0" rtlCol="0">
            <a:spAutoFit/>
          </a:bodyPr>
          <a:lstStyle/>
          <a:p>
            <a:r>
              <a:rPr lang="en-US" sz="1000">
                <a:solidFill>
                  <a:schemeClr val="tx1"/>
                </a:solidFill>
                <a:latin typeface="Arial" panose="020B0604020202020204" pitchFamily="34" charset="0"/>
                <a:cs typeface="Arial" panose="020B0604020202020204" pitchFamily="34" charset="0"/>
              </a:rPr>
              <a:t>Regulatory Assistance Project (RAP)</a:t>
            </a:r>
            <a:r>
              <a:rPr lang="en-US" sz="1000" baseline="30000">
                <a:solidFill>
                  <a:schemeClr val="tx1"/>
                </a:solidFill>
                <a:latin typeface="Arial" panose="020B0604020202020204" pitchFamily="34" charset="0"/>
                <a:cs typeface="Arial" panose="020B0604020202020204" pitchFamily="34" charset="0"/>
              </a:rPr>
              <a:t>®</a:t>
            </a:r>
            <a:r>
              <a:rPr lang="en-US" sz="1000">
                <a:solidFill>
                  <a:schemeClr val="tx1"/>
                </a:solidFill>
                <a:latin typeface="Arial" panose="020B0604020202020204" pitchFamily="34" charset="0"/>
                <a:cs typeface="Arial" panose="020B0604020202020204" pitchFamily="34" charset="0"/>
              </a:rPr>
              <a:t> </a:t>
            </a:r>
          </a:p>
        </p:txBody>
      </p:sp>
      <p:sp>
        <p:nvSpPr>
          <p:cNvPr id="3" name="Title Placeholder 2"/>
          <p:cNvSpPr>
            <a:spLocks noGrp="1"/>
          </p:cNvSpPr>
          <p:nvPr>
            <p:ph type="title"/>
          </p:nvPr>
        </p:nvSpPr>
        <p:spPr>
          <a:xfrm>
            <a:off x="547222" y="685803"/>
            <a:ext cx="11087711" cy="1325563"/>
          </a:xfrm>
          <a:prstGeom prst="rect">
            <a:avLst/>
          </a:prstGeom>
          <a:noFill/>
        </p:spPr>
        <p:txBody>
          <a:bodyPr vert="horz" lIns="0" tIns="45720" rIns="91440" bIns="45720" rtlCol="0" anchor="t">
            <a:normAutofit/>
          </a:bodyPr>
          <a:lstStyle/>
          <a:p>
            <a:r>
              <a:rPr lang="en-US"/>
              <a:t>Click to edit Master title style</a:t>
            </a:r>
          </a:p>
        </p:txBody>
      </p:sp>
      <p:sp>
        <p:nvSpPr>
          <p:cNvPr id="11" name="Slide Number Placeholder 1">
            <a:extLst>
              <a:ext uri="{FF2B5EF4-FFF2-40B4-BE49-F238E27FC236}">
                <a16:creationId xmlns:a16="http://schemas.microsoft.com/office/drawing/2014/main" id="{2AD39B16-7DC6-416A-AD34-8C5F4B7F6D28}"/>
              </a:ext>
            </a:extLst>
          </p:cNvPr>
          <p:cNvSpPr>
            <a:spLocks noGrp="1"/>
          </p:cNvSpPr>
          <p:nvPr>
            <p:ph type="sldNum" sz="quarter" idx="4"/>
          </p:nvPr>
        </p:nvSpPr>
        <p:spPr>
          <a:xfrm>
            <a:off x="11263351" y="6439272"/>
            <a:ext cx="482024" cy="230832"/>
          </a:xfrm>
          <a:prstGeom prst="rect">
            <a:avLst/>
          </a:prstGeom>
        </p:spPr>
        <p:txBody>
          <a:bodyPr vert="horz" lIns="80678" tIns="40339" rIns="80678" bIns="40339" rtlCol="0" anchor="ctr"/>
          <a:lstStyle>
            <a:lvl1pPr algn="r">
              <a:defRPr sz="1000">
                <a:solidFill>
                  <a:schemeClr val="tx1"/>
                </a:solidFill>
                <a:latin typeface="Arial" panose="020B0604020202020204" pitchFamily="34" charset="0"/>
                <a:cs typeface="Arial" panose="020B0604020202020204" pitchFamily="34" charset="0"/>
              </a:defRPr>
            </a:lvl1pPr>
          </a:lstStyle>
          <a:p>
            <a:fld id="{334C938C-6556-4F1B-B842-1F8A1118CFA1}" type="slidenum">
              <a:rPr lang="en-US" smtClean="0"/>
              <a:pPr/>
              <a:t>‹#›</a:t>
            </a:fld>
            <a:endParaRPr lang="en-US"/>
          </a:p>
        </p:txBody>
      </p:sp>
      <p:sp>
        <p:nvSpPr>
          <p:cNvPr id="6" name="Rectangle 5">
            <a:extLst>
              <a:ext uri="{FF2B5EF4-FFF2-40B4-BE49-F238E27FC236}">
                <a16:creationId xmlns:a16="http://schemas.microsoft.com/office/drawing/2014/main" id="{E1216FA4-28A8-A6C6-327D-7B5B493B6F66}"/>
              </a:ext>
            </a:extLst>
          </p:cNvPr>
          <p:cNvSpPr/>
          <p:nvPr userDrawn="1"/>
        </p:nvSpPr>
        <p:spPr>
          <a:xfrm>
            <a:off x="547220" y="408325"/>
            <a:ext cx="963168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a:extLst>
              <a:ext uri="{FF2B5EF4-FFF2-40B4-BE49-F238E27FC236}">
                <a16:creationId xmlns:a16="http://schemas.microsoft.com/office/drawing/2014/main" id="{C3A18836-0CBB-2BA1-5E93-51AD4C004F8F}"/>
              </a:ext>
            </a:extLst>
          </p:cNvPr>
          <p:cNvCxnSpPr/>
          <p:nvPr userDrawn="1"/>
        </p:nvCxnSpPr>
        <p:spPr>
          <a:xfrm>
            <a:off x="548415" y="6286079"/>
            <a:ext cx="91930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47E61E-36EE-FE37-497C-1B6629BFF43F}"/>
              </a:ext>
            </a:extLst>
          </p:cNvPr>
          <p:cNvCxnSpPr/>
          <p:nvPr userDrawn="1"/>
        </p:nvCxnSpPr>
        <p:spPr>
          <a:xfrm>
            <a:off x="10143023" y="6286079"/>
            <a:ext cx="16105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26290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11" r:id="rId11"/>
    <p:sldLayoutId id="2147483708" r:id="rId12"/>
    <p:sldLayoutId id="2147483709" r:id="rId13"/>
    <p:sldLayoutId id="2147483710" r:id="rId14"/>
    <p:sldLayoutId id="2147483868" r:id="rId15"/>
    <p:sldLayoutId id="2147483870" r:id="rId16"/>
    <p:sldLayoutId id="2147483871" r:id="rId17"/>
  </p:sldLayoutIdLst>
  <p:hf hdr="0" ftr="0" dt="0"/>
  <p:txStyles>
    <p:titleStyle>
      <a:lvl1pPr algn="l" defTabSz="914319" rtl="0" eaLnBrk="1" latinLnBrk="0" hangingPunct="1">
        <a:lnSpc>
          <a:spcPct val="90000"/>
        </a:lnSpc>
        <a:spcBef>
          <a:spcPct val="0"/>
        </a:spcBef>
        <a:buNone/>
        <a:defRPr lang="en-US" sz="4200" b="1" kern="4000" spc="-64" baseline="0" smtClean="0">
          <a:solidFill>
            <a:schemeClr val="tx1"/>
          </a:solidFill>
          <a:latin typeface="Arial" panose="020B0604020202020204" pitchFamily="34" charset="0"/>
          <a:ea typeface="+mn-ea"/>
          <a:cs typeface="Arial" panose="020B0604020202020204" pitchFamily="34" charset="0"/>
        </a:defRPr>
      </a:lvl1pPr>
    </p:titleStyle>
    <p:bodyStyle>
      <a:lvl1pPr marL="228579" indent="-228579" algn="l" defTabSz="9143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9" indent="-228579" algn="l" defTabSz="9143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98" indent="-228579" algn="l" defTabSz="9143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57"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16"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75"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3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9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52"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9" rtl="0" eaLnBrk="1" latinLnBrk="0" hangingPunct="1">
        <a:defRPr sz="1800" kern="1200">
          <a:solidFill>
            <a:schemeClr val="tx1"/>
          </a:solidFill>
          <a:latin typeface="+mn-lt"/>
          <a:ea typeface="+mn-ea"/>
          <a:cs typeface="+mn-cs"/>
        </a:defRPr>
      </a:lvl1pPr>
      <a:lvl2pPr marL="457159"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7" algn="l" defTabSz="914319" rtl="0" eaLnBrk="1" latinLnBrk="0" hangingPunct="1">
        <a:defRPr sz="1800" kern="1200">
          <a:solidFill>
            <a:schemeClr val="tx1"/>
          </a:solidFill>
          <a:latin typeface="+mn-lt"/>
          <a:ea typeface="+mn-ea"/>
          <a:cs typeface="+mn-cs"/>
        </a:defRPr>
      </a:lvl4pPr>
      <a:lvl5pPr marL="1828636" algn="l" defTabSz="914319" rtl="0" eaLnBrk="1" latinLnBrk="0" hangingPunct="1">
        <a:defRPr sz="1800" kern="1200">
          <a:solidFill>
            <a:schemeClr val="tx1"/>
          </a:solidFill>
          <a:latin typeface="+mn-lt"/>
          <a:ea typeface="+mn-ea"/>
          <a:cs typeface="+mn-cs"/>
        </a:defRPr>
      </a:lvl5pPr>
      <a:lvl6pPr marL="2285796" algn="l" defTabSz="914319" rtl="0" eaLnBrk="1" latinLnBrk="0" hangingPunct="1">
        <a:defRPr sz="1800" kern="1200">
          <a:solidFill>
            <a:schemeClr val="tx1"/>
          </a:solidFill>
          <a:latin typeface="+mn-lt"/>
          <a:ea typeface="+mn-ea"/>
          <a:cs typeface="+mn-cs"/>
        </a:defRPr>
      </a:lvl6pPr>
      <a:lvl7pPr marL="2742955" algn="l" defTabSz="914319" rtl="0" eaLnBrk="1" latinLnBrk="0" hangingPunct="1">
        <a:defRPr sz="1800" kern="1200">
          <a:solidFill>
            <a:schemeClr val="tx1"/>
          </a:solidFill>
          <a:latin typeface="+mn-lt"/>
          <a:ea typeface="+mn-ea"/>
          <a:cs typeface="+mn-cs"/>
        </a:defRPr>
      </a:lvl7pPr>
      <a:lvl8pPr marL="3200114" algn="l" defTabSz="914319" rtl="0" eaLnBrk="1" latinLnBrk="0" hangingPunct="1">
        <a:defRPr sz="1800" kern="1200">
          <a:solidFill>
            <a:schemeClr val="tx1"/>
          </a:solidFill>
          <a:latin typeface="+mn-lt"/>
          <a:ea typeface="+mn-ea"/>
          <a:cs typeface="+mn-cs"/>
        </a:defRPr>
      </a:lvl8pPr>
      <a:lvl9pPr marL="3657273" algn="l" defTabSz="91431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9A8EEE4-3D4D-44A4-4455-7903B1AF688E}"/>
              </a:ext>
            </a:extLst>
          </p:cNvPr>
          <p:cNvGraphicFramePr>
            <a:graphicFrameLocks noChangeAspect="1"/>
          </p:cNvGraphicFramePr>
          <p:nvPr userDrawn="1">
            <p:custDataLst>
              <p:tags r:id="rId3"/>
            </p:custDataLst>
            <p:extLst>
              <p:ext uri="{D42A27DB-BD31-4B8C-83A1-F6EECF244321}">
                <p14:modId xmlns:p14="http://schemas.microsoft.com/office/powerpoint/2010/main" val="3790021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4" name="think-cell data - do not delete" hidden="1">
                        <a:extLst>
                          <a:ext uri="{FF2B5EF4-FFF2-40B4-BE49-F238E27FC236}">
                            <a16:creationId xmlns:a16="http://schemas.microsoft.com/office/drawing/2014/main" id="{89A8EEE4-3D4D-44A4-4455-7903B1AF688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Placeholder 2"/>
          <p:cNvSpPr>
            <a:spLocks noGrp="1"/>
          </p:cNvSpPr>
          <p:nvPr>
            <p:ph type="title"/>
          </p:nvPr>
        </p:nvSpPr>
        <p:spPr>
          <a:xfrm>
            <a:off x="547222" y="685803"/>
            <a:ext cx="11087711" cy="1325563"/>
          </a:xfrm>
          <a:prstGeom prst="rect">
            <a:avLst/>
          </a:prstGeom>
          <a:noFill/>
        </p:spPr>
        <p:txBody>
          <a:bodyPr vert="horz" lIns="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650489733"/>
      </p:ext>
    </p:extLst>
  </p:cSld>
  <p:clrMap bg1="lt1" tx1="dk1" bg2="lt2" tx2="dk2" accent1="accent1" accent2="accent2" accent3="accent3" accent4="accent4" accent5="accent5" accent6="accent6" hlink="hlink" folHlink="folHlink"/>
  <p:sldLayoutIdLst>
    <p:sldLayoutId id="2147483648" r:id="rId1"/>
  </p:sldLayoutIdLst>
  <p:hf hdr="0" ftr="0" dt="0"/>
  <p:txStyles>
    <p:titleStyle>
      <a:lvl1pPr algn="l" defTabSz="914319" rtl="0" eaLnBrk="1" latinLnBrk="0" hangingPunct="1">
        <a:lnSpc>
          <a:spcPct val="90000"/>
        </a:lnSpc>
        <a:spcBef>
          <a:spcPct val="0"/>
        </a:spcBef>
        <a:buNone/>
        <a:defRPr lang="en-US" sz="4200" b="1" kern="4000" spc="-64" baseline="0" smtClean="0">
          <a:solidFill>
            <a:schemeClr val="tx1"/>
          </a:solidFill>
          <a:latin typeface="Arial" panose="020B0604020202020204" pitchFamily="34" charset="0"/>
          <a:ea typeface="+mn-ea"/>
          <a:cs typeface="Arial" panose="020B0604020202020204" pitchFamily="34" charset="0"/>
        </a:defRPr>
      </a:lvl1pPr>
    </p:titleStyle>
    <p:bodyStyle>
      <a:lvl1pPr marL="228579" indent="-228579" algn="l" defTabSz="9143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9" indent="-228579" algn="l" defTabSz="9143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98" indent="-228579" algn="l" defTabSz="9143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57"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16"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75"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3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9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52"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9" rtl="0" eaLnBrk="1" latinLnBrk="0" hangingPunct="1">
        <a:defRPr sz="1800" kern="1200">
          <a:solidFill>
            <a:schemeClr val="tx1"/>
          </a:solidFill>
          <a:latin typeface="+mn-lt"/>
          <a:ea typeface="+mn-ea"/>
          <a:cs typeface="+mn-cs"/>
        </a:defRPr>
      </a:lvl1pPr>
      <a:lvl2pPr marL="457159"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7" algn="l" defTabSz="914319" rtl="0" eaLnBrk="1" latinLnBrk="0" hangingPunct="1">
        <a:defRPr sz="1800" kern="1200">
          <a:solidFill>
            <a:schemeClr val="tx1"/>
          </a:solidFill>
          <a:latin typeface="+mn-lt"/>
          <a:ea typeface="+mn-ea"/>
          <a:cs typeface="+mn-cs"/>
        </a:defRPr>
      </a:lvl4pPr>
      <a:lvl5pPr marL="1828636" algn="l" defTabSz="914319" rtl="0" eaLnBrk="1" latinLnBrk="0" hangingPunct="1">
        <a:defRPr sz="1800" kern="1200">
          <a:solidFill>
            <a:schemeClr val="tx1"/>
          </a:solidFill>
          <a:latin typeface="+mn-lt"/>
          <a:ea typeface="+mn-ea"/>
          <a:cs typeface="+mn-cs"/>
        </a:defRPr>
      </a:lvl5pPr>
      <a:lvl6pPr marL="2285796" algn="l" defTabSz="914319" rtl="0" eaLnBrk="1" latinLnBrk="0" hangingPunct="1">
        <a:defRPr sz="1800" kern="1200">
          <a:solidFill>
            <a:schemeClr val="tx1"/>
          </a:solidFill>
          <a:latin typeface="+mn-lt"/>
          <a:ea typeface="+mn-ea"/>
          <a:cs typeface="+mn-cs"/>
        </a:defRPr>
      </a:lvl6pPr>
      <a:lvl7pPr marL="2742955" algn="l" defTabSz="914319" rtl="0" eaLnBrk="1" latinLnBrk="0" hangingPunct="1">
        <a:defRPr sz="1800" kern="1200">
          <a:solidFill>
            <a:schemeClr val="tx1"/>
          </a:solidFill>
          <a:latin typeface="+mn-lt"/>
          <a:ea typeface="+mn-ea"/>
          <a:cs typeface="+mn-cs"/>
        </a:defRPr>
      </a:lvl7pPr>
      <a:lvl8pPr marL="3200114" algn="l" defTabSz="914319" rtl="0" eaLnBrk="1" latinLnBrk="0" hangingPunct="1">
        <a:defRPr sz="1800" kern="1200">
          <a:solidFill>
            <a:schemeClr val="tx1"/>
          </a:solidFill>
          <a:latin typeface="+mn-lt"/>
          <a:ea typeface="+mn-ea"/>
          <a:cs typeface="+mn-cs"/>
        </a:defRPr>
      </a:lvl8pPr>
      <a:lvl9pPr marL="3657273" algn="l" defTabSz="91431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100000">
              <a:srgbClr val="004279"/>
            </a:gs>
            <a:gs pos="1000">
              <a:srgbClr val="020D45"/>
            </a:gs>
          </a:gsLst>
          <a:lin ang="16200000" scaled="0"/>
        </a:gra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25763BB-B7B3-00FE-3E9D-9B364892567A}"/>
              </a:ext>
            </a:extLst>
          </p:cNvPr>
          <p:cNvGraphicFramePr>
            <a:graphicFrameLocks noChangeAspect="1"/>
          </p:cNvGraphicFramePr>
          <p:nvPr userDrawn="1">
            <p:custDataLst>
              <p:tags r:id="rId13"/>
            </p:custDataLst>
            <p:extLst>
              <p:ext uri="{D42A27DB-BD31-4B8C-83A1-F6EECF244321}">
                <p14:modId xmlns:p14="http://schemas.microsoft.com/office/powerpoint/2010/main" val="31787673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4" progId="TCLayout.ActiveDocument.1">
                  <p:embed/>
                </p:oleObj>
              </mc:Choice>
              <mc:Fallback>
                <p:oleObj name="think-cell Slide" r:id="rId14" imgW="395" imgH="394" progId="TCLayout.ActiveDocument.1">
                  <p:embed/>
                  <p:pic>
                    <p:nvPicPr>
                      <p:cNvPr id="3" name="think-cell data - do not delete" hidden="1">
                        <a:extLst>
                          <a:ext uri="{FF2B5EF4-FFF2-40B4-BE49-F238E27FC236}">
                            <a16:creationId xmlns:a16="http://schemas.microsoft.com/office/drawing/2014/main" id="{F25763BB-B7B3-00FE-3E9D-9B364892567A}"/>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Slide Number Placeholder 1"/>
          <p:cNvSpPr>
            <a:spLocks noGrp="1"/>
          </p:cNvSpPr>
          <p:nvPr>
            <p:ph type="sldNum" sz="quarter" idx="4"/>
          </p:nvPr>
        </p:nvSpPr>
        <p:spPr>
          <a:xfrm>
            <a:off x="11274140" y="6419832"/>
            <a:ext cx="482024" cy="230832"/>
          </a:xfrm>
          <a:prstGeom prst="rect">
            <a:avLst/>
          </a:prstGeom>
        </p:spPr>
        <p:txBody>
          <a:bodyPr vert="horz" lIns="80678" tIns="40339" rIns="80678" bIns="40339" rtlCol="0" anchor="ctr"/>
          <a:lstStyle>
            <a:lvl1pPr algn="r">
              <a:defRPr sz="1000">
                <a:solidFill>
                  <a:schemeClr val="bg1"/>
                </a:solidFill>
                <a:latin typeface="Arial" panose="020B0604020202020204" pitchFamily="34" charset="0"/>
                <a:cs typeface="Arial" panose="020B0604020202020204" pitchFamily="34" charset="0"/>
              </a:defRPr>
            </a:lvl1pPr>
          </a:lstStyle>
          <a:p>
            <a:fld id="{796CB93B-C569-4802-AF22-9A2B7C1E12CA}" type="slidenum">
              <a:rPr lang="en-US" smtClean="0"/>
              <a:pPr/>
              <a:t>‹#›</a:t>
            </a:fld>
            <a:endParaRPr lang="en-US"/>
          </a:p>
        </p:txBody>
      </p:sp>
    </p:spTree>
    <p:extLst>
      <p:ext uri="{BB962C8B-B14F-4D97-AF65-F5344CB8AC3E}">
        <p14:creationId xmlns:p14="http://schemas.microsoft.com/office/powerpoint/2010/main" val="1986139185"/>
      </p:ext>
    </p:extLst>
  </p:cSld>
  <p:clrMap bg1="lt1" tx1="dk1" bg2="lt2" tx2="dk2" accent1="accent1" accent2="accent2" accent3="accent3" accent4="accent4" accent5="accent5" accent6="accent6" hlink="hlink" folHlink="folHlink"/>
  <p:sldLayoutIdLst>
    <p:sldLayoutId id="2147483740" r:id="rId1"/>
    <p:sldLayoutId id="2147483742" r:id="rId2"/>
    <p:sldLayoutId id="2147483743" r:id="rId3"/>
    <p:sldLayoutId id="2147483744" r:id="rId4"/>
    <p:sldLayoutId id="2147483745" r:id="rId5"/>
    <p:sldLayoutId id="2147483746" r:id="rId6"/>
    <p:sldLayoutId id="2147483741" r:id="rId7"/>
    <p:sldLayoutId id="2147483852" r:id="rId8"/>
    <p:sldLayoutId id="2147483853" r:id="rId9"/>
    <p:sldLayoutId id="2147483854" r:id="rId10"/>
    <p:sldLayoutId id="2147483856" r:id="rId11"/>
  </p:sldLayoutIdLst>
  <p:hf hdr="0" ftr="0" dt="0"/>
  <p:txStyles>
    <p:titleStyle>
      <a:lvl1pPr algn="l" defTabSz="9143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9" indent="-228579" algn="l" defTabSz="9143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9" indent="-228579" algn="l" defTabSz="9143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98" indent="-228579" algn="l" defTabSz="9143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57"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16"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75"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3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9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52"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9" rtl="0" eaLnBrk="1" latinLnBrk="0" hangingPunct="1">
        <a:defRPr sz="1800" kern="1200">
          <a:solidFill>
            <a:schemeClr val="tx1"/>
          </a:solidFill>
          <a:latin typeface="+mn-lt"/>
          <a:ea typeface="+mn-ea"/>
          <a:cs typeface="+mn-cs"/>
        </a:defRPr>
      </a:lvl1pPr>
      <a:lvl2pPr marL="457159"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7" algn="l" defTabSz="914319" rtl="0" eaLnBrk="1" latinLnBrk="0" hangingPunct="1">
        <a:defRPr sz="1800" kern="1200">
          <a:solidFill>
            <a:schemeClr val="tx1"/>
          </a:solidFill>
          <a:latin typeface="+mn-lt"/>
          <a:ea typeface="+mn-ea"/>
          <a:cs typeface="+mn-cs"/>
        </a:defRPr>
      </a:lvl4pPr>
      <a:lvl5pPr marL="1828636" algn="l" defTabSz="914319" rtl="0" eaLnBrk="1" latinLnBrk="0" hangingPunct="1">
        <a:defRPr sz="1800" kern="1200">
          <a:solidFill>
            <a:schemeClr val="tx1"/>
          </a:solidFill>
          <a:latin typeface="+mn-lt"/>
          <a:ea typeface="+mn-ea"/>
          <a:cs typeface="+mn-cs"/>
        </a:defRPr>
      </a:lvl5pPr>
      <a:lvl6pPr marL="2285796" algn="l" defTabSz="914319" rtl="0" eaLnBrk="1" latinLnBrk="0" hangingPunct="1">
        <a:defRPr sz="1800" kern="1200">
          <a:solidFill>
            <a:schemeClr val="tx1"/>
          </a:solidFill>
          <a:latin typeface="+mn-lt"/>
          <a:ea typeface="+mn-ea"/>
          <a:cs typeface="+mn-cs"/>
        </a:defRPr>
      </a:lvl6pPr>
      <a:lvl7pPr marL="2742955" algn="l" defTabSz="914319" rtl="0" eaLnBrk="1" latinLnBrk="0" hangingPunct="1">
        <a:defRPr sz="1800" kern="1200">
          <a:solidFill>
            <a:schemeClr val="tx1"/>
          </a:solidFill>
          <a:latin typeface="+mn-lt"/>
          <a:ea typeface="+mn-ea"/>
          <a:cs typeface="+mn-cs"/>
        </a:defRPr>
      </a:lvl7pPr>
      <a:lvl8pPr marL="3200114" algn="l" defTabSz="914319" rtl="0" eaLnBrk="1" latinLnBrk="0" hangingPunct="1">
        <a:defRPr sz="1800" kern="1200">
          <a:solidFill>
            <a:schemeClr val="tx1"/>
          </a:solidFill>
          <a:latin typeface="+mn-lt"/>
          <a:ea typeface="+mn-ea"/>
          <a:cs typeface="+mn-cs"/>
        </a:defRPr>
      </a:lvl8pPr>
      <a:lvl9pPr marL="3657273" algn="l" defTabSz="9143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00CA94A-C491-7624-ADE9-203200188338}"/>
              </a:ext>
            </a:extLst>
          </p:cNvPr>
          <p:cNvGraphicFramePr>
            <a:graphicFrameLocks noChangeAspect="1"/>
          </p:cNvGraphicFramePr>
          <p:nvPr userDrawn="1">
            <p:custDataLst>
              <p:tags r:id="rId5"/>
            </p:custDataLst>
            <p:extLst>
              <p:ext uri="{D42A27DB-BD31-4B8C-83A1-F6EECF244321}">
                <p14:modId xmlns:p14="http://schemas.microsoft.com/office/powerpoint/2010/main" val="29175496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95" imgH="394" progId="TCLayout.ActiveDocument.1">
                  <p:embed/>
                </p:oleObj>
              </mc:Choice>
              <mc:Fallback>
                <p:oleObj name="think-cell Slide" r:id="rId6" imgW="395" imgH="394" progId="TCLayout.ActiveDocument.1">
                  <p:embed/>
                  <p:pic>
                    <p:nvPicPr>
                      <p:cNvPr id="2" name="think-cell data - do not delete" hidden="1">
                        <a:extLst>
                          <a:ext uri="{FF2B5EF4-FFF2-40B4-BE49-F238E27FC236}">
                            <a16:creationId xmlns:a16="http://schemas.microsoft.com/office/drawing/2014/main" id="{F00CA94A-C491-7624-ADE9-20320018833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4CEB55E5-95FE-A5E6-846D-DD8F5060A2E2}"/>
              </a:ext>
            </a:extLst>
          </p:cNvPr>
          <p:cNvSpPr/>
          <p:nvPr userDrawn="1"/>
        </p:nvSpPr>
        <p:spPr>
          <a:xfrm>
            <a:off x="5" y="1"/>
            <a:ext cx="12191995" cy="1878227"/>
          </a:xfrm>
          <a:prstGeom prst="rect">
            <a:avLst/>
          </a:prstGeom>
          <a:gradFill>
            <a:gsLst>
              <a:gs pos="80000">
                <a:srgbClr val="004279"/>
              </a:gs>
              <a:gs pos="10000">
                <a:srgbClr val="020D4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0678" tIns="40339" rIns="80678" bIns="40339" rtlCol="0" anchor="ctr"/>
          <a:lstStyle/>
          <a:p>
            <a:pPr algn="ctr"/>
            <a:endParaRPr lang="en-US" sz="180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059B9D22-226F-E722-94F5-8E497EA9B928}"/>
              </a:ext>
            </a:extLst>
          </p:cNvPr>
          <p:cNvSpPr>
            <a:spLocks noGrp="1"/>
          </p:cNvSpPr>
          <p:nvPr>
            <p:ph type="sldNum" sz="quarter" idx="4"/>
          </p:nvPr>
        </p:nvSpPr>
        <p:spPr>
          <a:xfrm>
            <a:off x="11263351" y="6436016"/>
            <a:ext cx="482024" cy="230832"/>
          </a:xfrm>
          <a:prstGeom prst="rect">
            <a:avLst/>
          </a:prstGeom>
        </p:spPr>
        <p:txBody>
          <a:bodyPr vert="horz" lIns="80678" tIns="40339" rIns="80678" bIns="40339" rtlCol="0" anchor="ctr"/>
          <a:lstStyle>
            <a:lvl1pPr algn="r">
              <a:defRPr sz="1000">
                <a:solidFill>
                  <a:srgbClr val="00437D"/>
                </a:solidFill>
                <a:latin typeface="Arial" panose="020B0604020202020204" pitchFamily="34" charset="0"/>
                <a:cs typeface="Arial" panose="020B0604020202020204" pitchFamily="34" charset="0"/>
              </a:defRPr>
            </a:lvl1pPr>
          </a:lstStyle>
          <a:p>
            <a:fld id="{796CB93B-C569-4802-AF22-9A2B7C1E12CA}" type="slidenum">
              <a:rPr lang="en-US" smtClean="0"/>
              <a:pPr/>
              <a:t>‹#›</a:t>
            </a:fld>
            <a:endParaRPr lang="en-US"/>
          </a:p>
        </p:txBody>
      </p:sp>
      <p:sp>
        <p:nvSpPr>
          <p:cNvPr id="6" name="Rectangle 5">
            <a:extLst>
              <a:ext uri="{FF2B5EF4-FFF2-40B4-BE49-F238E27FC236}">
                <a16:creationId xmlns:a16="http://schemas.microsoft.com/office/drawing/2014/main" id="{8B45BA68-624F-2A87-6D20-AAF9D6E0F909}"/>
              </a:ext>
            </a:extLst>
          </p:cNvPr>
          <p:cNvSpPr/>
          <p:nvPr userDrawn="1"/>
        </p:nvSpPr>
        <p:spPr>
          <a:xfrm>
            <a:off x="-3" y="1824408"/>
            <a:ext cx="12192000" cy="91440"/>
          </a:xfrm>
          <a:prstGeom prst="rect">
            <a:avLst/>
          </a:prstGeom>
          <a:gradFill>
            <a:gsLst>
              <a:gs pos="0">
                <a:srgbClr val="F15A29"/>
              </a:gs>
              <a:gs pos="99000">
                <a:srgbClr val="FFE22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1366536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Lst>
  <p:hf hdr="0" ftr="0" dt="0"/>
  <p:txStyles>
    <p:titleStyle>
      <a:lvl1pPr algn="l" defTabSz="9143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9" indent="-228579" algn="l" defTabSz="9143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9" indent="-228579" algn="l" defTabSz="9143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98" indent="-228579" algn="l" defTabSz="9143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57"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16"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75"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3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94"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52" indent="-228579" algn="l" defTabSz="9143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9" rtl="0" eaLnBrk="1" latinLnBrk="0" hangingPunct="1">
        <a:defRPr sz="1800" kern="1200">
          <a:solidFill>
            <a:schemeClr val="tx1"/>
          </a:solidFill>
          <a:latin typeface="+mn-lt"/>
          <a:ea typeface="+mn-ea"/>
          <a:cs typeface="+mn-cs"/>
        </a:defRPr>
      </a:lvl1pPr>
      <a:lvl2pPr marL="457159"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7" algn="l" defTabSz="914319" rtl="0" eaLnBrk="1" latinLnBrk="0" hangingPunct="1">
        <a:defRPr sz="1800" kern="1200">
          <a:solidFill>
            <a:schemeClr val="tx1"/>
          </a:solidFill>
          <a:latin typeface="+mn-lt"/>
          <a:ea typeface="+mn-ea"/>
          <a:cs typeface="+mn-cs"/>
        </a:defRPr>
      </a:lvl4pPr>
      <a:lvl5pPr marL="1828636" algn="l" defTabSz="914319" rtl="0" eaLnBrk="1" latinLnBrk="0" hangingPunct="1">
        <a:defRPr sz="1800" kern="1200">
          <a:solidFill>
            <a:schemeClr val="tx1"/>
          </a:solidFill>
          <a:latin typeface="+mn-lt"/>
          <a:ea typeface="+mn-ea"/>
          <a:cs typeface="+mn-cs"/>
        </a:defRPr>
      </a:lvl5pPr>
      <a:lvl6pPr marL="2285796" algn="l" defTabSz="914319" rtl="0" eaLnBrk="1" latinLnBrk="0" hangingPunct="1">
        <a:defRPr sz="1800" kern="1200">
          <a:solidFill>
            <a:schemeClr val="tx1"/>
          </a:solidFill>
          <a:latin typeface="+mn-lt"/>
          <a:ea typeface="+mn-ea"/>
          <a:cs typeface="+mn-cs"/>
        </a:defRPr>
      </a:lvl6pPr>
      <a:lvl7pPr marL="2742955" algn="l" defTabSz="914319" rtl="0" eaLnBrk="1" latinLnBrk="0" hangingPunct="1">
        <a:defRPr sz="1800" kern="1200">
          <a:solidFill>
            <a:schemeClr val="tx1"/>
          </a:solidFill>
          <a:latin typeface="+mn-lt"/>
          <a:ea typeface="+mn-ea"/>
          <a:cs typeface="+mn-cs"/>
        </a:defRPr>
      </a:lvl7pPr>
      <a:lvl8pPr marL="3200114" algn="l" defTabSz="914319" rtl="0" eaLnBrk="1" latinLnBrk="0" hangingPunct="1">
        <a:defRPr sz="1800" kern="1200">
          <a:solidFill>
            <a:schemeClr val="tx1"/>
          </a:solidFill>
          <a:latin typeface="+mn-lt"/>
          <a:ea typeface="+mn-ea"/>
          <a:cs typeface="+mn-cs"/>
        </a:defRPr>
      </a:lvl8pPr>
      <a:lvl9pPr marL="3657273" algn="l" defTabSz="91431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hyperlink" Target="mailto:Brian.Reece@ftc.gov.bb" TargetMode="External"/><Relationship Id="rId2" Type="http://schemas.openxmlformats.org/officeDocument/2006/relationships/slideLayout" Target="../slideLayouts/slideLayout44.xml"/><Relationship Id="rId1" Type="http://schemas.openxmlformats.org/officeDocument/2006/relationships/tags" Target="../tags/tag9.xml"/><Relationship Id="rId6" Type="http://schemas.openxmlformats.org/officeDocument/2006/relationships/hyperlink" Target="mailto:senterline@raponline.org" TargetMode="External"/><Relationship Id="rId5" Type="http://schemas.openxmlformats.org/officeDocument/2006/relationships/image" Target="../media/image1.emf"/><Relationship Id="rId4" Type="http://schemas.openxmlformats.org/officeDocument/2006/relationships/oleObject" Target="../embeddings/oleObject8.bin"/></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notesSlide" Target="../notesSlides/notesSlide10.xml"/><Relationship Id="rId7" Type="http://schemas.openxmlformats.org/officeDocument/2006/relationships/diagramLayout" Target="../diagrams/layout7.xml"/><Relationship Id="rId2" Type="http://schemas.openxmlformats.org/officeDocument/2006/relationships/slideLayout" Target="../slideLayouts/slideLayout29.xml"/><Relationship Id="rId1" Type="http://schemas.openxmlformats.org/officeDocument/2006/relationships/tags" Target="../tags/tag18.xml"/><Relationship Id="rId6" Type="http://schemas.openxmlformats.org/officeDocument/2006/relationships/diagramData" Target="../diagrams/data7.xml"/><Relationship Id="rId5" Type="http://schemas.openxmlformats.org/officeDocument/2006/relationships/image" Target="../media/image1.emf"/><Relationship Id="rId10" Type="http://schemas.microsoft.com/office/2007/relationships/diagramDrawing" Target="../diagrams/drawing7.xml"/><Relationship Id="rId4" Type="http://schemas.openxmlformats.org/officeDocument/2006/relationships/oleObject" Target="../embeddings/oleObject17.bin"/><Relationship Id="rId9" Type="http://schemas.openxmlformats.org/officeDocument/2006/relationships/diagramColors" Target="../diagrams/colors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1.png"/><Relationship Id="rId2" Type="http://schemas.openxmlformats.org/officeDocument/2006/relationships/slideLayout" Target="../slideLayouts/slideLayout29.xml"/><Relationship Id="rId1" Type="http://schemas.openxmlformats.org/officeDocument/2006/relationships/tags" Target="../tags/tag10.xml"/><Relationship Id="rId6" Type="http://schemas.openxmlformats.org/officeDocument/2006/relationships/image" Target="../media/image20.png"/><Relationship Id="rId5" Type="http://schemas.openxmlformats.org/officeDocument/2006/relationships/image" Target="../media/image1.emf"/><Relationship Id="rId4" Type="http://schemas.openxmlformats.org/officeDocument/2006/relationships/oleObject" Target="../embeddings/oleObject9.bin"/></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3.xml"/><Relationship Id="rId7" Type="http://schemas.openxmlformats.org/officeDocument/2006/relationships/image" Target="../media/image23.png"/><Relationship Id="rId2" Type="http://schemas.openxmlformats.org/officeDocument/2006/relationships/slideLayout" Target="../slideLayouts/slideLayout29.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1.emf"/><Relationship Id="rId10" Type="http://schemas.openxmlformats.org/officeDocument/2006/relationships/image" Target="../media/image26.png"/><Relationship Id="rId4" Type="http://schemas.openxmlformats.org/officeDocument/2006/relationships/oleObject" Target="../embeddings/oleObject10.bin"/><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notesSlide" Target="../notesSlides/notesSlide4.xml"/><Relationship Id="rId7" Type="http://schemas.openxmlformats.org/officeDocument/2006/relationships/diagramData" Target="../diagrams/data1.xml"/><Relationship Id="rId2" Type="http://schemas.openxmlformats.org/officeDocument/2006/relationships/slideLayout" Target="../slideLayouts/slideLayout28.xml"/><Relationship Id="rId1" Type="http://schemas.openxmlformats.org/officeDocument/2006/relationships/tags" Target="../tags/tag12.xml"/><Relationship Id="rId6" Type="http://schemas.openxmlformats.org/officeDocument/2006/relationships/image" Target="../media/image1.emf"/><Relationship Id="rId11" Type="http://schemas.microsoft.com/office/2007/relationships/diagramDrawing" Target="../diagrams/drawing1.xml"/><Relationship Id="rId5" Type="http://schemas.openxmlformats.org/officeDocument/2006/relationships/oleObject" Target="../embeddings/oleObject11.bin"/><Relationship Id="rId10" Type="http://schemas.openxmlformats.org/officeDocument/2006/relationships/diagramColors" Target="../diagrams/colors1.xml"/><Relationship Id="rId4" Type="http://schemas.microsoft.com/office/2018/10/relationships/comments" Target="../comments/modernComment_203_C4D48E99.xml"/><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notesSlide" Target="../notesSlides/notesSlide5.xml"/><Relationship Id="rId7" Type="http://schemas.openxmlformats.org/officeDocument/2006/relationships/diagramData" Target="../diagrams/data2.xml"/><Relationship Id="rId2" Type="http://schemas.openxmlformats.org/officeDocument/2006/relationships/slideLayout" Target="../slideLayouts/slideLayout29.xml"/><Relationship Id="rId1" Type="http://schemas.openxmlformats.org/officeDocument/2006/relationships/tags" Target="../tags/tag13.xml"/><Relationship Id="rId6" Type="http://schemas.openxmlformats.org/officeDocument/2006/relationships/image" Target="../media/image1.emf"/><Relationship Id="rId11" Type="http://schemas.microsoft.com/office/2007/relationships/diagramDrawing" Target="../diagrams/drawing2.xml"/><Relationship Id="rId5" Type="http://schemas.openxmlformats.org/officeDocument/2006/relationships/oleObject" Target="../embeddings/oleObject12.bin"/><Relationship Id="rId10" Type="http://schemas.openxmlformats.org/officeDocument/2006/relationships/diagramColors" Target="../diagrams/colors2.xml"/><Relationship Id="rId4" Type="http://schemas.microsoft.com/office/2018/10/relationships/comments" Target="../comments/modernComment_21C_77D31416.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6.xml"/><Relationship Id="rId7" Type="http://schemas.openxmlformats.org/officeDocument/2006/relationships/diagramLayout" Target="../diagrams/layout3.xml"/><Relationship Id="rId2" Type="http://schemas.openxmlformats.org/officeDocument/2006/relationships/slideLayout" Target="../slideLayouts/slideLayout29.xml"/><Relationship Id="rId1" Type="http://schemas.openxmlformats.org/officeDocument/2006/relationships/tags" Target="../tags/tag14.xml"/><Relationship Id="rId6" Type="http://schemas.openxmlformats.org/officeDocument/2006/relationships/diagramData" Target="../diagrams/data3.xml"/><Relationship Id="rId5" Type="http://schemas.openxmlformats.org/officeDocument/2006/relationships/image" Target="../media/image1.emf"/><Relationship Id="rId10" Type="http://schemas.microsoft.com/office/2007/relationships/diagramDrawing" Target="../diagrams/drawing3.xml"/><Relationship Id="rId4" Type="http://schemas.openxmlformats.org/officeDocument/2006/relationships/oleObject" Target="../embeddings/oleObject13.bin"/><Relationship Id="rId9" Type="http://schemas.openxmlformats.org/officeDocument/2006/relationships/diagramColors" Target="../diagrams/colors3.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notesSlide" Target="../notesSlides/notesSlide7.xml"/><Relationship Id="rId7" Type="http://schemas.openxmlformats.org/officeDocument/2006/relationships/diagramLayout" Target="../diagrams/layout4.xml"/><Relationship Id="rId2" Type="http://schemas.openxmlformats.org/officeDocument/2006/relationships/slideLayout" Target="../slideLayouts/slideLayout29.xml"/><Relationship Id="rId1" Type="http://schemas.openxmlformats.org/officeDocument/2006/relationships/tags" Target="../tags/tag15.xml"/><Relationship Id="rId6" Type="http://schemas.openxmlformats.org/officeDocument/2006/relationships/diagramData" Target="../diagrams/data4.xml"/><Relationship Id="rId5" Type="http://schemas.openxmlformats.org/officeDocument/2006/relationships/image" Target="../media/image1.emf"/><Relationship Id="rId10" Type="http://schemas.microsoft.com/office/2007/relationships/diagramDrawing" Target="../diagrams/drawing4.xml"/><Relationship Id="rId4" Type="http://schemas.openxmlformats.org/officeDocument/2006/relationships/oleObject" Target="../embeddings/oleObject14.bin"/><Relationship Id="rId9" Type="http://schemas.openxmlformats.org/officeDocument/2006/relationships/diagramColors" Target="../diagrams/colors4.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notesSlide" Target="../notesSlides/notesSlide8.xml"/><Relationship Id="rId7" Type="http://schemas.openxmlformats.org/officeDocument/2006/relationships/diagramLayout" Target="../diagrams/layout5.xml"/><Relationship Id="rId2" Type="http://schemas.openxmlformats.org/officeDocument/2006/relationships/slideLayout" Target="../slideLayouts/slideLayout29.xml"/><Relationship Id="rId1" Type="http://schemas.openxmlformats.org/officeDocument/2006/relationships/tags" Target="../tags/tag16.xml"/><Relationship Id="rId6" Type="http://schemas.openxmlformats.org/officeDocument/2006/relationships/diagramData" Target="../diagrams/data5.xml"/><Relationship Id="rId5" Type="http://schemas.openxmlformats.org/officeDocument/2006/relationships/image" Target="../media/image1.emf"/><Relationship Id="rId10" Type="http://schemas.microsoft.com/office/2007/relationships/diagramDrawing" Target="../diagrams/drawing5.xml"/><Relationship Id="rId4" Type="http://schemas.openxmlformats.org/officeDocument/2006/relationships/oleObject" Target="../embeddings/oleObject15.bin"/><Relationship Id="rId9" Type="http://schemas.openxmlformats.org/officeDocument/2006/relationships/diagramColors" Target="../diagrams/colors5.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notesSlide" Target="../notesSlides/notesSlide9.xml"/><Relationship Id="rId7" Type="http://schemas.openxmlformats.org/officeDocument/2006/relationships/diagramLayout" Target="../diagrams/layout6.xml"/><Relationship Id="rId2" Type="http://schemas.openxmlformats.org/officeDocument/2006/relationships/slideLayout" Target="../slideLayouts/slideLayout29.xml"/><Relationship Id="rId1" Type="http://schemas.openxmlformats.org/officeDocument/2006/relationships/tags" Target="../tags/tag17.xml"/><Relationship Id="rId6" Type="http://schemas.openxmlformats.org/officeDocument/2006/relationships/diagramData" Target="../diagrams/data6.xml"/><Relationship Id="rId5" Type="http://schemas.openxmlformats.org/officeDocument/2006/relationships/image" Target="../media/image1.emf"/><Relationship Id="rId10" Type="http://schemas.microsoft.com/office/2007/relationships/diagramDrawing" Target="../diagrams/drawing6.xml"/><Relationship Id="rId4" Type="http://schemas.openxmlformats.org/officeDocument/2006/relationships/oleObject" Target="../embeddings/oleObject16.bin"/><Relationship Id="rId9" Type="http://schemas.openxmlformats.org/officeDocument/2006/relationships/diagramColors" Target="../diagrams/colors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6DEC-D5D6-DE6B-171C-9E6E39EB23D8}"/>
            </a:ext>
          </a:extLst>
        </p:cNvPr>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14664996-84BC-82A5-6785-832EB1B0BB43}"/>
              </a:ext>
            </a:extLst>
          </p:cNvPr>
          <p:cNvGraphicFramePr>
            <a:graphicFrameLocks noChangeAspect="1"/>
          </p:cNvGraphicFramePr>
          <p:nvPr>
            <p:custDataLst>
              <p:tags r:id="rId1"/>
            </p:custDataLst>
            <p:extLst>
              <p:ext uri="{D42A27DB-BD31-4B8C-83A1-F6EECF244321}">
                <p14:modId xmlns:p14="http://schemas.microsoft.com/office/powerpoint/2010/main" val="4145380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1" name="think-cell data - do not delete" hidden="1">
                        <a:extLst>
                          <a:ext uri="{FF2B5EF4-FFF2-40B4-BE49-F238E27FC236}">
                            <a16:creationId xmlns:a16="http://schemas.microsoft.com/office/drawing/2014/main" id="{14664996-84BC-82A5-6785-832EB1B0BB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80FBFF95-8314-8B6D-1412-69C28A81597C}"/>
              </a:ext>
            </a:extLst>
          </p:cNvPr>
          <p:cNvSpPr>
            <a:spLocks noGrp="1"/>
          </p:cNvSpPr>
          <p:nvPr>
            <p:ph type="body" sz="quarter" idx="10"/>
          </p:nvPr>
        </p:nvSpPr>
        <p:spPr>
          <a:xfrm>
            <a:off x="578639" y="2516771"/>
            <a:ext cx="2071061" cy="166199"/>
          </a:xfrm>
        </p:spPr>
        <p:txBody>
          <a:bodyPr/>
          <a:lstStyle/>
          <a:p>
            <a:r>
              <a:rPr lang="en-US" dirty="0"/>
              <a:t>29 April 2026</a:t>
            </a:r>
          </a:p>
        </p:txBody>
      </p:sp>
      <p:sp>
        <p:nvSpPr>
          <p:cNvPr id="3" name="Text Placeholder 2">
            <a:extLst>
              <a:ext uri="{FF2B5EF4-FFF2-40B4-BE49-F238E27FC236}">
                <a16:creationId xmlns:a16="http://schemas.microsoft.com/office/drawing/2014/main" id="{160A8FE5-1966-255F-F5D0-FF476A7B03DE}"/>
              </a:ext>
            </a:extLst>
          </p:cNvPr>
          <p:cNvSpPr>
            <a:spLocks noGrp="1"/>
          </p:cNvSpPr>
          <p:nvPr>
            <p:ph type="body" sz="quarter" idx="17"/>
          </p:nvPr>
        </p:nvSpPr>
        <p:spPr>
          <a:xfrm>
            <a:off x="578640" y="5078942"/>
            <a:ext cx="10186145" cy="553998"/>
          </a:xfrm>
        </p:spPr>
        <p:txBody>
          <a:bodyPr/>
          <a:lstStyle/>
          <a:p>
            <a:r>
              <a:rPr lang="en-US" err="1"/>
              <a:t>Organisation</a:t>
            </a:r>
            <a:r>
              <a:rPr lang="en-US"/>
              <a:t> of Caribbean Utility Regulators (OOCUR) 20</a:t>
            </a:r>
            <a:r>
              <a:rPr lang="en-US" baseline="30000"/>
              <a:t>th</a:t>
            </a:r>
            <a:r>
              <a:rPr lang="en-US"/>
              <a:t> Anniversary Conference</a:t>
            </a:r>
          </a:p>
        </p:txBody>
      </p:sp>
      <p:sp>
        <p:nvSpPr>
          <p:cNvPr id="4" name="Title 3">
            <a:extLst>
              <a:ext uri="{FF2B5EF4-FFF2-40B4-BE49-F238E27FC236}">
                <a16:creationId xmlns:a16="http://schemas.microsoft.com/office/drawing/2014/main" id="{DF0A57FA-71E5-5D22-6FBF-B69A020D4938}"/>
              </a:ext>
            </a:extLst>
          </p:cNvPr>
          <p:cNvSpPr>
            <a:spLocks noGrp="1"/>
          </p:cNvSpPr>
          <p:nvPr>
            <p:ph type="title"/>
          </p:nvPr>
        </p:nvSpPr>
        <p:spPr>
          <a:xfrm>
            <a:off x="578639" y="2789121"/>
            <a:ext cx="11473814" cy="1211386"/>
          </a:xfrm>
        </p:spPr>
        <p:txBody>
          <a:bodyPr vert="horz">
            <a:normAutofit/>
          </a:bodyPr>
          <a:lstStyle/>
          <a:p>
            <a:r>
              <a:rPr lang="en-US" sz="3600" dirty="0"/>
              <a:t>Advancing Barbados’ Clean Energy Transition           Through Regulatory Reform</a:t>
            </a:r>
            <a:endParaRPr lang="en-US" sz="2400" dirty="0">
              <a:solidFill>
                <a:schemeClr val="accent2"/>
              </a:solidFill>
            </a:endParaRPr>
          </a:p>
        </p:txBody>
      </p:sp>
      <p:sp>
        <p:nvSpPr>
          <p:cNvPr id="5" name="Text Placeholder 4">
            <a:extLst>
              <a:ext uri="{FF2B5EF4-FFF2-40B4-BE49-F238E27FC236}">
                <a16:creationId xmlns:a16="http://schemas.microsoft.com/office/drawing/2014/main" id="{3E11F781-08FD-5790-F558-D2DE22872209}"/>
              </a:ext>
            </a:extLst>
          </p:cNvPr>
          <p:cNvSpPr>
            <a:spLocks noGrp="1"/>
          </p:cNvSpPr>
          <p:nvPr>
            <p:ph type="body" sz="quarter" idx="18"/>
          </p:nvPr>
        </p:nvSpPr>
        <p:spPr>
          <a:xfrm>
            <a:off x="3138956" y="5745287"/>
            <a:ext cx="2560319" cy="166199"/>
          </a:xfrm>
        </p:spPr>
        <p:txBody>
          <a:bodyPr/>
          <a:lstStyle/>
          <a:p>
            <a:r>
              <a:rPr lang="en-US" dirty="0"/>
              <a:t>Richard Sedano, Sr. Advisor</a:t>
            </a:r>
          </a:p>
        </p:txBody>
      </p:sp>
      <p:sp>
        <p:nvSpPr>
          <p:cNvPr id="10" name="Text Placeholder 9">
            <a:extLst>
              <a:ext uri="{FF2B5EF4-FFF2-40B4-BE49-F238E27FC236}">
                <a16:creationId xmlns:a16="http://schemas.microsoft.com/office/drawing/2014/main" id="{9E64EFBE-74F5-F1F4-1FD1-D7E8E7364271}"/>
              </a:ext>
            </a:extLst>
          </p:cNvPr>
          <p:cNvSpPr>
            <a:spLocks noGrp="1"/>
          </p:cNvSpPr>
          <p:nvPr>
            <p:ph type="body" sz="quarter" idx="28"/>
          </p:nvPr>
        </p:nvSpPr>
        <p:spPr>
          <a:xfrm>
            <a:off x="3138957" y="5985619"/>
            <a:ext cx="1840882" cy="138500"/>
          </a:xfrm>
        </p:spPr>
        <p:txBody>
          <a:bodyPr/>
          <a:lstStyle/>
          <a:p>
            <a:r>
              <a:rPr lang="en-US" dirty="0">
                <a:hlinkClick r:id="rId6">
                  <a:extLst>
                    <a:ext uri="{A12FA001-AC4F-418D-AE19-62706E023703}">
                      <ahyp:hlinkClr xmlns:ahyp="http://schemas.microsoft.com/office/drawing/2018/hyperlinkcolor" val="tx"/>
                    </a:ext>
                  </a:extLst>
                </a:hlinkClick>
              </a:rPr>
              <a:t>rsedano@raponline.org</a:t>
            </a:r>
            <a:r>
              <a:rPr lang="en-US" dirty="0"/>
              <a:t> 	</a:t>
            </a:r>
          </a:p>
        </p:txBody>
      </p:sp>
      <p:sp>
        <p:nvSpPr>
          <p:cNvPr id="11" name="Text Placeholder 10">
            <a:extLst>
              <a:ext uri="{FF2B5EF4-FFF2-40B4-BE49-F238E27FC236}">
                <a16:creationId xmlns:a16="http://schemas.microsoft.com/office/drawing/2014/main" id="{4B556199-C8C3-FB49-E612-35FE173827F8}"/>
              </a:ext>
            </a:extLst>
          </p:cNvPr>
          <p:cNvSpPr>
            <a:spLocks noGrp="1"/>
          </p:cNvSpPr>
          <p:nvPr>
            <p:ph type="body" sz="quarter" idx="29"/>
          </p:nvPr>
        </p:nvSpPr>
        <p:spPr>
          <a:xfrm>
            <a:off x="3138956" y="6202202"/>
            <a:ext cx="2192555" cy="138500"/>
          </a:xfrm>
        </p:spPr>
        <p:txBody>
          <a:bodyPr/>
          <a:lstStyle/>
          <a:p>
            <a:r>
              <a:rPr lang="en-US"/>
              <a:t>Regulatory Assistance Project</a:t>
            </a:r>
          </a:p>
        </p:txBody>
      </p:sp>
      <p:sp>
        <p:nvSpPr>
          <p:cNvPr id="17" name="Text Placeholder 16">
            <a:extLst>
              <a:ext uri="{FF2B5EF4-FFF2-40B4-BE49-F238E27FC236}">
                <a16:creationId xmlns:a16="http://schemas.microsoft.com/office/drawing/2014/main" id="{20E76CD4-BEEC-39F6-C431-1008E30CDD80}"/>
              </a:ext>
            </a:extLst>
          </p:cNvPr>
          <p:cNvSpPr>
            <a:spLocks noGrp="1"/>
          </p:cNvSpPr>
          <p:nvPr>
            <p:ph type="body" sz="quarter" idx="25"/>
          </p:nvPr>
        </p:nvSpPr>
        <p:spPr>
          <a:xfrm>
            <a:off x="578639" y="5745288"/>
            <a:ext cx="1840882" cy="166199"/>
          </a:xfrm>
        </p:spPr>
        <p:txBody>
          <a:bodyPr/>
          <a:lstStyle/>
          <a:p>
            <a:r>
              <a:rPr lang="en-US" dirty="0"/>
              <a:t>Brian Reece, CEO</a:t>
            </a:r>
          </a:p>
        </p:txBody>
      </p:sp>
      <p:sp>
        <p:nvSpPr>
          <p:cNvPr id="19" name="Text Placeholder 18">
            <a:extLst>
              <a:ext uri="{FF2B5EF4-FFF2-40B4-BE49-F238E27FC236}">
                <a16:creationId xmlns:a16="http://schemas.microsoft.com/office/drawing/2014/main" id="{80C368AB-BB83-D8AE-9AAE-3A6014A826B6}"/>
              </a:ext>
            </a:extLst>
          </p:cNvPr>
          <p:cNvSpPr>
            <a:spLocks noGrp="1"/>
          </p:cNvSpPr>
          <p:nvPr>
            <p:ph type="body" sz="quarter" idx="26"/>
          </p:nvPr>
        </p:nvSpPr>
        <p:spPr>
          <a:xfrm>
            <a:off x="578639" y="5985620"/>
            <a:ext cx="1840882" cy="138500"/>
          </a:xfrm>
        </p:spPr>
        <p:txBody>
          <a:bodyPr/>
          <a:lstStyle/>
          <a:p>
            <a:r>
              <a:rPr lang="en-US" dirty="0">
                <a:hlinkClick r:id="rId7">
                  <a:extLst>
                    <a:ext uri="{A12FA001-AC4F-418D-AE19-62706E023703}">
                      <ahyp:hlinkClr xmlns:ahyp="http://schemas.microsoft.com/office/drawing/2018/hyperlinkcolor" val="tx"/>
                    </a:ext>
                  </a:extLst>
                </a:hlinkClick>
              </a:rPr>
              <a:t>Brian.Reece@ftc.gov.bb</a:t>
            </a:r>
            <a:r>
              <a:rPr lang="en-US" dirty="0"/>
              <a:t> </a:t>
            </a:r>
          </a:p>
        </p:txBody>
      </p:sp>
      <p:sp>
        <p:nvSpPr>
          <p:cNvPr id="22" name="Text Placeholder 21">
            <a:extLst>
              <a:ext uri="{FF2B5EF4-FFF2-40B4-BE49-F238E27FC236}">
                <a16:creationId xmlns:a16="http://schemas.microsoft.com/office/drawing/2014/main" id="{D9A1145F-2440-57A0-9081-74F5EF1C8C40}"/>
              </a:ext>
            </a:extLst>
          </p:cNvPr>
          <p:cNvSpPr>
            <a:spLocks noGrp="1"/>
          </p:cNvSpPr>
          <p:nvPr>
            <p:ph type="body" sz="quarter" idx="30"/>
          </p:nvPr>
        </p:nvSpPr>
        <p:spPr>
          <a:xfrm>
            <a:off x="578639" y="6202203"/>
            <a:ext cx="1840882" cy="138500"/>
          </a:xfrm>
        </p:spPr>
        <p:txBody>
          <a:bodyPr/>
          <a:lstStyle/>
          <a:p>
            <a:r>
              <a:rPr lang="en-US" dirty="0"/>
              <a:t>Fair Trading Commission</a:t>
            </a:r>
          </a:p>
        </p:txBody>
      </p:sp>
    </p:spTree>
    <p:extLst>
      <p:ext uri="{BB962C8B-B14F-4D97-AF65-F5344CB8AC3E}">
        <p14:creationId xmlns:p14="http://schemas.microsoft.com/office/powerpoint/2010/main" val="1067206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2E2752A-A68D-8CED-E750-63195D331F48}"/>
              </a:ext>
            </a:extLst>
          </p:cNvPr>
          <p:cNvGraphicFramePr>
            <a:graphicFrameLocks noChangeAspect="1"/>
          </p:cNvGraphicFramePr>
          <p:nvPr>
            <p:custDataLst>
              <p:tags r:id="rId1"/>
            </p:custDataLst>
            <p:extLst>
              <p:ext uri="{D42A27DB-BD31-4B8C-83A1-F6EECF244321}">
                <p14:modId xmlns:p14="http://schemas.microsoft.com/office/powerpoint/2010/main" val="37308055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8" name="think-cell data - do not delete" hidden="1">
                        <a:extLst>
                          <a:ext uri="{FF2B5EF4-FFF2-40B4-BE49-F238E27FC236}">
                            <a16:creationId xmlns:a16="http://schemas.microsoft.com/office/drawing/2014/main" id="{82E2752A-A68D-8CED-E750-63195D331F4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5892AA6A-C116-B28F-046D-6A540270C7E6}"/>
              </a:ext>
            </a:extLst>
          </p:cNvPr>
          <p:cNvSpPr>
            <a:spLocks noGrp="1"/>
          </p:cNvSpPr>
          <p:nvPr>
            <p:ph type="title"/>
          </p:nvPr>
        </p:nvSpPr>
        <p:spPr>
          <a:xfrm>
            <a:off x="566754" y="685804"/>
            <a:ext cx="11087711" cy="735034"/>
          </a:xfrm>
        </p:spPr>
        <p:txBody>
          <a:bodyPr vert="horz"/>
          <a:lstStyle/>
          <a:p>
            <a:r>
              <a:rPr lang="en-US">
                <a:latin typeface="Arial"/>
                <a:cs typeface="Arial"/>
              </a:rPr>
              <a:t>Our Journey and Next Steps</a:t>
            </a:r>
          </a:p>
        </p:txBody>
      </p:sp>
      <p:sp>
        <p:nvSpPr>
          <p:cNvPr id="6" name="Slide Number Placeholder 5">
            <a:extLst>
              <a:ext uri="{FF2B5EF4-FFF2-40B4-BE49-F238E27FC236}">
                <a16:creationId xmlns:a16="http://schemas.microsoft.com/office/drawing/2014/main" id="{E540A399-7A1E-69EE-C648-B4CEB6BECAA9}"/>
              </a:ext>
            </a:extLst>
          </p:cNvPr>
          <p:cNvSpPr>
            <a:spLocks noGrp="1"/>
          </p:cNvSpPr>
          <p:nvPr>
            <p:ph type="sldNum" sz="quarter" idx="14"/>
          </p:nvPr>
        </p:nvSpPr>
        <p:spPr/>
        <p:txBody>
          <a:bodyPr/>
          <a:lstStyle/>
          <a:p>
            <a:fld id="{334C938C-6556-4F1B-B842-1F8A1118CFA1}" type="slidenum">
              <a:rPr lang="en-US" smtClean="0"/>
              <a:pPr/>
              <a:t>10</a:t>
            </a:fld>
            <a:endParaRPr lang="en-US"/>
          </a:p>
        </p:txBody>
      </p:sp>
      <p:graphicFrame>
        <p:nvGraphicFramePr>
          <p:cNvPr id="3" name="Diagram 2">
            <a:extLst>
              <a:ext uri="{FF2B5EF4-FFF2-40B4-BE49-F238E27FC236}">
                <a16:creationId xmlns:a16="http://schemas.microsoft.com/office/drawing/2014/main" id="{4944BF06-07B2-B9D9-6B12-F0A8266733EF}"/>
              </a:ext>
            </a:extLst>
          </p:cNvPr>
          <p:cNvGraphicFramePr/>
          <p:nvPr>
            <p:extLst>
              <p:ext uri="{D42A27DB-BD31-4B8C-83A1-F6EECF244321}">
                <p14:modId xmlns:p14="http://schemas.microsoft.com/office/powerpoint/2010/main" val="685377924"/>
              </p:ext>
            </p:extLst>
          </p:nvPr>
        </p:nvGraphicFramePr>
        <p:xfrm>
          <a:off x="594889" y="1322363"/>
          <a:ext cx="11087710" cy="465184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6478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81020-8A66-8B64-25E2-4EFE50D9125F}"/>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184D0423-EFE6-E01A-ECA0-AB28B69195E8}"/>
              </a:ext>
            </a:extLst>
          </p:cNvPr>
          <p:cNvGraphicFramePr>
            <a:graphicFrameLocks noChangeAspect="1"/>
          </p:cNvGraphicFramePr>
          <p:nvPr>
            <p:custDataLst>
              <p:tags r:id="rId1"/>
            </p:custDataLst>
            <p:extLst>
              <p:ext uri="{D42A27DB-BD31-4B8C-83A1-F6EECF244321}">
                <p14:modId xmlns:p14="http://schemas.microsoft.com/office/powerpoint/2010/main" val="645268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0" name="think-cell data - do not delete" hidden="1">
                        <a:extLst>
                          <a:ext uri="{FF2B5EF4-FFF2-40B4-BE49-F238E27FC236}">
                            <a16:creationId xmlns:a16="http://schemas.microsoft.com/office/drawing/2014/main" id="{184D0423-EFE6-E01A-ECA0-AB28B69195E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A32BAAC1-773F-E26F-7364-CF8371B18471}"/>
              </a:ext>
            </a:extLst>
          </p:cNvPr>
          <p:cNvSpPr>
            <a:spLocks noGrp="1"/>
          </p:cNvSpPr>
          <p:nvPr>
            <p:ph type="title"/>
          </p:nvPr>
        </p:nvSpPr>
        <p:spPr>
          <a:xfrm>
            <a:off x="566754" y="685803"/>
            <a:ext cx="11087711" cy="718299"/>
          </a:xfrm>
        </p:spPr>
        <p:txBody>
          <a:bodyPr vert="horz"/>
          <a:lstStyle/>
          <a:p>
            <a:r>
              <a:rPr lang="en-US"/>
              <a:t>Barbados National Energy Policy - Goals</a:t>
            </a:r>
          </a:p>
        </p:txBody>
      </p:sp>
      <p:sp>
        <p:nvSpPr>
          <p:cNvPr id="6" name="Slide Number Placeholder 5">
            <a:extLst>
              <a:ext uri="{FF2B5EF4-FFF2-40B4-BE49-F238E27FC236}">
                <a16:creationId xmlns:a16="http://schemas.microsoft.com/office/drawing/2014/main" id="{FDB3E0DF-0AF8-ABC7-7688-C662FB750E49}"/>
              </a:ext>
            </a:extLst>
          </p:cNvPr>
          <p:cNvSpPr>
            <a:spLocks noGrp="1"/>
          </p:cNvSpPr>
          <p:nvPr>
            <p:ph type="sldNum" sz="quarter" idx="14"/>
          </p:nvPr>
        </p:nvSpPr>
        <p:spPr/>
        <p:txBody>
          <a:bodyPr/>
          <a:lstStyle/>
          <a:p>
            <a:fld id="{334C938C-6556-4F1B-B842-1F8A1118CFA1}" type="slidenum">
              <a:rPr lang="en-US" smtClean="0"/>
              <a:pPr/>
              <a:t>2</a:t>
            </a:fld>
            <a:endParaRPr lang="en-US"/>
          </a:p>
        </p:txBody>
      </p:sp>
      <p:pic>
        <p:nvPicPr>
          <p:cNvPr id="8" name="Picture 7">
            <a:extLst>
              <a:ext uri="{FF2B5EF4-FFF2-40B4-BE49-F238E27FC236}">
                <a16:creationId xmlns:a16="http://schemas.microsoft.com/office/drawing/2014/main" id="{51E86794-C0BC-2DAE-C6EF-B2DC73C253B1}"/>
              </a:ext>
            </a:extLst>
          </p:cNvPr>
          <p:cNvPicPr>
            <a:picLocks noChangeAspect="1"/>
          </p:cNvPicPr>
          <p:nvPr/>
        </p:nvPicPr>
        <p:blipFill>
          <a:blip r:embed="rId6"/>
          <a:stretch>
            <a:fillRect/>
          </a:stretch>
        </p:blipFill>
        <p:spPr>
          <a:xfrm>
            <a:off x="537535" y="1261029"/>
            <a:ext cx="5478918" cy="4965095"/>
          </a:xfrm>
          <a:prstGeom prst="rect">
            <a:avLst/>
          </a:prstGeom>
        </p:spPr>
      </p:pic>
      <p:sp>
        <p:nvSpPr>
          <p:cNvPr id="29" name="TextBox 28">
            <a:extLst>
              <a:ext uri="{FF2B5EF4-FFF2-40B4-BE49-F238E27FC236}">
                <a16:creationId xmlns:a16="http://schemas.microsoft.com/office/drawing/2014/main" id="{F9175FF6-CA52-BB30-2390-79F73688B371}"/>
              </a:ext>
            </a:extLst>
          </p:cNvPr>
          <p:cNvSpPr txBox="1"/>
          <p:nvPr/>
        </p:nvSpPr>
        <p:spPr>
          <a:xfrm>
            <a:off x="3618695" y="6400800"/>
            <a:ext cx="7336769" cy="153888"/>
          </a:xfrm>
          <a:prstGeom prst="rect">
            <a:avLst/>
          </a:prstGeom>
        </p:spPr>
        <p:txBody>
          <a:bodyPr wrap="square" lIns="0" tIns="0" rIns="0" bIns="0" rtlCol="0">
            <a:spAutoFit/>
          </a:bodyPr>
          <a:lstStyle/>
          <a:p>
            <a:r>
              <a:rPr lang="en-US" sz="1000" dirty="0"/>
              <a:t>Source: Barbados National Energy Policy, 2019-2030, Summary</a:t>
            </a:r>
          </a:p>
        </p:txBody>
      </p:sp>
      <p:pic>
        <p:nvPicPr>
          <p:cNvPr id="12" name="Picture 11">
            <a:extLst>
              <a:ext uri="{FF2B5EF4-FFF2-40B4-BE49-F238E27FC236}">
                <a16:creationId xmlns:a16="http://schemas.microsoft.com/office/drawing/2014/main" id="{7EFDD2CA-55C3-8B99-E91A-D9437B65B651}"/>
              </a:ext>
            </a:extLst>
          </p:cNvPr>
          <p:cNvPicPr>
            <a:picLocks noChangeAspect="1"/>
          </p:cNvPicPr>
          <p:nvPr/>
        </p:nvPicPr>
        <p:blipFill>
          <a:blip r:embed="rId7"/>
          <a:stretch>
            <a:fillRect/>
          </a:stretch>
        </p:blipFill>
        <p:spPr>
          <a:xfrm>
            <a:off x="6992557" y="1404101"/>
            <a:ext cx="4773306" cy="4768095"/>
          </a:xfrm>
          <a:prstGeom prst="rect">
            <a:avLst/>
          </a:prstGeom>
        </p:spPr>
      </p:pic>
    </p:spTree>
    <p:extLst>
      <p:ext uri="{BB962C8B-B14F-4D97-AF65-F5344CB8AC3E}">
        <p14:creationId xmlns:p14="http://schemas.microsoft.com/office/powerpoint/2010/main" val="2158558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F31F8B4-7557-9A88-12E3-D7C5628DD30F}"/>
              </a:ext>
            </a:extLst>
          </p:cNvPr>
          <p:cNvGraphicFramePr>
            <a:graphicFrameLocks noChangeAspect="1"/>
          </p:cNvGraphicFramePr>
          <p:nvPr>
            <p:custDataLst>
              <p:tags r:id="rId1"/>
            </p:custDataLst>
            <p:extLst>
              <p:ext uri="{D42A27DB-BD31-4B8C-83A1-F6EECF244321}">
                <p14:modId xmlns:p14="http://schemas.microsoft.com/office/powerpoint/2010/main" val="41782527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0" name="think-cell data - do not delete" hidden="1">
                        <a:extLst>
                          <a:ext uri="{FF2B5EF4-FFF2-40B4-BE49-F238E27FC236}">
                            <a16:creationId xmlns:a16="http://schemas.microsoft.com/office/drawing/2014/main" id="{3F31F8B4-7557-9A88-12E3-D7C5628DD3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F621633C-E1D5-8068-9A5B-52ABB6941B52}"/>
              </a:ext>
            </a:extLst>
          </p:cNvPr>
          <p:cNvSpPr>
            <a:spLocks noGrp="1"/>
          </p:cNvSpPr>
          <p:nvPr>
            <p:ph type="title"/>
          </p:nvPr>
        </p:nvSpPr>
        <p:spPr>
          <a:xfrm>
            <a:off x="566754" y="685803"/>
            <a:ext cx="11087711" cy="718299"/>
          </a:xfrm>
        </p:spPr>
        <p:txBody>
          <a:bodyPr vert="horz">
            <a:normAutofit fontScale="90000"/>
          </a:bodyPr>
          <a:lstStyle/>
          <a:p>
            <a:r>
              <a:rPr lang="en-US"/>
              <a:t>Barbados National Energy Policy - Objectives</a:t>
            </a:r>
          </a:p>
        </p:txBody>
      </p:sp>
      <p:sp>
        <p:nvSpPr>
          <p:cNvPr id="6" name="Slide Number Placeholder 5">
            <a:extLst>
              <a:ext uri="{FF2B5EF4-FFF2-40B4-BE49-F238E27FC236}">
                <a16:creationId xmlns:a16="http://schemas.microsoft.com/office/drawing/2014/main" id="{566F0226-D1B7-8668-9C17-8EFC32494938}"/>
              </a:ext>
            </a:extLst>
          </p:cNvPr>
          <p:cNvSpPr>
            <a:spLocks noGrp="1"/>
          </p:cNvSpPr>
          <p:nvPr>
            <p:ph type="sldNum" sz="quarter" idx="14"/>
          </p:nvPr>
        </p:nvSpPr>
        <p:spPr/>
        <p:txBody>
          <a:bodyPr/>
          <a:lstStyle/>
          <a:p>
            <a:fld id="{334C938C-6556-4F1B-B842-1F8A1118CFA1}" type="slidenum">
              <a:rPr lang="en-US" smtClean="0"/>
              <a:pPr/>
              <a:t>3</a:t>
            </a:fld>
            <a:endParaRPr lang="en-US"/>
          </a:p>
        </p:txBody>
      </p:sp>
      <p:pic>
        <p:nvPicPr>
          <p:cNvPr id="14" name="Picture 13">
            <a:extLst>
              <a:ext uri="{FF2B5EF4-FFF2-40B4-BE49-F238E27FC236}">
                <a16:creationId xmlns:a16="http://schemas.microsoft.com/office/drawing/2014/main" id="{B9A64255-39C3-79CF-2690-4200DDC028F6}"/>
              </a:ext>
            </a:extLst>
          </p:cNvPr>
          <p:cNvPicPr>
            <a:picLocks noChangeAspect="1"/>
          </p:cNvPicPr>
          <p:nvPr/>
        </p:nvPicPr>
        <p:blipFill>
          <a:blip r:embed="rId6"/>
          <a:stretch>
            <a:fillRect/>
          </a:stretch>
        </p:blipFill>
        <p:spPr>
          <a:xfrm>
            <a:off x="446625" y="1690063"/>
            <a:ext cx="4452565" cy="4384364"/>
          </a:xfrm>
          <a:prstGeom prst="rect">
            <a:avLst/>
          </a:prstGeom>
        </p:spPr>
      </p:pic>
      <p:pic>
        <p:nvPicPr>
          <p:cNvPr id="20" name="Picture 19">
            <a:extLst>
              <a:ext uri="{FF2B5EF4-FFF2-40B4-BE49-F238E27FC236}">
                <a16:creationId xmlns:a16="http://schemas.microsoft.com/office/drawing/2014/main" id="{FEF5163F-26C3-02BE-740E-BCDF55CAF38B}"/>
              </a:ext>
            </a:extLst>
          </p:cNvPr>
          <p:cNvPicPr>
            <a:picLocks noChangeAspect="1"/>
          </p:cNvPicPr>
          <p:nvPr/>
        </p:nvPicPr>
        <p:blipFill>
          <a:blip r:embed="rId7"/>
          <a:stretch>
            <a:fillRect/>
          </a:stretch>
        </p:blipFill>
        <p:spPr>
          <a:xfrm>
            <a:off x="542947" y="3948185"/>
            <a:ext cx="4281808" cy="1075853"/>
          </a:xfrm>
          <a:prstGeom prst="rect">
            <a:avLst/>
          </a:prstGeom>
        </p:spPr>
      </p:pic>
      <p:sp>
        <p:nvSpPr>
          <p:cNvPr id="21" name="Rectangle: Rounded Corners 20">
            <a:extLst>
              <a:ext uri="{FF2B5EF4-FFF2-40B4-BE49-F238E27FC236}">
                <a16:creationId xmlns:a16="http://schemas.microsoft.com/office/drawing/2014/main" id="{914FE42C-82D9-014D-8F85-A357A3DFF634}"/>
              </a:ext>
            </a:extLst>
          </p:cNvPr>
          <p:cNvSpPr/>
          <p:nvPr/>
        </p:nvSpPr>
        <p:spPr>
          <a:xfrm>
            <a:off x="509517" y="4715564"/>
            <a:ext cx="4739054" cy="128033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E80CCD29-8BD8-EF05-AE37-6977CBEA001F}"/>
              </a:ext>
            </a:extLst>
          </p:cNvPr>
          <p:cNvCxnSpPr>
            <a:cxnSpLocks/>
          </p:cNvCxnSpPr>
          <p:nvPr/>
        </p:nvCxnSpPr>
        <p:spPr>
          <a:xfrm>
            <a:off x="4686300" y="2021317"/>
            <a:ext cx="2191201" cy="0"/>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1CEDB6A0-1B43-D2BD-E70E-58733A4261D7}"/>
              </a:ext>
            </a:extLst>
          </p:cNvPr>
          <p:cNvSpPr txBox="1"/>
          <p:nvPr/>
        </p:nvSpPr>
        <p:spPr>
          <a:xfrm>
            <a:off x="566754" y="6055806"/>
            <a:ext cx="9183957" cy="153888"/>
          </a:xfrm>
          <a:prstGeom prst="rect">
            <a:avLst/>
          </a:prstGeom>
        </p:spPr>
        <p:txBody>
          <a:bodyPr wrap="square" lIns="0" tIns="0" rIns="0" bIns="0" rtlCol="0">
            <a:spAutoFit/>
          </a:bodyPr>
          <a:lstStyle/>
          <a:p>
            <a:r>
              <a:rPr lang="en-US" sz="1000" dirty="0"/>
              <a:t>Source: Barbados National Energy Policy, 2019-2030, Summary</a:t>
            </a:r>
          </a:p>
        </p:txBody>
      </p:sp>
      <p:pic>
        <p:nvPicPr>
          <p:cNvPr id="32" name="Picture 31">
            <a:extLst>
              <a:ext uri="{FF2B5EF4-FFF2-40B4-BE49-F238E27FC236}">
                <a16:creationId xmlns:a16="http://schemas.microsoft.com/office/drawing/2014/main" id="{F6754165-E9DA-DE00-771C-1CEBF07906EE}"/>
              </a:ext>
            </a:extLst>
          </p:cNvPr>
          <p:cNvPicPr>
            <a:picLocks noChangeAspect="1"/>
          </p:cNvPicPr>
          <p:nvPr/>
        </p:nvPicPr>
        <p:blipFill>
          <a:blip r:embed="rId8"/>
          <a:stretch>
            <a:fillRect/>
          </a:stretch>
        </p:blipFill>
        <p:spPr>
          <a:xfrm>
            <a:off x="6936446" y="1690063"/>
            <a:ext cx="3759393" cy="1149409"/>
          </a:xfrm>
          <a:prstGeom prst="rect">
            <a:avLst/>
          </a:prstGeom>
        </p:spPr>
      </p:pic>
      <p:pic>
        <p:nvPicPr>
          <p:cNvPr id="34" name="Picture 33">
            <a:extLst>
              <a:ext uri="{FF2B5EF4-FFF2-40B4-BE49-F238E27FC236}">
                <a16:creationId xmlns:a16="http://schemas.microsoft.com/office/drawing/2014/main" id="{EE38A86A-8790-67AD-F4AF-EB8748FA3296}"/>
              </a:ext>
            </a:extLst>
          </p:cNvPr>
          <p:cNvPicPr>
            <a:picLocks noChangeAspect="1"/>
          </p:cNvPicPr>
          <p:nvPr/>
        </p:nvPicPr>
        <p:blipFill>
          <a:blip r:embed="rId9"/>
          <a:stretch>
            <a:fillRect/>
          </a:stretch>
        </p:blipFill>
        <p:spPr>
          <a:xfrm>
            <a:off x="6936446" y="2901011"/>
            <a:ext cx="3740342" cy="997001"/>
          </a:xfrm>
          <a:prstGeom prst="rect">
            <a:avLst/>
          </a:prstGeom>
        </p:spPr>
      </p:pic>
      <p:pic>
        <p:nvPicPr>
          <p:cNvPr id="36" name="Picture 35">
            <a:extLst>
              <a:ext uri="{FF2B5EF4-FFF2-40B4-BE49-F238E27FC236}">
                <a16:creationId xmlns:a16="http://schemas.microsoft.com/office/drawing/2014/main" id="{0842262F-EFD0-B043-AE6C-AFB88155B543}"/>
              </a:ext>
            </a:extLst>
          </p:cNvPr>
          <p:cNvPicPr>
            <a:picLocks noChangeAspect="1"/>
          </p:cNvPicPr>
          <p:nvPr/>
        </p:nvPicPr>
        <p:blipFill>
          <a:blip r:embed="rId10"/>
          <a:stretch>
            <a:fillRect/>
          </a:stretch>
        </p:blipFill>
        <p:spPr>
          <a:xfrm>
            <a:off x="6982435" y="4016187"/>
            <a:ext cx="3753043" cy="939848"/>
          </a:xfrm>
          <a:prstGeom prst="rect">
            <a:avLst/>
          </a:prstGeom>
        </p:spPr>
      </p:pic>
      <p:cxnSp>
        <p:nvCxnSpPr>
          <p:cNvPr id="38" name="Straight Arrow Connector 37">
            <a:extLst>
              <a:ext uri="{FF2B5EF4-FFF2-40B4-BE49-F238E27FC236}">
                <a16:creationId xmlns:a16="http://schemas.microsoft.com/office/drawing/2014/main" id="{303E13F6-9446-7C7A-798C-7BDDFD79CE37}"/>
              </a:ext>
            </a:extLst>
          </p:cNvPr>
          <p:cNvCxnSpPr>
            <a:cxnSpLocks/>
          </p:cNvCxnSpPr>
          <p:nvPr/>
        </p:nvCxnSpPr>
        <p:spPr>
          <a:xfrm>
            <a:off x="4652353" y="4331874"/>
            <a:ext cx="2191201" cy="0"/>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A15A3B50-46FD-50CF-CCB4-498F13867A82}"/>
              </a:ext>
            </a:extLst>
          </p:cNvPr>
          <p:cNvCxnSpPr>
            <a:cxnSpLocks/>
          </p:cNvCxnSpPr>
          <p:nvPr/>
        </p:nvCxnSpPr>
        <p:spPr>
          <a:xfrm>
            <a:off x="4686299" y="3236184"/>
            <a:ext cx="2191201" cy="0"/>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50136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1953AA6-0EEF-000A-5FAE-A0653BADCE56}"/>
              </a:ext>
            </a:extLst>
          </p:cNvPr>
          <p:cNvGraphicFramePr>
            <a:graphicFrameLocks noChangeAspect="1"/>
          </p:cNvGraphicFramePr>
          <p:nvPr>
            <p:custDataLst>
              <p:tags r:id="rId1"/>
            </p:custDataLst>
            <p:extLst>
              <p:ext uri="{D42A27DB-BD31-4B8C-83A1-F6EECF244321}">
                <p14:modId xmlns:p14="http://schemas.microsoft.com/office/powerpoint/2010/main" val="6961925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7" name="think-cell data - do not delete" hidden="1">
                        <a:extLst>
                          <a:ext uri="{FF2B5EF4-FFF2-40B4-BE49-F238E27FC236}">
                            <a16:creationId xmlns:a16="http://schemas.microsoft.com/office/drawing/2014/main" id="{11953AA6-0EEF-000A-5FAE-A0653BADCE5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1B78375-4B2A-E1ED-C184-AB4E8EA4AC04}"/>
              </a:ext>
            </a:extLst>
          </p:cNvPr>
          <p:cNvSpPr>
            <a:spLocks noGrp="1"/>
          </p:cNvSpPr>
          <p:nvPr>
            <p:ph type="title"/>
          </p:nvPr>
        </p:nvSpPr>
        <p:spPr>
          <a:xfrm>
            <a:off x="547222" y="685804"/>
            <a:ext cx="11087711" cy="713966"/>
          </a:xfrm>
        </p:spPr>
        <p:txBody>
          <a:bodyPr vert="horz"/>
          <a:lstStyle/>
          <a:p>
            <a:r>
              <a:rPr lang="en-US" dirty="0">
                <a:latin typeface="Arial"/>
                <a:cs typeface="Arial"/>
              </a:rPr>
              <a:t>Focus: </a:t>
            </a:r>
            <a:r>
              <a:rPr lang="en-US">
                <a:latin typeface="Arial"/>
                <a:cs typeface="Arial"/>
              </a:rPr>
              <a:t>Unpacking Five</a:t>
            </a:r>
            <a:r>
              <a:rPr lang="en-US" dirty="0">
                <a:latin typeface="Arial"/>
                <a:cs typeface="Arial"/>
              </a:rPr>
              <a:t> Strategies</a:t>
            </a:r>
          </a:p>
        </p:txBody>
      </p:sp>
      <p:sp>
        <p:nvSpPr>
          <p:cNvPr id="5" name="Slide Number Placeholder 4">
            <a:extLst>
              <a:ext uri="{FF2B5EF4-FFF2-40B4-BE49-F238E27FC236}">
                <a16:creationId xmlns:a16="http://schemas.microsoft.com/office/drawing/2014/main" id="{03826EF5-E34C-52A8-5D09-95749E3F0DFF}"/>
              </a:ext>
            </a:extLst>
          </p:cNvPr>
          <p:cNvSpPr>
            <a:spLocks noGrp="1"/>
          </p:cNvSpPr>
          <p:nvPr>
            <p:ph type="sldNum" sz="quarter" idx="13"/>
          </p:nvPr>
        </p:nvSpPr>
        <p:spPr/>
        <p:txBody>
          <a:bodyPr/>
          <a:lstStyle/>
          <a:p>
            <a:fld id="{334C938C-6556-4F1B-B842-1F8A1118CFA1}" type="slidenum">
              <a:rPr lang="en-US" smtClean="0"/>
              <a:pPr/>
              <a:t>4</a:t>
            </a:fld>
            <a:endParaRPr lang="en-US"/>
          </a:p>
        </p:txBody>
      </p:sp>
      <p:graphicFrame>
        <p:nvGraphicFramePr>
          <p:cNvPr id="6" name="Diagram 5">
            <a:extLst>
              <a:ext uri="{FF2B5EF4-FFF2-40B4-BE49-F238E27FC236}">
                <a16:creationId xmlns:a16="http://schemas.microsoft.com/office/drawing/2014/main" id="{07415045-3155-3E10-A561-BE1CCDDAF62F}"/>
              </a:ext>
            </a:extLst>
          </p:cNvPr>
          <p:cNvGraphicFramePr/>
          <p:nvPr>
            <p:extLst>
              <p:ext uri="{D42A27DB-BD31-4B8C-83A1-F6EECF244321}">
                <p14:modId xmlns:p14="http://schemas.microsoft.com/office/powerpoint/2010/main" val="1734340095"/>
              </p:ext>
            </p:extLst>
          </p:nvPr>
        </p:nvGraphicFramePr>
        <p:xfrm>
          <a:off x="563630" y="1399770"/>
          <a:ext cx="9165413" cy="47724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02264473"/>
      </p:ext>
    </p:extLst>
  </p:cSld>
  <p:clrMapOvr>
    <a:masterClrMapping/>
  </p:clrMapOvr>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4BBF40F-C926-4FEF-42DD-EAFB5A8AC8E0}"/>
              </a:ext>
            </a:extLst>
          </p:cNvPr>
          <p:cNvGraphicFramePr>
            <a:graphicFrameLocks noChangeAspect="1"/>
          </p:cNvGraphicFramePr>
          <p:nvPr>
            <p:custDataLst>
              <p:tags r:id="rId1"/>
            </p:custDataLst>
            <p:extLst>
              <p:ext uri="{D42A27DB-BD31-4B8C-83A1-F6EECF244321}">
                <p14:modId xmlns:p14="http://schemas.microsoft.com/office/powerpoint/2010/main" val="41989526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8" name="think-cell data - do not delete" hidden="1">
                        <a:extLst>
                          <a:ext uri="{FF2B5EF4-FFF2-40B4-BE49-F238E27FC236}">
                            <a16:creationId xmlns:a16="http://schemas.microsoft.com/office/drawing/2014/main" id="{34BBF40F-C926-4FEF-42DD-EAFB5A8AC8E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12E0AEBB-5EB4-57E7-49BD-42967E8E6D98}"/>
              </a:ext>
            </a:extLst>
          </p:cNvPr>
          <p:cNvSpPr>
            <a:spLocks noGrp="1"/>
          </p:cNvSpPr>
          <p:nvPr>
            <p:ph type="title"/>
          </p:nvPr>
        </p:nvSpPr>
        <p:spPr>
          <a:xfrm>
            <a:off x="566754" y="685804"/>
            <a:ext cx="11087711" cy="760532"/>
          </a:xfrm>
        </p:spPr>
        <p:txBody>
          <a:bodyPr vert="horz"/>
          <a:lstStyle/>
          <a:p>
            <a:r>
              <a:rPr lang="en-US"/>
              <a:t>Model Existing Mechanisms in the IRRP</a:t>
            </a:r>
          </a:p>
        </p:txBody>
      </p:sp>
      <p:sp>
        <p:nvSpPr>
          <p:cNvPr id="6" name="Slide Number Placeholder 5">
            <a:extLst>
              <a:ext uri="{FF2B5EF4-FFF2-40B4-BE49-F238E27FC236}">
                <a16:creationId xmlns:a16="http://schemas.microsoft.com/office/drawing/2014/main" id="{61DF99E1-68EA-D732-1A40-CE3E7275064C}"/>
              </a:ext>
            </a:extLst>
          </p:cNvPr>
          <p:cNvSpPr>
            <a:spLocks noGrp="1"/>
          </p:cNvSpPr>
          <p:nvPr>
            <p:ph type="sldNum" sz="quarter" idx="14"/>
          </p:nvPr>
        </p:nvSpPr>
        <p:spPr/>
        <p:txBody>
          <a:bodyPr/>
          <a:lstStyle/>
          <a:p>
            <a:fld id="{334C938C-6556-4F1B-B842-1F8A1118CFA1}" type="slidenum">
              <a:rPr lang="en-US" smtClean="0"/>
              <a:pPr/>
              <a:t>5</a:t>
            </a:fld>
            <a:endParaRPr lang="en-US"/>
          </a:p>
        </p:txBody>
      </p:sp>
      <p:graphicFrame>
        <p:nvGraphicFramePr>
          <p:cNvPr id="10" name="Diagram 9">
            <a:extLst>
              <a:ext uri="{FF2B5EF4-FFF2-40B4-BE49-F238E27FC236}">
                <a16:creationId xmlns:a16="http://schemas.microsoft.com/office/drawing/2014/main" id="{2CCAFC69-CC96-0FC1-1ED0-70F06AE64BFA}"/>
              </a:ext>
            </a:extLst>
          </p:cNvPr>
          <p:cNvGraphicFramePr/>
          <p:nvPr>
            <p:extLst>
              <p:ext uri="{D42A27DB-BD31-4B8C-83A1-F6EECF244321}">
                <p14:modId xmlns:p14="http://schemas.microsoft.com/office/powerpoint/2010/main" val="3063839540"/>
              </p:ext>
            </p:extLst>
          </p:nvPr>
        </p:nvGraphicFramePr>
        <p:xfrm>
          <a:off x="537535" y="1352100"/>
          <a:ext cx="9169839" cy="47724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10321942"/>
      </p:ext>
    </p:extLst>
  </p:cSld>
  <p:clrMapOvr>
    <a:masterClrMapping/>
  </p:clrMapOvr>
  <p:extLst>
    <p:ext uri="{6950BFC3-D8DA-4A85-94F7-54DA5524770B}">
      <p188:commentRel xmlns:p188="http://schemas.microsoft.com/office/powerpoint/2018/8/main"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AB2EB-C278-5D14-D257-0F6839B53051}"/>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83B131D-76A6-7AD9-D7C0-E04E7E68481F}"/>
              </a:ext>
            </a:extLst>
          </p:cNvPr>
          <p:cNvGraphicFramePr>
            <a:graphicFrameLocks noChangeAspect="1"/>
          </p:cNvGraphicFramePr>
          <p:nvPr>
            <p:custDataLst>
              <p:tags r:id="rId1"/>
            </p:custDataLst>
            <p:extLst>
              <p:ext uri="{D42A27DB-BD31-4B8C-83A1-F6EECF244321}">
                <p14:modId xmlns:p14="http://schemas.microsoft.com/office/powerpoint/2010/main" val="3977825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8" name="think-cell data - do not delete" hidden="1">
                        <a:extLst>
                          <a:ext uri="{FF2B5EF4-FFF2-40B4-BE49-F238E27FC236}">
                            <a16:creationId xmlns:a16="http://schemas.microsoft.com/office/drawing/2014/main" id="{683B131D-76A6-7AD9-D7C0-E04E7E6848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CCAE8069-0A30-CB8D-B51D-CE73BC937DD5}"/>
              </a:ext>
            </a:extLst>
          </p:cNvPr>
          <p:cNvSpPr>
            <a:spLocks noGrp="1"/>
          </p:cNvSpPr>
          <p:nvPr>
            <p:ph type="title"/>
          </p:nvPr>
        </p:nvSpPr>
        <p:spPr>
          <a:xfrm>
            <a:off x="566754" y="685804"/>
            <a:ext cx="11301689" cy="760532"/>
          </a:xfrm>
        </p:spPr>
        <p:txBody>
          <a:bodyPr vert="horz">
            <a:normAutofit/>
          </a:bodyPr>
          <a:lstStyle/>
          <a:p>
            <a:r>
              <a:rPr lang="en-US" dirty="0"/>
              <a:t>Move Toward Performance Based Regulation</a:t>
            </a:r>
          </a:p>
        </p:txBody>
      </p:sp>
      <p:sp>
        <p:nvSpPr>
          <p:cNvPr id="6" name="Slide Number Placeholder 5">
            <a:extLst>
              <a:ext uri="{FF2B5EF4-FFF2-40B4-BE49-F238E27FC236}">
                <a16:creationId xmlns:a16="http://schemas.microsoft.com/office/drawing/2014/main" id="{B35CCD43-49C9-ADFA-1D3B-6E36154E677F}"/>
              </a:ext>
            </a:extLst>
          </p:cNvPr>
          <p:cNvSpPr>
            <a:spLocks noGrp="1"/>
          </p:cNvSpPr>
          <p:nvPr>
            <p:ph type="sldNum" sz="quarter" idx="14"/>
          </p:nvPr>
        </p:nvSpPr>
        <p:spPr/>
        <p:txBody>
          <a:bodyPr/>
          <a:lstStyle/>
          <a:p>
            <a:fld id="{334C938C-6556-4F1B-B842-1F8A1118CFA1}" type="slidenum">
              <a:rPr lang="en-US" smtClean="0"/>
              <a:pPr/>
              <a:t>6</a:t>
            </a:fld>
            <a:endParaRPr lang="en-US"/>
          </a:p>
        </p:txBody>
      </p:sp>
      <p:graphicFrame>
        <p:nvGraphicFramePr>
          <p:cNvPr id="10" name="Diagram 9">
            <a:extLst>
              <a:ext uri="{FF2B5EF4-FFF2-40B4-BE49-F238E27FC236}">
                <a16:creationId xmlns:a16="http://schemas.microsoft.com/office/drawing/2014/main" id="{CE216475-24A3-7001-7428-B4F0F4BC7846}"/>
              </a:ext>
            </a:extLst>
          </p:cNvPr>
          <p:cNvGraphicFramePr/>
          <p:nvPr>
            <p:extLst>
              <p:ext uri="{D42A27DB-BD31-4B8C-83A1-F6EECF244321}">
                <p14:modId xmlns:p14="http://schemas.microsoft.com/office/powerpoint/2010/main" val="1353115383"/>
              </p:ext>
            </p:extLst>
          </p:nvPr>
        </p:nvGraphicFramePr>
        <p:xfrm>
          <a:off x="537535" y="1352100"/>
          <a:ext cx="9169839" cy="47724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42976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65ADE-BB3D-6AF6-E5FB-7198746CA742}"/>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26DFB62-B9C3-5009-2A85-D3E839B559D3}"/>
              </a:ext>
            </a:extLst>
          </p:cNvPr>
          <p:cNvGraphicFramePr>
            <a:graphicFrameLocks noChangeAspect="1"/>
          </p:cNvGraphicFramePr>
          <p:nvPr>
            <p:custDataLst>
              <p:tags r:id="rId1"/>
            </p:custDataLst>
            <p:extLst>
              <p:ext uri="{D42A27DB-BD31-4B8C-83A1-F6EECF244321}">
                <p14:modId xmlns:p14="http://schemas.microsoft.com/office/powerpoint/2010/main" val="137553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8" name="think-cell data - do not delete" hidden="1">
                        <a:extLst>
                          <a:ext uri="{FF2B5EF4-FFF2-40B4-BE49-F238E27FC236}">
                            <a16:creationId xmlns:a16="http://schemas.microsoft.com/office/drawing/2014/main" id="{426DFB62-B9C3-5009-2A85-D3E839B559D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B078D701-42AC-3B9D-F1FC-AF8A37365171}"/>
              </a:ext>
            </a:extLst>
          </p:cNvPr>
          <p:cNvSpPr>
            <a:spLocks noGrp="1"/>
          </p:cNvSpPr>
          <p:nvPr>
            <p:ph type="title"/>
          </p:nvPr>
        </p:nvSpPr>
        <p:spPr>
          <a:xfrm>
            <a:off x="566754" y="685804"/>
            <a:ext cx="11087711" cy="760532"/>
          </a:xfrm>
        </p:spPr>
        <p:txBody>
          <a:bodyPr vert="horz"/>
          <a:lstStyle/>
          <a:p>
            <a:r>
              <a:rPr lang="en-US"/>
              <a:t>Accelerate Customer Programs</a:t>
            </a:r>
          </a:p>
        </p:txBody>
      </p:sp>
      <p:sp>
        <p:nvSpPr>
          <p:cNvPr id="6" name="Slide Number Placeholder 5">
            <a:extLst>
              <a:ext uri="{FF2B5EF4-FFF2-40B4-BE49-F238E27FC236}">
                <a16:creationId xmlns:a16="http://schemas.microsoft.com/office/drawing/2014/main" id="{10A001F3-E413-5EEB-AC7E-36E539E33C88}"/>
              </a:ext>
            </a:extLst>
          </p:cNvPr>
          <p:cNvSpPr>
            <a:spLocks noGrp="1"/>
          </p:cNvSpPr>
          <p:nvPr>
            <p:ph type="sldNum" sz="quarter" idx="14"/>
          </p:nvPr>
        </p:nvSpPr>
        <p:spPr/>
        <p:txBody>
          <a:bodyPr/>
          <a:lstStyle/>
          <a:p>
            <a:fld id="{334C938C-6556-4F1B-B842-1F8A1118CFA1}" type="slidenum">
              <a:rPr lang="en-US" smtClean="0"/>
              <a:pPr/>
              <a:t>7</a:t>
            </a:fld>
            <a:endParaRPr lang="en-US"/>
          </a:p>
        </p:txBody>
      </p:sp>
      <p:graphicFrame>
        <p:nvGraphicFramePr>
          <p:cNvPr id="10" name="Diagram 9">
            <a:extLst>
              <a:ext uri="{FF2B5EF4-FFF2-40B4-BE49-F238E27FC236}">
                <a16:creationId xmlns:a16="http://schemas.microsoft.com/office/drawing/2014/main" id="{92C5FFBD-CF14-8159-A463-68335813A774}"/>
              </a:ext>
            </a:extLst>
          </p:cNvPr>
          <p:cNvGraphicFramePr/>
          <p:nvPr>
            <p:extLst>
              <p:ext uri="{D42A27DB-BD31-4B8C-83A1-F6EECF244321}">
                <p14:modId xmlns:p14="http://schemas.microsoft.com/office/powerpoint/2010/main" val="1570646666"/>
              </p:ext>
            </p:extLst>
          </p:nvPr>
        </p:nvGraphicFramePr>
        <p:xfrm>
          <a:off x="537535" y="1352100"/>
          <a:ext cx="9169839" cy="47724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02743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31E30-35D1-63F7-2C95-ACFC3ACEC2FF}"/>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CA82EA-B6A1-2348-890F-0C443EE04C56}"/>
              </a:ext>
            </a:extLst>
          </p:cNvPr>
          <p:cNvGraphicFramePr>
            <a:graphicFrameLocks noChangeAspect="1"/>
          </p:cNvGraphicFramePr>
          <p:nvPr>
            <p:custDataLst>
              <p:tags r:id="rId1"/>
            </p:custDataLst>
            <p:extLst>
              <p:ext uri="{D42A27DB-BD31-4B8C-83A1-F6EECF244321}">
                <p14:modId xmlns:p14="http://schemas.microsoft.com/office/powerpoint/2010/main" val="1457980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8" name="think-cell data - do not delete" hidden="1">
                        <a:extLst>
                          <a:ext uri="{FF2B5EF4-FFF2-40B4-BE49-F238E27FC236}">
                            <a16:creationId xmlns:a16="http://schemas.microsoft.com/office/drawing/2014/main" id="{BCCA82EA-B6A1-2348-890F-0C443EE04C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A3BE8F8C-09F8-EF4B-EEC2-8180E57F24E4}"/>
              </a:ext>
            </a:extLst>
          </p:cNvPr>
          <p:cNvSpPr>
            <a:spLocks noGrp="1"/>
          </p:cNvSpPr>
          <p:nvPr>
            <p:ph type="title"/>
          </p:nvPr>
        </p:nvSpPr>
        <p:spPr>
          <a:xfrm>
            <a:off x="566754" y="685804"/>
            <a:ext cx="11087711" cy="760532"/>
          </a:xfrm>
        </p:spPr>
        <p:txBody>
          <a:bodyPr vert="horz">
            <a:normAutofit fontScale="90000"/>
          </a:bodyPr>
          <a:lstStyle/>
          <a:p>
            <a:r>
              <a:rPr lang="en-US"/>
              <a:t>Increase Stakeholder Education &amp; Engagement</a:t>
            </a:r>
          </a:p>
        </p:txBody>
      </p:sp>
      <p:sp>
        <p:nvSpPr>
          <p:cNvPr id="6" name="Slide Number Placeholder 5">
            <a:extLst>
              <a:ext uri="{FF2B5EF4-FFF2-40B4-BE49-F238E27FC236}">
                <a16:creationId xmlns:a16="http://schemas.microsoft.com/office/drawing/2014/main" id="{31CDCC25-C6BD-46A8-0786-0F4F9D1780D0}"/>
              </a:ext>
            </a:extLst>
          </p:cNvPr>
          <p:cNvSpPr>
            <a:spLocks noGrp="1"/>
          </p:cNvSpPr>
          <p:nvPr>
            <p:ph type="sldNum" sz="quarter" idx="14"/>
          </p:nvPr>
        </p:nvSpPr>
        <p:spPr/>
        <p:txBody>
          <a:bodyPr/>
          <a:lstStyle/>
          <a:p>
            <a:fld id="{334C938C-6556-4F1B-B842-1F8A1118CFA1}" type="slidenum">
              <a:rPr lang="en-US" smtClean="0"/>
              <a:pPr/>
              <a:t>8</a:t>
            </a:fld>
            <a:endParaRPr lang="en-US"/>
          </a:p>
        </p:txBody>
      </p:sp>
      <p:graphicFrame>
        <p:nvGraphicFramePr>
          <p:cNvPr id="10" name="Diagram 9">
            <a:extLst>
              <a:ext uri="{FF2B5EF4-FFF2-40B4-BE49-F238E27FC236}">
                <a16:creationId xmlns:a16="http://schemas.microsoft.com/office/drawing/2014/main" id="{449FE2FB-317F-8AB8-AD00-7967C56453DD}"/>
              </a:ext>
            </a:extLst>
          </p:cNvPr>
          <p:cNvGraphicFramePr/>
          <p:nvPr>
            <p:extLst>
              <p:ext uri="{D42A27DB-BD31-4B8C-83A1-F6EECF244321}">
                <p14:modId xmlns:p14="http://schemas.microsoft.com/office/powerpoint/2010/main" val="147757077"/>
              </p:ext>
            </p:extLst>
          </p:nvPr>
        </p:nvGraphicFramePr>
        <p:xfrm>
          <a:off x="537535" y="1352100"/>
          <a:ext cx="9169839" cy="47724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11194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F9795-F9A5-69E9-38B8-52666CF1173E}"/>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C08BAED-1400-D6EC-B75B-ED29F6CE9CFB}"/>
              </a:ext>
            </a:extLst>
          </p:cNvPr>
          <p:cNvGraphicFramePr>
            <a:graphicFrameLocks noChangeAspect="1"/>
          </p:cNvGraphicFramePr>
          <p:nvPr>
            <p:custDataLst>
              <p:tags r:id="rId1"/>
            </p:custDataLst>
            <p:extLst>
              <p:ext uri="{D42A27DB-BD31-4B8C-83A1-F6EECF244321}">
                <p14:modId xmlns:p14="http://schemas.microsoft.com/office/powerpoint/2010/main" val="11746686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8" name="think-cell data - do not delete" hidden="1">
                        <a:extLst>
                          <a:ext uri="{FF2B5EF4-FFF2-40B4-BE49-F238E27FC236}">
                            <a16:creationId xmlns:a16="http://schemas.microsoft.com/office/drawing/2014/main" id="{BC08BAED-1400-D6EC-B75B-ED29F6CE9C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243B413C-0584-3A28-D43C-1EA204C4587D}"/>
              </a:ext>
            </a:extLst>
          </p:cNvPr>
          <p:cNvSpPr>
            <a:spLocks noGrp="1"/>
          </p:cNvSpPr>
          <p:nvPr>
            <p:ph type="title"/>
          </p:nvPr>
        </p:nvSpPr>
        <p:spPr>
          <a:xfrm>
            <a:off x="566754" y="685804"/>
            <a:ext cx="11087711" cy="760532"/>
          </a:xfrm>
        </p:spPr>
        <p:txBody>
          <a:bodyPr vert="horz"/>
          <a:lstStyle/>
          <a:p>
            <a:r>
              <a:rPr lang="en-US"/>
              <a:t>Build Up the FTC’s Skills &amp; Capacity</a:t>
            </a:r>
          </a:p>
        </p:txBody>
      </p:sp>
      <p:sp>
        <p:nvSpPr>
          <p:cNvPr id="6" name="Slide Number Placeholder 5">
            <a:extLst>
              <a:ext uri="{FF2B5EF4-FFF2-40B4-BE49-F238E27FC236}">
                <a16:creationId xmlns:a16="http://schemas.microsoft.com/office/drawing/2014/main" id="{1CAB4221-6B86-975C-B75D-8810DB8D5CB4}"/>
              </a:ext>
            </a:extLst>
          </p:cNvPr>
          <p:cNvSpPr>
            <a:spLocks noGrp="1"/>
          </p:cNvSpPr>
          <p:nvPr>
            <p:ph type="sldNum" sz="quarter" idx="14"/>
          </p:nvPr>
        </p:nvSpPr>
        <p:spPr/>
        <p:txBody>
          <a:bodyPr/>
          <a:lstStyle/>
          <a:p>
            <a:fld id="{334C938C-6556-4F1B-B842-1F8A1118CFA1}" type="slidenum">
              <a:rPr lang="en-US" smtClean="0"/>
              <a:pPr/>
              <a:t>9</a:t>
            </a:fld>
            <a:endParaRPr lang="en-US"/>
          </a:p>
        </p:txBody>
      </p:sp>
      <p:graphicFrame>
        <p:nvGraphicFramePr>
          <p:cNvPr id="10" name="Diagram 9">
            <a:extLst>
              <a:ext uri="{FF2B5EF4-FFF2-40B4-BE49-F238E27FC236}">
                <a16:creationId xmlns:a16="http://schemas.microsoft.com/office/drawing/2014/main" id="{ADB04CD8-2834-9831-1DA3-51063A4B3421}"/>
              </a:ext>
            </a:extLst>
          </p:cNvPr>
          <p:cNvGraphicFramePr/>
          <p:nvPr>
            <p:extLst>
              <p:ext uri="{D42A27DB-BD31-4B8C-83A1-F6EECF244321}">
                <p14:modId xmlns:p14="http://schemas.microsoft.com/office/powerpoint/2010/main" val="514286119"/>
              </p:ext>
            </p:extLst>
          </p:nvPr>
        </p:nvGraphicFramePr>
        <p:xfrm>
          <a:off x="537535" y="1352100"/>
          <a:ext cx="9169839" cy="47724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663846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98cbf1e6-b91b-47b7-a990-9e739ae61ff4"/>
  <p:tag name="SLIDO_EVENT_UUID" val="885044de-5a32-439a-846d-092e9b035851"/>
  <p:tag name="SLIDO_EVENT_SECTION_UUID" val="9d81caf7-1377-4c13-9e27-52235f216453"/>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Slides English Logo Mulitple Presenters">
  <a:themeElements>
    <a:clrScheme name="RAP Rebrand Final">
      <a:dk1>
        <a:srgbClr val="00437D"/>
      </a:dk1>
      <a:lt1>
        <a:srgbClr val="FFFFFF"/>
      </a:lt1>
      <a:dk2>
        <a:srgbClr val="131543"/>
      </a:dk2>
      <a:lt2>
        <a:srgbClr val="F1F1F1"/>
      </a:lt2>
      <a:accent1>
        <a:srgbClr val="00B8BE"/>
      </a:accent1>
      <a:accent2>
        <a:srgbClr val="F15928"/>
      </a:accent2>
      <a:accent3>
        <a:srgbClr val="0079A3"/>
      </a:accent3>
      <a:accent4>
        <a:srgbClr val="FFE22E"/>
      </a:accent4>
      <a:accent5>
        <a:srgbClr val="97CB64"/>
      </a:accent5>
      <a:accent6>
        <a:srgbClr val="F79333"/>
      </a:accent6>
      <a:hlink>
        <a:srgbClr val="0B2F4E"/>
      </a:hlink>
      <a:folHlink>
        <a:srgbClr val="0B2F4E"/>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p-presentation-template-blank-widescreen  -  Read-Only" id="{283E2444-A58F-4B49-AB45-52EE9721F3A2}" vid="{2FC603F2-B780-B748-96D4-C356A3184B2E}"/>
    </a:ext>
  </a:extLst>
</a:theme>
</file>

<file path=ppt/theme/theme2.xml><?xml version="1.0" encoding="utf-8"?>
<a:theme xmlns:a="http://schemas.openxmlformats.org/drawingml/2006/main" name="Cover Slides Chinese Logo Multiple Presenters">
  <a:themeElements>
    <a:clrScheme name="RAP Rebrand Final">
      <a:dk1>
        <a:srgbClr val="00437D"/>
      </a:dk1>
      <a:lt1>
        <a:srgbClr val="FFFFFF"/>
      </a:lt1>
      <a:dk2>
        <a:srgbClr val="131543"/>
      </a:dk2>
      <a:lt2>
        <a:srgbClr val="F1F1F1"/>
      </a:lt2>
      <a:accent1>
        <a:srgbClr val="00B8BE"/>
      </a:accent1>
      <a:accent2>
        <a:srgbClr val="F15928"/>
      </a:accent2>
      <a:accent3>
        <a:srgbClr val="0079A3"/>
      </a:accent3>
      <a:accent4>
        <a:srgbClr val="FFE22E"/>
      </a:accent4>
      <a:accent5>
        <a:srgbClr val="97CB64"/>
      </a:accent5>
      <a:accent6>
        <a:srgbClr val="F79333"/>
      </a:accent6>
      <a:hlink>
        <a:srgbClr val="0B2F4E"/>
      </a:hlink>
      <a:folHlink>
        <a:srgbClr val="0B2F4E"/>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p-presentation-template-blank-widescreen  -  Read-Only" id="{283E2444-A58F-4B49-AB45-52EE9721F3A2}" vid="{4DC9D8EC-3C2B-B145-84EA-C81CB935DE81}"/>
    </a:ext>
  </a:extLst>
</a:theme>
</file>

<file path=ppt/theme/theme3.xml><?xml version="1.0" encoding="utf-8"?>
<a:theme xmlns:a="http://schemas.openxmlformats.org/drawingml/2006/main" name="Section Break Slides">
  <a:themeElements>
    <a:clrScheme name="RAP Rebrand Final">
      <a:dk1>
        <a:srgbClr val="00437D"/>
      </a:dk1>
      <a:lt1>
        <a:srgbClr val="FFFFFF"/>
      </a:lt1>
      <a:dk2>
        <a:srgbClr val="131543"/>
      </a:dk2>
      <a:lt2>
        <a:srgbClr val="F1F1F1"/>
      </a:lt2>
      <a:accent1>
        <a:srgbClr val="00B8BE"/>
      </a:accent1>
      <a:accent2>
        <a:srgbClr val="F15928"/>
      </a:accent2>
      <a:accent3>
        <a:srgbClr val="0079A3"/>
      </a:accent3>
      <a:accent4>
        <a:srgbClr val="FFE22E"/>
      </a:accent4>
      <a:accent5>
        <a:srgbClr val="97CB64"/>
      </a:accent5>
      <a:accent6>
        <a:srgbClr val="F79333"/>
      </a:accent6>
      <a:hlink>
        <a:srgbClr val="0B2F4E"/>
      </a:hlink>
      <a:folHlink>
        <a:srgbClr val="0B2F4E"/>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p-presentation-template-blank-widescreen  -  Read-Only" id="{283E2444-A58F-4B49-AB45-52EE9721F3A2}" vid="{5B4EBCD5-AA91-BB4F-BCE2-5E6B51E62206}"/>
    </a:ext>
  </a:extLst>
</a:theme>
</file>

<file path=ppt/theme/theme4.xml><?xml version="1.0" encoding="utf-8"?>
<a:theme xmlns:a="http://schemas.openxmlformats.org/drawingml/2006/main" name="Body Slides">
  <a:themeElements>
    <a:clrScheme name="RAP Rebrand Final">
      <a:dk1>
        <a:srgbClr val="00437D"/>
      </a:dk1>
      <a:lt1>
        <a:srgbClr val="FFFFFF"/>
      </a:lt1>
      <a:dk2>
        <a:srgbClr val="131543"/>
      </a:dk2>
      <a:lt2>
        <a:srgbClr val="F1F1F1"/>
      </a:lt2>
      <a:accent1>
        <a:srgbClr val="00B8BE"/>
      </a:accent1>
      <a:accent2>
        <a:srgbClr val="F15928"/>
      </a:accent2>
      <a:accent3>
        <a:srgbClr val="0079A3"/>
      </a:accent3>
      <a:accent4>
        <a:srgbClr val="FFE22E"/>
      </a:accent4>
      <a:accent5>
        <a:srgbClr val="97CB64"/>
      </a:accent5>
      <a:accent6>
        <a:srgbClr val="F79333"/>
      </a:accent6>
      <a:hlink>
        <a:srgbClr val="0B2F4E"/>
      </a:hlink>
      <a:folHlink>
        <a:srgbClr val="0B2F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lstStyle>
        <a:defPPr>
          <a:defRPr b="1" dirty="0" smtClean="0"/>
        </a:defPPr>
      </a:lstStyle>
    </a:txDef>
  </a:objectDefaults>
  <a:extraClrSchemeLst/>
  <a:extLst>
    <a:ext uri="{05A4C25C-085E-4340-85A3-A5531E510DB2}">
      <thm15:themeFamily xmlns:thm15="http://schemas.microsoft.com/office/thememl/2012/main" name="rap-presentation-template-blank-widescreen  -  Read-Only" id="{283E2444-A58F-4B49-AB45-52EE9721F3A2}" vid="{D08079CE-FD17-3B40-A438-DF414F9D5283}"/>
    </a:ext>
  </a:extLst>
</a:theme>
</file>

<file path=ppt/theme/theme5.xml><?xml version="1.0" encoding="utf-8"?>
<a:theme xmlns:a="http://schemas.openxmlformats.org/drawingml/2006/main" name="Blank Slide">
  <a:themeElements>
    <a:clrScheme name="RAP Rebrand Final">
      <a:dk1>
        <a:srgbClr val="00437D"/>
      </a:dk1>
      <a:lt1>
        <a:srgbClr val="FFFFFF"/>
      </a:lt1>
      <a:dk2>
        <a:srgbClr val="131543"/>
      </a:dk2>
      <a:lt2>
        <a:srgbClr val="F1F1F1"/>
      </a:lt2>
      <a:accent1>
        <a:srgbClr val="00B8BE"/>
      </a:accent1>
      <a:accent2>
        <a:srgbClr val="F15928"/>
      </a:accent2>
      <a:accent3>
        <a:srgbClr val="0079A3"/>
      </a:accent3>
      <a:accent4>
        <a:srgbClr val="FFE22E"/>
      </a:accent4>
      <a:accent5>
        <a:srgbClr val="97CB64"/>
      </a:accent5>
      <a:accent6>
        <a:srgbClr val="F79333"/>
      </a:accent6>
      <a:hlink>
        <a:srgbClr val="0B2F4E"/>
      </a:hlink>
      <a:folHlink>
        <a:srgbClr val="0B2F4E"/>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lstStyle>
        <a:defPPr>
          <a:defRPr b="1" dirty="0" smtClean="0"/>
        </a:defPPr>
      </a:lstStyle>
    </a:txDef>
  </a:objectDefaults>
  <a:extraClrSchemeLst/>
  <a:extLst>
    <a:ext uri="{05A4C25C-085E-4340-85A3-A5531E510DB2}">
      <thm15:themeFamily xmlns:thm15="http://schemas.microsoft.com/office/thememl/2012/main" name="rap-presentation-template-blank-widescreen  -  Read-Only" id="{283E2444-A58F-4B49-AB45-52EE9721F3A2}" vid="{C2EF925F-4D4A-7D41-99D4-87CFFEC9B5A9}"/>
    </a:ext>
  </a:extLst>
</a:theme>
</file>

<file path=ppt/theme/theme6.xml><?xml version="1.0" encoding="utf-8"?>
<a:theme xmlns:a="http://schemas.openxmlformats.org/drawingml/2006/main" name="Impact Slides">
  <a:themeElements>
    <a:clrScheme name="RAP Rebrand Final">
      <a:dk1>
        <a:srgbClr val="00437D"/>
      </a:dk1>
      <a:lt1>
        <a:srgbClr val="FFFFFF"/>
      </a:lt1>
      <a:dk2>
        <a:srgbClr val="131543"/>
      </a:dk2>
      <a:lt2>
        <a:srgbClr val="F1F1F1"/>
      </a:lt2>
      <a:accent1>
        <a:srgbClr val="00B8BE"/>
      </a:accent1>
      <a:accent2>
        <a:srgbClr val="F15928"/>
      </a:accent2>
      <a:accent3>
        <a:srgbClr val="0079A3"/>
      </a:accent3>
      <a:accent4>
        <a:srgbClr val="FFE22E"/>
      </a:accent4>
      <a:accent5>
        <a:srgbClr val="97CB64"/>
      </a:accent5>
      <a:accent6>
        <a:srgbClr val="F79333"/>
      </a:accent6>
      <a:hlink>
        <a:srgbClr val="0B2F4E"/>
      </a:hlink>
      <a:folHlink>
        <a:srgbClr val="0B2F4E"/>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p-presentation-template-blank-widescreen  -  Read-Only" id="{283E2444-A58F-4B49-AB45-52EE9721F3A2}" vid="{B8C4C12C-5171-3345-A4D8-1CB41A9ED6FA}"/>
    </a:ext>
  </a:extLst>
</a:theme>
</file>

<file path=ppt/theme/theme7.xml><?xml version="1.0" encoding="utf-8"?>
<a:theme xmlns:a="http://schemas.openxmlformats.org/drawingml/2006/main" name="About RAP ">
  <a:themeElements>
    <a:clrScheme name="RAP Rebrand Final">
      <a:dk1>
        <a:srgbClr val="00437D"/>
      </a:dk1>
      <a:lt1>
        <a:srgbClr val="FFFFFF"/>
      </a:lt1>
      <a:dk2>
        <a:srgbClr val="131543"/>
      </a:dk2>
      <a:lt2>
        <a:srgbClr val="F1F1F1"/>
      </a:lt2>
      <a:accent1>
        <a:srgbClr val="00B8BE"/>
      </a:accent1>
      <a:accent2>
        <a:srgbClr val="F15928"/>
      </a:accent2>
      <a:accent3>
        <a:srgbClr val="0079A3"/>
      </a:accent3>
      <a:accent4>
        <a:srgbClr val="FFE22E"/>
      </a:accent4>
      <a:accent5>
        <a:srgbClr val="97CB64"/>
      </a:accent5>
      <a:accent6>
        <a:srgbClr val="F79333"/>
      </a:accent6>
      <a:hlink>
        <a:srgbClr val="0B2F4E"/>
      </a:hlink>
      <a:folHlink>
        <a:srgbClr val="0B2F4E"/>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p-presentation-template-blank-widescreen  -  Read-Only" id="{283E2444-A58F-4B49-AB45-52EE9721F3A2}" vid="{123BFA30-1DF0-C442-BC77-6FBFF7E6854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A67015935D31944BBC3798973899D389" ma:contentTypeVersion="14" ma:contentTypeDescription="Create a new document." ma:contentTypeScope="" ma:versionID="00a66d9dba1557be984835248ae0fbfa">
  <xsd:schema xmlns:xsd="http://www.w3.org/2001/XMLSchema" xmlns:xs="http://www.w3.org/2001/XMLSchema" xmlns:p="http://schemas.microsoft.com/office/2006/metadata/properties" xmlns:ns2="2aed5f02-abfd-4873-a7ab-e2b24e9c611b" xmlns:ns3="e3fa2129-4b60-4d6e-ac1a-f7dd9af5ebd6" xmlns:ns4="ebeb3707-5210-4743-8255-78c24a9c38a4" targetNamespace="http://schemas.microsoft.com/office/2006/metadata/properties" ma:root="true" ma:fieldsID="76f704baeea7f5d31178076a4cb652de" ns2:_="" ns3:_="" ns4:_="">
    <xsd:import namespace="2aed5f02-abfd-4873-a7ab-e2b24e9c611b"/>
    <xsd:import namespace="e3fa2129-4b60-4d6e-ac1a-f7dd9af5ebd6"/>
    <xsd:import namespace="ebeb3707-5210-4743-8255-78c24a9c38a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bjectDetectorVersion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ed5f02-abfd-4873-a7ab-e2b24e9c611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f9086c-8f42-4e20-a92f-77beb7dd37dd}" ma:internalName="TaxCatchAll" ma:showField="CatchAllData" ma:web="2aed5f02-abfd-4873-a7ab-e2b24e9c611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fa2129-4b60-4d6e-ac1a-f7dd9af5ebd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f22b6e6-af2c-49e0-a893-9fda7ebbbb15"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eb3707-5210-4743-8255-78c24a9c38a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fa2129-4b60-4d6e-ac1a-f7dd9af5ebd6">
      <Terms xmlns="http://schemas.microsoft.com/office/infopath/2007/PartnerControls"/>
    </lcf76f155ced4ddcb4097134ff3c332f>
    <TaxCatchAll xmlns="2aed5f02-abfd-4873-a7ab-e2b24e9c611b" xsi:nil="true"/>
    <_dlc_DocId xmlns="2aed5f02-abfd-4873-a7ab-e2b24e9c611b">CN5V5D2N2K7J-121727025-918</_dlc_DocId>
    <_dlc_DocIdUrl xmlns="2aed5f02-abfd-4873-a7ab-e2b24e9c611b">
      <Url>https://ourjamaica.sharepoint.com/sites/Intranet/dept/cpa/_layouts/15/DocIdRedir.aspx?ID=CN5V5D2N2K7J-121727025-918</Url>
      <Description>CN5V5D2N2K7J-121727025-918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66AB63-DB18-4A9E-83F7-DCEB87CF1C8C}"/>
</file>

<file path=customXml/itemProps2.xml><?xml version="1.0" encoding="utf-8"?>
<ds:datastoreItem xmlns:ds="http://schemas.openxmlformats.org/officeDocument/2006/customXml" ds:itemID="{289E8192-AB88-4686-A3FD-A022631653AF}"/>
</file>

<file path=customXml/itemProps3.xml><?xml version="1.0" encoding="utf-8"?>
<ds:datastoreItem xmlns:ds="http://schemas.openxmlformats.org/officeDocument/2006/customXml" ds:itemID="{EA08D495-C7E0-4A38-82AA-3C0291B46432}">
  <ds:schemaRefs>
    <ds:schemaRef ds:uri="f222a950-8c22-4e74-909f-b3a5681ebcd1"/>
    <ds:schemaRef ds:uri="http://schemas.microsoft.com/office/infopath/2007/PartnerControls"/>
    <ds:schemaRef ds:uri="http://purl.org/dc/elements/1.1/"/>
    <ds:schemaRef ds:uri="http://www.w3.org/XML/1998/namespace"/>
    <ds:schemaRef ds:uri="http://purl.org/dc/terms/"/>
    <ds:schemaRef ds:uri="http://purl.org/dc/dcmitype/"/>
    <ds:schemaRef ds:uri="http://schemas.microsoft.com/office/2006/documentManagement/types"/>
    <ds:schemaRef ds:uri="http://schemas.openxmlformats.org/package/2006/metadata/core-properties"/>
    <ds:schemaRef ds:uri="2f33dae6-536f-4e6a-a607-e0814c347543"/>
    <ds:schemaRef ds:uri="http://schemas.microsoft.com/office/2006/metadata/properties"/>
  </ds:schemaRefs>
</ds:datastoreItem>
</file>

<file path=customXml/itemProps4.xml><?xml version="1.0" encoding="utf-8"?>
<ds:datastoreItem xmlns:ds="http://schemas.openxmlformats.org/officeDocument/2006/customXml" ds:itemID="{D9734222-EE30-426E-894A-9F1C744A07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Cover Slides English Logo Mulitple Presenters</Template>
  <TotalTime>3340</TotalTime>
  <Words>1088</Words>
  <Application>Microsoft Macintosh PowerPoint</Application>
  <PresentationFormat>Widescreen</PresentationFormat>
  <Paragraphs>137</Paragraphs>
  <Slides>10</Slides>
  <Notes>10</Notes>
  <HiddenSlides>0</HiddenSlides>
  <MMClips>0</MMClips>
  <ScaleCrop>false</ScaleCrop>
  <HeadingPairs>
    <vt:vector size="8" baseType="variant">
      <vt:variant>
        <vt:lpstr>Fonts Used</vt:lpstr>
      </vt:variant>
      <vt:variant>
        <vt:i4>4</vt:i4>
      </vt:variant>
      <vt:variant>
        <vt:lpstr>Theme</vt:lpstr>
      </vt:variant>
      <vt:variant>
        <vt:i4>7</vt:i4>
      </vt:variant>
      <vt:variant>
        <vt:lpstr>Embedded OLE Servers</vt:lpstr>
      </vt:variant>
      <vt:variant>
        <vt:i4>1</vt:i4>
      </vt:variant>
      <vt:variant>
        <vt:lpstr>Slide Titles</vt:lpstr>
      </vt:variant>
      <vt:variant>
        <vt:i4>10</vt:i4>
      </vt:variant>
    </vt:vector>
  </HeadingPairs>
  <TitlesOfParts>
    <vt:vector size="22" baseType="lpstr">
      <vt:lpstr>SimSun</vt:lpstr>
      <vt:lpstr>Arial</vt:lpstr>
      <vt:lpstr>Calibri</vt:lpstr>
      <vt:lpstr>Wingdings</vt:lpstr>
      <vt:lpstr>Cover Slides English Logo Mulitple Presenters</vt:lpstr>
      <vt:lpstr>Cover Slides Chinese Logo Multiple Presenters</vt:lpstr>
      <vt:lpstr>Section Break Slides</vt:lpstr>
      <vt:lpstr>Body Slides</vt:lpstr>
      <vt:lpstr>Blank Slide</vt:lpstr>
      <vt:lpstr>Impact Slides</vt:lpstr>
      <vt:lpstr>About RAP </vt:lpstr>
      <vt:lpstr>think-cell Slide</vt:lpstr>
      <vt:lpstr>Advancing Barbados’ Clean Energy Transition           Through Regulatory Reform</vt:lpstr>
      <vt:lpstr>Barbados National Energy Policy - Goals</vt:lpstr>
      <vt:lpstr>Barbados National Energy Policy - Objectives</vt:lpstr>
      <vt:lpstr>Focus: Unpacking Five Strategies</vt:lpstr>
      <vt:lpstr>Model Existing Mechanisms in the IRRP</vt:lpstr>
      <vt:lpstr>Move Toward Performance Based Regulation</vt:lpstr>
      <vt:lpstr>Accelerate Customer Programs</vt:lpstr>
      <vt:lpstr>Increase Stakeholder Education &amp; Engagement</vt:lpstr>
      <vt:lpstr>Build Up the FTC’s Skills &amp; Capacity</vt:lpstr>
      <vt:lpstr>Our Journey and Next Steps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Shawn Enterline</dc:creator>
  <cp:keywords/>
  <dc:description/>
  <cp:lastModifiedBy>Richard Sedano</cp:lastModifiedBy>
  <cp:revision>45</cp:revision>
  <dcterms:created xsi:type="dcterms:W3CDTF">2023-11-09T12:19:31Z</dcterms:created>
  <dcterms:modified xsi:type="dcterms:W3CDTF">2026-04-29T16:13:21Z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0x010100A67015935D31944BBC3798973899D389</vt:lpwstr>
  </property>
  <property fmtid="{D5CDD505-2E9C-101B-9397-08002B2CF9AE}" pid="3" name="Navigation Term">
    <vt:lpwstr>47;#Communications|df4b1a3b-19fc-41dc-b149-4a7a35d55fde</vt:lpwstr>
  </property>
  <property fmtid="{D5CDD505-2E9C-101B-9397-08002B2CF9AE}" pid="4" name="m59841eafb2942339a5261151a433186">
    <vt:lpwstr/>
  </property>
  <property fmtid="{D5CDD505-2E9C-101B-9397-08002B2CF9AE}" pid="5" name="Topic">
    <vt:lpwstr/>
  </property>
  <property fmtid="{D5CDD505-2E9C-101B-9397-08002B2CF9AE}" pid="6" name="Document Type">
    <vt:lpwstr/>
  </property>
  <property fmtid="{D5CDD505-2E9C-101B-9397-08002B2CF9AE}" pid="7" name="RAP Location">
    <vt:lpwstr/>
  </property>
  <property fmtid="{D5CDD505-2E9C-101B-9397-08002B2CF9AE}" pid="8" name="RAP Authors">
    <vt:lpwstr/>
  </property>
  <property fmtid="{D5CDD505-2E9C-101B-9397-08002B2CF9AE}" pid="9" name="MediaServiceImageTags">
    <vt:lpwstr/>
  </property>
  <property fmtid="{D5CDD505-2E9C-101B-9397-08002B2CF9AE}" pid="10" name="_dlc_DocIdItemGuid">
    <vt:lpwstr>8f3887ed-2ec2-4f6c-a1a2-aa97b41d7849</vt:lpwstr>
  </property>
</Properties>
</file>