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drawing1.xml" ContentType="application/vnd.ms-office.drawingml.diagramDrawing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5"/>
  </p:notesMasterIdLst>
  <p:sldIdLst>
    <p:sldId id="2767" r:id="rId5"/>
    <p:sldId id="257" r:id="rId6"/>
    <p:sldId id="2769" r:id="rId7"/>
    <p:sldId id="258" r:id="rId8"/>
    <p:sldId id="2768" r:id="rId9"/>
    <p:sldId id="260" r:id="rId10"/>
    <p:sldId id="266" r:id="rId11"/>
    <p:sldId id="2771" r:id="rId12"/>
    <p:sldId id="270" r:id="rId13"/>
    <p:sldId id="2772" r:id="rId1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695"/>
  </p:normalViewPr>
  <p:slideViewPr>
    <p:cSldViewPr snapToGrid="0">
      <p:cViewPr varScale="1">
        <p:scale>
          <a:sx n="88" d="100"/>
          <a:sy n="88" d="100"/>
        </p:scale>
        <p:origin x="144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3493A-22B3-4352-9596-518302423B8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81BCAE-F00B-45CF-8A45-B489BCB515B8}">
      <dgm:prSet custT="1"/>
      <dgm:spPr/>
      <dgm:t>
        <a:bodyPr/>
        <a:lstStyle/>
        <a:p>
          <a:r>
            <a:rPr lang="en-US" sz="4000" dirty="0"/>
            <a:t>THE ENABLER</a:t>
          </a:r>
        </a:p>
      </dgm:t>
    </dgm:pt>
    <dgm:pt modelId="{827A0731-94B6-4A95-AE39-EE9842E92D82}" type="parTrans" cxnId="{FD19E0DA-1A60-4DBA-99B4-2F4097FC1821}">
      <dgm:prSet/>
      <dgm:spPr/>
      <dgm:t>
        <a:bodyPr/>
        <a:lstStyle/>
        <a:p>
          <a:endParaRPr lang="en-US"/>
        </a:p>
      </dgm:t>
    </dgm:pt>
    <dgm:pt modelId="{9DB6AF7B-4EAA-4D34-B18C-44A4587FBE53}" type="sibTrans" cxnId="{FD19E0DA-1A60-4DBA-99B4-2F4097FC1821}">
      <dgm:prSet/>
      <dgm:spPr/>
      <dgm:t>
        <a:bodyPr/>
        <a:lstStyle/>
        <a:p>
          <a:endParaRPr lang="en-US"/>
        </a:p>
      </dgm:t>
    </dgm:pt>
    <dgm:pt modelId="{57DE56BA-96A0-457B-83FA-43DAA72E1628}">
      <dgm:prSet/>
      <dgm:spPr/>
      <dgm:t>
        <a:bodyPr/>
        <a:lstStyle/>
        <a:p>
          <a:r>
            <a:rPr lang="en-US" dirty="0"/>
            <a:t>DATA INTEGRATION</a:t>
          </a:r>
        </a:p>
      </dgm:t>
    </dgm:pt>
    <dgm:pt modelId="{6F05716D-A682-491E-A9EA-C854AC59FD24}" type="parTrans" cxnId="{706CDFA4-0875-4AB8-84C2-694605A07338}">
      <dgm:prSet/>
      <dgm:spPr/>
      <dgm:t>
        <a:bodyPr/>
        <a:lstStyle/>
        <a:p>
          <a:endParaRPr lang="en-US"/>
        </a:p>
      </dgm:t>
    </dgm:pt>
    <dgm:pt modelId="{F8E684E5-4EF6-423C-8880-205B6991937D}" type="sibTrans" cxnId="{706CDFA4-0875-4AB8-84C2-694605A07338}">
      <dgm:prSet/>
      <dgm:spPr/>
      <dgm:t>
        <a:bodyPr/>
        <a:lstStyle/>
        <a:p>
          <a:endParaRPr lang="en-US"/>
        </a:p>
      </dgm:t>
    </dgm:pt>
    <dgm:pt modelId="{BC39BDF9-2EC0-4D97-8DFF-178CA3A52B01}">
      <dgm:prSet/>
      <dgm:spPr/>
      <dgm:t>
        <a:bodyPr/>
        <a:lstStyle/>
        <a:p>
          <a:r>
            <a:rPr lang="en-US" dirty="0"/>
            <a:t>ACCOUNTABILITY</a:t>
          </a:r>
        </a:p>
      </dgm:t>
    </dgm:pt>
    <dgm:pt modelId="{5010EEAE-B7BD-4B9F-A5A3-ADAD2086D98D}" type="parTrans" cxnId="{E249763E-2CB5-4AE1-9D0B-250415A101C6}">
      <dgm:prSet/>
      <dgm:spPr/>
      <dgm:t>
        <a:bodyPr/>
        <a:lstStyle/>
        <a:p>
          <a:endParaRPr lang="en-US"/>
        </a:p>
      </dgm:t>
    </dgm:pt>
    <dgm:pt modelId="{B69C7284-181A-4649-ACF3-668C22532E7C}" type="sibTrans" cxnId="{E249763E-2CB5-4AE1-9D0B-250415A101C6}">
      <dgm:prSet/>
      <dgm:spPr/>
      <dgm:t>
        <a:bodyPr/>
        <a:lstStyle/>
        <a:p>
          <a:endParaRPr lang="en-US"/>
        </a:p>
      </dgm:t>
    </dgm:pt>
    <dgm:pt modelId="{3A894DB8-0620-414A-AD82-28EF051C8DEA}">
      <dgm:prSet/>
      <dgm:spPr/>
      <dgm:t>
        <a:bodyPr/>
        <a:lstStyle/>
        <a:p>
          <a:r>
            <a:rPr lang="en-US" dirty="0"/>
            <a:t>BUSINESS SYSTEMS ALIGNMENT</a:t>
          </a:r>
        </a:p>
      </dgm:t>
    </dgm:pt>
    <dgm:pt modelId="{E558D2F4-F852-46E8-BC89-FD64CB94BEA9}" type="parTrans" cxnId="{5098455F-0502-4A83-B33D-FA7AE86E6C9D}">
      <dgm:prSet/>
      <dgm:spPr/>
      <dgm:t>
        <a:bodyPr/>
        <a:lstStyle/>
        <a:p>
          <a:endParaRPr lang="en-US"/>
        </a:p>
      </dgm:t>
    </dgm:pt>
    <dgm:pt modelId="{63F23C5F-6B90-4571-8D8E-164038F91442}" type="sibTrans" cxnId="{5098455F-0502-4A83-B33D-FA7AE86E6C9D}">
      <dgm:prSet/>
      <dgm:spPr/>
      <dgm:t>
        <a:bodyPr/>
        <a:lstStyle/>
        <a:p>
          <a:endParaRPr lang="en-US"/>
        </a:p>
      </dgm:t>
    </dgm:pt>
    <dgm:pt modelId="{0A14F58D-B127-4D74-95A6-011F43605B04}">
      <dgm:prSet/>
      <dgm:spPr/>
      <dgm:t>
        <a:bodyPr/>
        <a:lstStyle/>
        <a:p>
          <a:r>
            <a:rPr lang="en-US" dirty="0"/>
            <a:t>DATA QUALITY</a:t>
          </a:r>
        </a:p>
      </dgm:t>
    </dgm:pt>
    <dgm:pt modelId="{07B1C3D1-9A20-46B8-A9CF-79080B945639}" type="parTrans" cxnId="{8D150E22-1AE9-4DFA-9AD7-67AF72913824}">
      <dgm:prSet/>
      <dgm:spPr/>
      <dgm:t>
        <a:bodyPr/>
        <a:lstStyle/>
        <a:p>
          <a:endParaRPr lang="en-US"/>
        </a:p>
      </dgm:t>
    </dgm:pt>
    <dgm:pt modelId="{4AEB5CDF-63FC-4225-A1D9-AEE3619CDFAF}" type="sibTrans" cxnId="{8D150E22-1AE9-4DFA-9AD7-67AF72913824}">
      <dgm:prSet/>
      <dgm:spPr/>
      <dgm:t>
        <a:bodyPr/>
        <a:lstStyle/>
        <a:p>
          <a:endParaRPr lang="en-US"/>
        </a:p>
      </dgm:t>
    </dgm:pt>
    <dgm:pt modelId="{853EFE0B-5AFC-4965-A339-3F22B62BF39F}" type="pres">
      <dgm:prSet presAssocID="{79E3493A-22B3-4352-9596-518302423B8D}" presName="root" presStyleCnt="0">
        <dgm:presLayoutVars>
          <dgm:dir/>
          <dgm:resizeHandles val="exact"/>
        </dgm:presLayoutVars>
      </dgm:prSet>
      <dgm:spPr/>
    </dgm:pt>
    <dgm:pt modelId="{5A975CA0-28B0-4C01-97C0-F70A0D64A603}" type="pres">
      <dgm:prSet presAssocID="{5C81BCAE-F00B-45CF-8A45-B489BCB515B8}" presName="compNode" presStyleCnt="0"/>
      <dgm:spPr/>
    </dgm:pt>
    <dgm:pt modelId="{8515F14A-5026-4EC5-A099-09C9D7C96AE5}" type="pres">
      <dgm:prSet presAssocID="{5C81BCAE-F00B-45CF-8A45-B489BCB515B8}" presName="bgRect" presStyleLbl="bgShp" presStyleIdx="0" presStyleCnt="5" custLinFactNeighborX="-408" custLinFactNeighborY="2410"/>
      <dgm:spPr/>
    </dgm:pt>
    <dgm:pt modelId="{70FBCC11-D39A-451A-8149-BAE91ED0773F}" type="pres">
      <dgm:prSet presAssocID="{5C81BCAE-F00B-45CF-8A45-B489BCB515B8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A4C706DD-3BEC-45B0-BAD0-95020F11AFCE}" type="pres">
      <dgm:prSet presAssocID="{5C81BCAE-F00B-45CF-8A45-B489BCB515B8}" presName="spaceRect" presStyleCnt="0"/>
      <dgm:spPr/>
    </dgm:pt>
    <dgm:pt modelId="{89574FE8-66A6-49D6-B1F5-9A6DD8EF96FC}" type="pres">
      <dgm:prSet presAssocID="{5C81BCAE-F00B-45CF-8A45-B489BCB515B8}" presName="parTx" presStyleLbl="revTx" presStyleIdx="0" presStyleCnt="5">
        <dgm:presLayoutVars>
          <dgm:chMax val="0"/>
          <dgm:chPref val="0"/>
        </dgm:presLayoutVars>
      </dgm:prSet>
      <dgm:spPr/>
    </dgm:pt>
    <dgm:pt modelId="{745781CD-F36D-4206-AD6E-3C023F460730}" type="pres">
      <dgm:prSet presAssocID="{9DB6AF7B-4EAA-4D34-B18C-44A4587FBE53}" presName="sibTrans" presStyleCnt="0"/>
      <dgm:spPr/>
    </dgm:pt>
    <dgm:pt modelId="{B374586D-7E40-4E10-A165-638A5FB49F8E}" type="pres">
      <dgm:prSet presAssocID="{57DE56BA-96A0-457B-83FA-43DAA72E1628}" presName="compNode" presStyleCnt="0"/>
      <dgm:spPr/>
    </dgm:pt>
    <dgm:pt modelId="{6E410BD9-04EF-4951-A2DA-FAC3AFB65A29}" type="pres">
      <dgm:prSet presAssocID="{57DE56BA-96A0-457B-83FA-43DAA72E1628}" presName="bgRect" presStyleLbl="bgShp" presStyleIdx="1" presStyleCnt="5"/>
      <dgm:spPr/>
    </dgm:pt>
    <dgm:pt modelId="{2730AF05-7BDD-4369-AA2E-328B2BC4F565}" type="pres">
      <dgm:prSet presAssocID="{57DE56BA-96A0-457B-83FA-43DAA72E1628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9914F2F-154C-4254-ACC7-418615DD4123}" type="pres">
      <dgm:prSet presAssocID="{57DE56BA-96A0-457B-83FA-43DAA72E1628}" presName="spaceRect" presStyleCnt="0"/>
      <dgm:spPr/>
    </dgm:pt>
    <dgm:pt modelId="{8347EF21-1075-4500-9F04-416BBCB9A280}" type="pres">
      <dgm:prSet presAssocID="{57DE56BA-96A0-457B-83FA-43DAA72E1628}" presName="parTx" presStyleLbl="revTx" presStyleIdx="1" presStyleCnt="5">
        <dgm:presLayoutVars>
          <dgm:chMax val="0"/>
          <dgm:chPref val="0"/>
        </dgm:presLayoutVars>
      </dgm:prSet>
      <dgm:spPr/>
    </dgm:pt>
    <dgm:pt modelId="{9C83AAD9-D286-4087-B528-0CB5576E7836}" type="pres">
      <dgm:prSet presAssocID="{F8E684E5-4EF6-423C-8880-205B6991937D}" presName="sibTrans" presStyleCnt="0"/>
      <dgm:spPr/>
    </dgm:pt>
    <dgm:pt modelId="{982A799B-26B2-4282-ABDF-164DEB5FCCF2}" type="pres">
      <dgm:prSet presAssocID="{BC39BDF9-2EC0-4D97-8DFF-178CA3A52B01}" presName="compNode" presStyleCnt="0"/>
      <dgm:spPr/>
    </dgm:pt>
    <dgm:pt modelId="{3AF3CE2F-365A-4F3F-847F-25E8D8F2B22A}" type="pres">
      <dgm:prSet presAssocID="{BC39BDF9-2EC0-4D97-8DFF-178CA3A52B01}" presName="bgRect" presStyleLbl="bgShp" presStyleIdx="2" presStyleCnt="5"/>
      <dgm:spPr/>
    </dgm:pt>
    <dgm:pt modelId="{83A35E15-1DA9-43B0-8541-68C0F7F12ED1}" type="pres">
      <dgm:prSet presAssocID="{BC39BDF9-2EC0-4D97-8DFF-178CA3A52B01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F9E7D8D7-4051-4F46-BD0D-B57854FACE5A}" type="pres">
      <dgm:prSet presAssocID="{BC39BDF9-2EC0-4D97-8DFF-178CA3A52B01}" presName="spaceRect" presStyleCnt="0"/>
      <dgm:spPr/>
    </dgm:pt>
    <dgm:pt modelId="{982872E0-34B6-4516-85BB-A53715D35C3F}" type="pres">
      <dgm:prSet presAssocID="{BC39BDF9-2EC0-4D97-8DFF-178CA3A52B01}" presName="parTx" presStyleLbl="revTx" presStyleIdx="2" presStyleCnt="5">
        <dgm:presLayoutVars>
          <dgm:chMax val="0"/>
          <dgm:chPref val="0"/>
        </dgm:presLayoutVars>
      </dgm:prSet>
      <dgm:spPr/>
    </dgm:pt>
    <dgm:pt modelId="{EC1084D5-6A28-4C69-A0B4-F1F6E40EBFDF}" type="pres">
      <dgm:prSet presAssocID="{B69C7284-181A-4649-ACF3-668C22532E7C}" presName="sibTrans" presStyleCnt="0"/>
      <dgm:spPr/>
    </dgm:pt>
    <dgm:pt modelId="{A0337F84-D048-482E-BE08-008D2C996D70}" type="pres">
      <dgm:prSet presAssocID="{3A894DB8-0620-414A-AD82-28EF051C8DEA}" presName="compNode" presStyleCnt="0"/>
      <dgm:spPr/>
    </dgm:pt>
    <dgm:pt modelId="{5DEDC6CA-6A2C-4250-B8E0-FBA54D4DAAA0}" type="pres">
      <dgm:prSet presAssocID="{3A894DB8-0620-414A-AD82-28EF051C8DEA}" presName="bgRect" presStyleLbl="bgShp" presStyleIdx="3" presStyleCnt="5"/>
      <dgm:spPr/>
    </dgm:pt>
    <dgm:pt modelId="{E6E34CCC-68E5-4AEA-A99E-72DF3B04C750}" type="pres">
      <dgm:prSet presAssocID="{3A894DB8-0620-414A-AD82-28EF051C8DEA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F1E8164B-07B3-496B-BBE4-025FB85F561F}" type="pres">
      <dgm:prSet presAssocID="{3A894DB8-0620-414A-AD82-28EF051C8DEA}" presName="spaceRect" presStyleCnt="0"/>
      <dgm:spPr/>
    </dgm:pt>
    <dgm:pt modelId="{0E601678-6264-4FE8-A224-B2A7AD72F2B6}" type="pres">
      <dgm:prSet presAssocID="{3A894DB8-0620-414A-AD82-28EF051C8DEA}" presName="parTx" presStyleLbl="revTx" presStyleIdx="3" presStyleCnt="5">
        <dgm:presLayoutVars>
          <dgm:chMax val="0"/>
          <dgm:chPref val="0"/>
        </dgm:presLayoutVars>
      </dgm:prSet>
      <dgm:spPr/>
    </dgm:pt>
    <dgm:pt modelId="{BD4B2EAA-B508-44A8-9021-A0B9BB1BE07D}" type="pres">
      <dgm:prSet presAssocID="{63F23C5F-6B90-4571-8D8E-164038F91442}" presName="sibTrans" presStyleCnt="0"/>
      <dgm:spPr/>
    </dgm:pt>
    <dgm:pt modelId="{DB934864-5921-4A06-BCD7-5E7B92D55407}" type="pres">
      <dgm:prSet presAssocID="{0A14F58D-B127-4D74-95A6-011F43605B04}" presName="compNode" presStyleCnt="0"/>
      <dgm:spPr/>
    </dgm:pt>
    <dgm:pt modelId="{E56E0AB5-037A-4C1A-8B35-0EC9AB6B0FC2}" type="pres">
      <dgm:prSet presAssocID="{0A14F58D-B127-4D74-95A6-011F43605B04}" presName="bgRect" presStyleLbl="bgShp" presStyleIdx="4" presStyleCnt="5"/>
      <dgm:spPr/>
    </dgm:pt>
    <dgm:pt modelId="{F94EAB0A-57E8-4D3B-B937-16322775B481}" type="pres">
      <dgm:prSet presAssocID="{0A14F58D-B127-4D74-95A6-011F43605B04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ED79A881-2716-49AC-BB84-0FB07E149C74}" type="pres">
      <dgm:prSet presAssocID="{0A14F58D-B127-4D74-95A6-011F43605B04}" presName="spaceRect" presStyleCnt="0"/>
      <dgm:spPr/>
    </dgm:pt>
    <dgm:pt modelId="{D433B807-6B4C-4BD2-9178-81666022C8F4}" type="pres">
      <dgm:prSet presAssocID="{0A14F58D-B127-4D74-95A6-011F43605B0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71F721D-8128-42F4-886B-CFBB2CC56D5F}" type="presOf" srcId="{BC39BDF9-2EC0-4D97-8DFF-178CA3A52B01}" destId="{982872E0-34B6-4516-85BB-A53715D35C3F}" srcOrd="0" destOrd="0" presId="urn:microsoft.com/office/officeart/2018/2/layout/IconVerticalSolidList"/>
    <dgm:cxn modelId="{8D150E22-1AE9-4DFA-9AD7-67AF72913824}" srcId="{79E3493A-22B3-4352-9596-518302423B8D}" destId="{0A14F58D-B127-4D74-95A6-011F43605B04}" srcOrd="4" destOrd="0" parTransId="{07B1C3D1-9A20-46B8-A9CF-79080B945639}" sibTransId="{4AEB5CDF-63FC-4225-A1D9-AEE3619CDFAF}"/>
    <dgm:cxn modelId="{4BEC5F24-3160-44E8-B9CE-540FFD62918B}" type="presOf" srcId="{3A894DB8-0620-414A-AD82-28EF051C8DEA}" destId="{0E601678-6264-4FE8-A224-B2A7AD72F2B6}" srcOrd="0" destOrd="0" presId="urn:microsoft.com/office/officeart/2018/2/layout/IconVerticalSolidList"/>
    <dgm:cxn modelId="{E249763E-2CB5-4AE1-9D0B-250415A101C6}" srcId="{79E3493A-22B3-4352-9596-518302423B8D}" destId="{BC39BDF9-2EC0-4D97-8DFF-178CA3A52B01}" srcOrd="2" destOrd="0" parTransId="{5010EEAE-B7BD-4B9F-A5A3-ADAD2086D98D}" sibTransId="{B69C7284-181A-4649-ACF3-668C22532E7C}"/>
    <dgm:cxn modelId="{457B5C40-3ADC-42A6-A6CB-8CBA4533400A}" type="presOf" srcId="{0A14F58D-B127-4D74-95A6-011F43605B04}" destId="{D433B807-6B4C-4BD2-9178-81666022C8F4}" srcOrd="0" destOrd="0" presId="urn:microsoft.com/office/officeart/2018/2/layout/IconVerticalSolidList"/>
    <dgm:cxn modelId="{5098455F-0502-4A83-B33D-FA7AE86E6C9D}" srcId="{79E3493A-22B3-4352-9596-518302423B8D}" destId="{3A894DB8-0620-414A-AD82-28EF051C8DEA}" srcOrd="3" destOrd="0" parTransId="{E558D2F4-F852-46E8-BC89-FD64CB94BEA9}" sibTransId="{63F23C5F-6B90-4571-8D8E-164038F91442}"/>
    <dgm:cxn modelId="{706CDFA4-0875-4AB8-84C2-694605A07338}" srcId="{79E3493A-22B3-4352-9596-518302423B8D}" destId="{57DE56BA-96A0-457B-83FA-43DAA72E1628}" srcOrd="1" destOrd="0" parTransId="{6F05716D-A682-491E-A9EA-C854AC59FD24}" sibTransId="{F8E684E5-4EF6-423C-8880-205B6991937D}"/>
    <dgm:cxn modelId="{B7E7C9A8-B74E-40CD-A472-BE26098FDCF0}" type="presOf" srcId="{57DE56BA-96A0-457B-83FA-43DAA72E1628}" destId="{8347EF21-1075-4500-9F04-416BBCB9A280}" srcOrd="0" destOrd="0" presId="urn:microsoft.com/office/officeart/2018/2/layout/IconVerticalSolidList"/>
    <dgm:cxn modelId="{7F3103B4-45A8-4DB8-B7CD-1F86C1727F74}" type="presOf" srcId="{79E3493A-22B3-4352-9596-518302423B8D}" destId="{853EFE0B-5AFC-4965-A339-3F22B62BF39F}" srcOrd="0" destOrd="0" presId="urn:microsoft.com/office/officeart/2018/2/layout/IconVerticalSolidList"/>
    <dgm:cxn modelId="{FD19E0DA-1A60-4DBA-99B4-2F4097FC1821}" srcId="{79E3493A-22B3-4352-9596-518302423B8D}" destId="{5C81BCAE-F00B-45CF-8A45-B489BCB515B8}" srcOrd="0" destOrd="0" parTransId="{827A0731-94B6-4A95-AE39-EE9842E92D82}" sibTransId="{9DB6AF7B-4EAA-4D34-B18C-44A4587FBE53}"/>
    <dgm:cxn modelId="{A28D96F3-A137-4145-B3AD-2ABEDED13597}" type="presOf" srcId="{5C81BCAE-F00B-45CF-8A45-B489BCB515B8}" destId="{89574FE8-66A6-49D6-B1F5-9A6DD8EF96FC}" srcOrd="0" destOrd="0" presId="urn:microsoft.com/office/officeart/2018/2/layout/IconVerticalSolidList"/>
    <dgm:cxn modelId="{A8D0A3C1-4D41-4121-AD2D-20FCA2E0A516}" type="presParOf" srcId="{853EFE0B-5AFC-4965-A339-3F22B62BF39F}" destId="{5A975CA0-28B0-4C01-97C0-F70A0D64A603}" srcOrd="0" destOrd="0" presId="urn:microsoft.com/office/officeart/2018/2/layout/IconVerticalSolidList"/>
    <dgm:cxn modelId="{E862786E-A71B-4EF3-9683-05CD4DB8845B}" type="presParOf" srcId="{5A975CA0-28B0-4C01-97C0-F70A0D64A603}" destId="{8515F14A-5026-4EC5-A099-09C9D7C96AE5}" srcOrd="0" destOrd="0" presId="urn:microsoft.com/office/officeart/2018/2/layout/IconVerticalSolidList"/>
    <dgm:cxn modelId="{073062F3-E9CA-4F31-8AFE-2982BA9F6CD5}" type="presParOf" srcId="{5A975CA0-28B0-4C01-97C0-F70A0D64A603}" destId="{70FBCC11-D39A-451A-8149-BAE91ED0773F}" srcOrd="1" destOrd="0" presId="urn:microsoft.com/office/officeart/2018/2/layout/IconVerticalSolidList"/>
    <dgm:cxn modelId="{3691E43B-714D-466A-888C-3FBEE43656C4}" type="presParOf" srcId="{5A975CA0-28B0-4C01-97C0-F70A0D64A603}" destId="{A4C706DD-3BEC-45B0-BAD0-95020F11AFCE}" srcOrd="2" destOrd="0" presId="urn:microsoft.com/office/officeart/2018/2/layout/IconVerticalSolidList"/>
    <dgm:cxn modelId="{27F93CEE-2D3C-4F21-AED1-8CFE03E58199}" type="presParOf" srcId="{5A975CA0-28B0-4C01-97C0-F70A0D64A603}" destId="{89574FE8-66A6-49D6-B1F5-9A6DD8EF96FC}" srcOrd="3" destOrd="0" presId="urn:microsoft.com/office/officeart/2018/2/layout/IconVerticalSolidList"/>
    <dgm:cxn modelId="{C3B31220-ECCE-49DD-A223-57F132D19644}" type="presParOf" srcId="{853EFE0B-5AFC-4965-A339-3F22B62BF39F}" destId="{745781CD-F36D-4206-AD6E-3C023F460730}" srcOrd="1" destOrd="0" presId="urn:microsoft.com/office/officeart/2018/2/layout/IconVerticalSolidList"/>
    <dgm:cxn modelId="{8EFABA8D-288C-4CBB-8590-456DDD86A741}" type="presParOf" srcId="{853EFE0B-5AFC-4965-A339-3F22B62BF39F}" destId="{B374586D-7E40-4E10-A165-638A5FB49F8E}" srcOrd="2" destOrd="0" presId="urn:microsoft.com/office/officeart/2018/2/layout/IconVerticalSolidList"/>
    <dgm:cxn modelId="{84D3F61A-686F-4B2B-95BB-CF64D0D5BC47}" type="presParOf" srcId="{B374586D-7E40-4E10-A165-638A5FB49F8E}" destId="{6E410BD9-04EF-4951-A2DA-FAC3AFB65A29}" srcOrd="0" destOrd="0" presId="urn:microsoft.com/office/officeart/2018/2/layout/IconVerticalSolidList"/>
    <dgm:cxn modelId="{40CDFD29-6182-4AE2-B26E-B9501FC9D2B7}" type="presParOf" srcId="{B374586D-7E40-4E10-A165-638A5FB49F8E}" destId="{2730AF05-7BDD-4369-AA2E-328B2BC4F565}" srcOrd="1" destOrd="0" presId="urn:microsoft.com/office/officeart/2018/2/layout/IconVerticalSolidList"/>
    <dgm:cxn modelId="{9B69D763-1A8F-4C4A-814B-A9448E8723E4}" type="presParOf" srcId="{B374586D-7E40-4E10-A165-638A5FB49F8E}" destId="{89914F2F-154C-4254-ACC7-418615DD4123}" srcOrd="2" destOrd="0" presId="urn:microsoft.com/office/officeart/2018/2/layout/IconVerticalSolidList"/>
    <dgm:cxn modelId="{950A2A7B-8F29-4580-BB35-0816F0FF3FAC}" type="presParOf" srcId="{B374586D-7E40-4E10-A165-638A5FB49F8E}" destId="{8347EF21-1075-4500-9F04-416BBCB9A280}" srcOrd="3" destOrd="0" presId="urn:microsoft.com/office/officeart/2018/2/layout/IconVerticalSolidList"/>
    <dgm:cxn modelId="{BDCB8086-1E2F-462B-ACA1-422315559FDC}" type="presParOf" srcId="{853EFE0B-5AFC-4965-A339-3F22B62BF39F}" destId="{9C83AAD9-D286-4087-B528-0CB5576E7836}" srcOrd="3" destOrd="0" presId="urn:microsoft.com/office/officeart/2018/2/layout/IconVerticalSolidList"/>
    <dgm:cxn modelId="{620AB30A-BC4C-4D0C-AD5C-378DDD8969AA}" type="presParOf" srcId="{853EFE0B-5AFC-4965-A339-3F22B62BF39F}" destId="{982A799B-26B2-4282-ABDF-164DEB5FCCF2}" srcOrd="4" destOrd="0" presId="urn:microsoft.com/office/officeart/2018/2/layout/IconVerticalSolidList"/>
    <dgm:cxn modelId="{D457194A-B7D6-4892-8597-6E19E609CD15}" type="presParOf" srcId="{982A799B-26B2-4282-ABDF-164DEB5FCCF2}" destId="{3AF3CE2F-365A-4F3F-847F-25E8D8F2B22A}" srcOrd="0" destOrd="0" presId="urn:microsoft.com/office/officeart/2018/2/layout/IconVerticalSolidList"/>
    <dgm:cxn modelId="{AA8680F7-1BFE-4DED-A706-281BD1818979}" type="presParOf" srcId="{982A799B-26B2-4282-ABDF-164DEB5FCCF2}" destId="{83A35E15-1DA9-43B0-8541-68C0F7F12ED1}" srcOrd="1" destOrd="0" presId="urn:microsoft.com/office/officeart/2018/2/layout/IconVerticalSolidList"/>
    <dgm:cxn modelId="{77A07E37-B437-480B-8433-9A203901A6CD}" type="presParOf" srcId="{982A799B-26B2-4282-ABDF-164DEB5FCCF2}" destId="{F9E7D8D7-4051-4F46-BD0D-B57854FACE5A}" srcOrd="2" destOrd="0" presId="urn:microsoft.com/office/officeart/2018/2/layout/IconVerticalSolidList"/>
    <dgm:cxn modelId="{E37C6A69-7B47-4ED5-9FB0-2C97AC18FF3F}" type="presParOf" srcId="{982A799B-26B2-4282-ABDF-164DEB5FCCF2}" destId="{982872E0-34B6-4516-85BB-A53715D35C3F}" srcOrd="3" destOrd="0" presId="urn:microsoft.com/office/officeart/2018/2/layout/IconVerticalSolidList"/>
    <dgm:cxn modelId="{38D72E70-1D08-4398-B00E-B54A39FD3D73}" type="presParOf" srcId="{853EFE0B-5AFC-4965-A339-3F22B62BF39F}" destId="{EC1084D5-6A28-4C69-A0B4-F1F6E40EBFDF}" srcOrd="5" destOrd="0" presId="urn:microsoft.com/office/officeart/2018/2/layout/IconVerticalSolidList"/>
    <dgm:cxn modelId="{160F66C7-8C26-4A3A-BB93-56EA2B21312C}" type="presParOf" srcId="{853EFE0B-5AFC-4965-A339-3F22B62BF39F}" destId="{A0337F84-D048-482E-BE08-008D2C996D70}" srcOrd="6" destOrd="0" presId="urn:microsoft.com/office/officeart/2018/2/layout/IconVerticalSolidList"/>
    <dgm:cxn modelId="{404B4ED6-61C3-4F7E-B013-C3E38D0E2D19}" type="presParOf" srcId="{A0337F84-D048-482E-BE08-008D2C996D70}" destId="{5DEDC6CA-6A2C-4250-B8E0-FBA54D4DAAA0}" srcOrd="0" destOrd="0" presId="urn:microsoft.com/office/officeart/2018/2/layout/IconVerticalSolidList"/>
    <dgm:cxn modelId="{546A231F-1C4A-4EB4-A974-B23B0C3CC3B2}" type="presParOf" srcId="{A0337F84-D048-482E-BE08-008D2C996D70}" destId="{E6E34CCC-68E5-4AEA-A99E-72DF3B04C750}" srcOrd="1" destOrd="0" presId="urn:microsoft.com/office/officeart/2018/2/layout/IconVerticalSolidList"/>
    <dgm:cxn modelId="{E888EAFD-FA3F-484E-BB3D-5469448DB790}" type="presParOf" srcId="{A0337F84-D048-482E-BE08-008D2C996D70}" destId="{F1E8164B-07B3-496B-BBE4-025FB85F561F}" srcOrd="2" destOrd="0" presId="urn:microsoft.com/office/officeart/2018/2/layout/IconVerticalSolidList"/>
    <dgm:cxn modelId="{A6B86867-1D86-4E62-A451-17177F1DA252}" type="presParOf" srcId="{A0337F84-D048-482E-BE08-008D2C996D70}" destId="{0E601678-6264-4FE8-A224-B2A7AD72F2B6}" srcOrd="3" destOrd="0" presId="urn:microsoft.com/office/officeart/2018/2/layout/IconVerticalSolidList"/>
    <dgm:cxn modelId="{D08D36D6-F18F-4772-AD7D-C49F041123C4}" type="presParOf" srcId="{853EFE0B-5AFC-4965-A339-3F22B62BF39F}" destId="{BD4B2EAA-B508-44A8-9021-A0B9BB1BE07D}" srcOrd="7" destOrd="0" presId="urn:microsoft.com/office/officeart/2018/2/layout/IconVerticalSolidList"/>
    <dgm:cxn modelId="{B2C50D0E-B26C-4786-95CC-94D73C36492E}" type="presParOf" srcId="{853EFE0B-5AFC-4965-A339-3F22B62BF39F}" destId="{DB934864-5921-4A06-BCD7-5E7B92D55407}" srcOrd="8" destOrd="0" presId="urn:microsoft.com/office/officeart/2018/2/layout/IconVerticalSolidList"/>
    <dgm:cxn modelId="{4CFCC38C-16D9-4D86-979E-E4B15E9EE03C}" type="presParOf" srcId="{DB934864-5921-4A06-BCD7-5E7B92D55407}" destId="{E56E0AB5-037A-4C1A-8B35-0EC9AB6B0FC2}" srcOrd="0" destOrd="0" presId="urn:microsoft.com/office/officeart/2018/2/layout/IconVerticalSolidList"/>
    <dgm:cxn modelId="{F36A5ED2-28C2-4A59-A355-A89DF5DBAE7E}" type="presParOf" srcId="{DB934864-5921-4A06-BCD7-5E7B92D55407}" destId="{F94EAB0A-57E8-4D3B-B937-16322775B481}" srcOrd="1" destOrd="0" presId="urn:microsoft.com/office/officeart/2018/2/layout/IconVerticalSolidList"/>
    <dgm:cxn modelId="{B59311F9-17E9-4394-A607-160AC7483713}" type="presParOf" srcId="{DB934864-5921-4A06-BCD7-5E7B92D55407}" destId="{ED79A881-2716-49AC-BB84-0FB07E149C74}" srcOrd="2" destOrd="0" presId="urn:microsoft.com/office/officeart/2018/2/layout/IconVerticalSolidList"/>
    <dgm:cxn modelId="{7C9E87BD-4E9A-48CA-A0CB-9410FC8E09AC}" type="presParOf" srcId="{DB934864-5921-4A06-BCD7-5E7B92D55407}" destId="{D433B807-6B4C-4BD2-9178-81666022C8F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5F14A-5026-4EC5-A099-09C9D7C96AE5}">
      <dsp:nvSpPr>
        <dsp:cNvPr id="0" name=""/>
        <dsp:cNvSpPr/>
      </dsp:nvSpPr>
      <dsp:spPr>
        <a:xfrm>
          <a:off x="0" y="27428"/>
          <a:ext cx="7159752" cy="9525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BCC11-D39A-451A-8149-BAE91ED0773F}">
      <dsp:nvSpPr>
        <dsp:cNvPr id="0" name=""/>
        <dsp:cNvSpPr/>
      </dsp:nvSpPr>
      <dsp:spPr>
        <a:xfrm>
          <a:off x="288141" y="218791"/>
          <a:ext cx="523893" cy="52389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74FE8-66A6-49D6-B1F5-9A6DD8EF96FC}">
      <dsp:nvSpPr>
        <dsp:cNvPr id="0" name=""/>
        <dsp:cNvSpPr/>
      </dsp:nvSpPr>
      <dsp:spPr>
        <a:xfrm>
          <a:off x="1100176" y="4471"/>
          <a:ext cx="6059575" cy="95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10" tIns="100810" rIns="100810" bIns="10081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THE ENABLER</a:t>
          </a:r>
        </a:p>
      </dsp:txBody>
      <dsp:txXfrm>
        <a:off x="1100176" y="4471"/>
        <a:ext cx="6059575" cy="952533"/>
      </dsp:txXfrm>
    </dsp:sp>
    <dsp:sp modelId="{6E410BD9-04EF-4951-A2DA-FAC3AFB65A29}">
      <dsp:nvSpPr>
        <dsp:cNvPr id="0" name=""/>
        <dsp:cNvSpPr/>
      </dsp:nvSpPr>
      <dsp:spPr>
        <a:xfrm>
          <a:off x="0" y="1195138"/>
          <a:ext cx="7159752" cy="9525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0AF05-7BDD-4369-AA2E-328B2BC4F565}">
      <dsp:nvSpPr>
        <dsp:cNvPr id="0" name=""/>
        <dsp:cNvSpPr/>
      </dsp:nvSpPr>
      <dsp:spPr>
        <a:xfrm>
          <a:off x="288141" y="1409458"/>
          <a:ext cx="523893" cy="52389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7EF21-1075-4500-9F04-416BBCB9A280}">
      <dsp:nvSpPr>
        <dsp:cNvPr id="0" name=""/>
        <dsp:cNvSpPr/>
      </dsp:nvSpPr>
      <dsp:spPr>
        <a:xfrm>
          <a:off x="1100176" y="1195138"/>
          <a:ext cx="6059575" cy="95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10" tIns="100810" rIns="100810" bIns="10081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INTEGRATION</a:t>
          </a:r>
        </a:p>
      </dsp:txBody>
      <dsp:txXfrm>
        <a:off x="1100176" y="1195138"/>
        <a:ext cx="6059575" cy="952533"/>
      </dsp:txXfrm>
    </dsp:sp>
    <dsp:sp modelId="{3AF3CE2F-365A-4F3F-847F-25E8D8F2B22A}">
      <dsp:nvSpPr>
        <dsp:cNvPr id="0" name=""/>
        <dsp:cNvSpPr/>
      </dsp:nvSpPr>
      <dsp:spPr>
        <a:xfrm>
          <a:off x="0" y="2385805"/>
          <a:ext cx="7159752" cy="9525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35E15-1DA9-43B0-8541-68C0F7F12ED1}">
      <dsp:nvSpPr>
        <dsp:cNvPr id="0" name=""/>
        <dsp:cNvSpPr/>
      </dsp:nvSpPr>
      <dsp:spPr>
        <a:xfrm>
          <a:off x="288141" y="2600125"/>
          <a:ext cx="523893" cy="52389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872E0-34B6-4516-85BB-A53715D35C3F}">
      <dsp:nvSpPr>
        <dsp:cNvPr id="0" name=""/>
        <dsp:cNvSpPr/>
      </dsp:nvSpPr>
      <dsp:spPr>
        <a:xfrm>
          <a:off x="1100176" y="2385805"/>
          <a:ext cx="6059575" cy="95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10" tIns="100810" rIns="100810" bIns="10081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ACCOUNTABILITY</a:t>
          </a:r>
        </a:p>
      </dsp:txBody>
      <dsp:txXfrm>
        <a:off x="1100176" y="2385805"/>
        <a:ext cx="6059575" cy="952533"/>
      </dsp:txXfrm>
    </dsp:sp>
    <dsp:sp modelId="{5DEDC6CA-6A2C-4250-B8E0-FBA54D4DAAA0}">
      <dsp:nvSpPr>
        <dsp:cNvPr id="0" name=""/>
        <dsp:cNvSpPr/>
      </dsp:nvSpPr>
      <dsp:spPr>
        <a:xfrm>
          <a:off x="0" y="3576472"/>
          <a:ext cx="7159752" cy="9525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34CCC-68E5-4AEA-A99E-72DF3B04C750}">
      <dsp:nvSpPr>
        <dsp:cNvPr id="0" name=""/>
        <dsp:cNvSpPr/>
      </dsp:nvSpPr>
      <dsp:spPr>
        <a:xfrm>
          <a:off x="288141" y="3790792"/>
          <a:ext cx="523893" cy="52389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01678-6264-4FE8-A224-B2A7AD72F2B6}">
      <dsp:nvSpPr>
        <dsp:cNvPr id="0" name=""/>
        <dsp:cNvSpPr/>
      </dsp:nvSpPr>
      <dsp:spPr>
        <a:xfrm>
          <a:off x="1100176" y="3576472"/>
          <a:ext cx="6059575" cy="95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10" tIns="100810" rIns="100810" bIns="10081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BUSINESS SYSTEMS ALIGNMENT</a:t>
          </a:r>
        </a:p>
      </dsp:txBody>
      <dsp:txXfrm>
        <a:off x="1100176" y="3576472"/>
        <a:ext cx="6059575" cy="952533"/>
      </dsp:txXfrm>
    </dsp:sp>
    <dsp:sp modelId="{E56E0AB5-037A-4C1A-8B35-0EC9AB6B0FC2}">
      <dsp:nvSpPr>
        <dsp:cNvPr id="0" name=""/>
        <dsp:cNvSpPr/>
      </dsp:nvSpPr>
      <dsp:spPr>
        <a:xfrm>
          <a:off x="0" y="4767138"/>
          <a:ext cx="7159752" cy="9525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EAB0A-57E8-4D3B-B937-16322775B481}">
      <dsp:nvSpPr>
        <dsp:cNvPr id="0" name=""/>
        <dsp:cNvSpPr/>
      </dsp:nvSpPr>
      <dsp:spPr>
        <a:xfrm>
          <a:off x="288141" y="4981458"/>
          <a:ext cx="523893" cy="52389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3B807-6B4C-4BD2-9178-81666022C8F4}">
      <dsp:nvSpPr>
        <dsp:cNvPr id="0" name=""/>
        <dsp:cNvSpPr/>
      </dsp:nvSpPr>
      <dsp:spPr>
        <a:xfrm>
          <a:off x="1100176" y="4767138"/>
          <a:ext cx="6059575" cy="95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10" tIns="100810" rIns="100810" bIns="10081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QUALITY</a:t>
          </a:r>
        </a:p>
      </dsp:txBody>
      <dsp:txXfrm>
        <a:off x="1100176" y="4767138"/>
        <a:ext cx="6059575" cy="952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C2D05EE-1874-40CA-ACBB-AAFE8CEAEC56}" type="datetimeFigureOut">
              <a:t>4/23/2026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09B9498-FDEE-4498-AC3A-C83DFCC8A50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76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965C32D-63EE-4133-9108-A2BD34E475D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716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Key elements of an effective data governance </a:t>
            </a:r>
            <a:r>
              <a:rPr lang="en-US" dirty="0" err="1">
                <a:solidFill>
                  <a:srgbClr val="FFC000"/>
                </a:solidFill>
              </a:rPr>
              <a:t>programme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B9498-FDEE-4498-AC3A-C83DFCC8A50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3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B9498-FDEE-4498-AC3A-C83DFCC8A50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72" y="3425399"/>
            <a:ext cx="7685140" cy="2621154"/>
          </a:xfrm>
        </p:spPr>
        <p:txBody>
          <a:bodyPr anchor="b">
            <a:noAutofit/>
          </a:bodyPr>
          <a:lstStyle>
            <a:lvl1pPr algn="l">
              <a:defRPr sz="7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172" y="415057"/>
            <a:ext cx="7685139" cy="141409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4EF954-66B1-4168-AF40-97F3DAF43FC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C450F2-3BB4-4AE4-8A35-A9D7AEA4C8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51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lphaLcPeriod"/>
              <a:defRPr sz="1600"/>
            </a:lvl2pPr>
            <a:lvl3pPr marL="800100" indent="-342900">
              <a:buFont typeface="+mj-lt"/>
              <a:buAutoNum type="romanLcPeriod"/>
              <a:defRPr sz="1400"/>
            </a:lvl3pPr>
            <a:lvl4pPr marL="914400" indent="-228600">
              <a:buFont typeface="+mj-lt"/>
              <a:buAutoNum type="arabicParenR"/>
              <a:defRPr sz="1200"/>
            </a:lvl4pPr>
            <a:lvl5pPr marL="1143000" indent="-228600">
              <a:buFont typeface="+mj-lt"/>
              <a:buAutoNum type="alphaLcParenR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747D10D-DAA6-49BD-BCDC-42DE71F72A89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16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Fifth level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C55D-C47D-42B9-AD20-3E2CCE08596C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64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44AD-1FB0-4882-B380-D102D5E41B49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1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D0E9-BB2A-40F4-9FCA-339953EA9BCB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39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CE86-7B4C-43EC-801D-4B957536C306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60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3FCD9-BE24-4676-9D2E-63D9ED82EDA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22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290A-121B-47D5-B4CD-63E70D76A5D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2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58D8-7EDF-40A6-A98C-8CBDF59A319E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12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6DF7C3E-B5DF-4043-B2F9-CD94B277B81B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5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4F04B89-F088-43E2-8F95-5A2E5E9F612E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72" y="553616"/>
            <a:ext cx="7914087" cy="4008859"/>
          </a:xfrm>
        </p:spPr>
        <p:txBody>
          <a:bodyPr anchor="t">
            <a:normAutofit/>
          </a:bodyPr>
          <a:lstStyle>
            <a:lvl1pPr>
              <a:defRPr sz="60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172" y="5088156"/>
            <a:ext cx="7914087" cy="1166648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172" y="6490524"/>
            <a:ext cx="2841959" cy="336141"/>
          </a:xfrm>
        </p:spPr>
        <p:txBody>
          <a:bodyPr/>
          <a:lstStyle/>
          <a:p>
            <a:fld id="{26233410-150A-4A72-BF63-6D3ACBC3014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370" y="6490524"/>
            <a:ext cx="2662834" cy="33614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50F2-3BB4-4AE4-8A35-A9D7AEA4C8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00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0FCFF8D-E3E3-4D6C-85D1-1D24204FD961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17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AD81-0F74-4052-9D15-1FCBE10FF531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39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/>
          <a:lstStyle/>
          <a:p>
            <a:fld id="{58567813-D47B-4BA9-A366-45E7794B660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1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514350" indent="-285750">
              <a:buFont typeface="Arial" panose="020B0604020202020204" pitchFamily="34" charset="0"/>
              <a:buChar char="•"/>
              <a:defRPr sz="1400"/>
            </a:lvl2pPr>
            <a:lvl3pPr marL="628650" indent="-171450">
              <a:buFont typeface="Arial" panose="020B0604020202020204" pitchFamily="34" charset="0"/>
              <a:buChar char="•"/>
              <a:defRPr sz="1200"/>
            </a:lvl3pPr>
            <a:lvl4pPr marL="857250" indent="-171450">
              <a:buFont typeface="Arial" panose="020B0604020202020204" pitchFamily="34" charset="0"/>
              <a:buChar char="•"/>
              <a:defRPr sz="1100"/>
            </a:lvl4pPr>
            <a:lvl5pPr marL="1085850" indent="-171450">
              <a:buFont typeface="Arial" panose="020B0604020202020204" pitchFamily="34" charset="0"/>
              <a:buChar char="•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3C75A4F-7395-44C0-9A76-83F0F6EA512A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71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200"/>
            </a:lvl2pPr>
            <a:lvl3pPr marL="457200" indent="0">
              <a:buFont typeface="Arial" panose="020B0604020202020204" pitchFamily="34" charset="0"/>
              <a:buNone/>
              <a:defRPr sz="1100"/>
            </a:lvl3pPr>
            <a:lvl4pPr marL="685800" indent="0">
              <a:buFont typeface="Arial" panose="020B0604020202020204" pitchFamily="34" charset="0"/>
              <a:buNone/>
              <a:defRPr sz="1050"/>
            </a:lvl4pPr>
            <a:lvl5pPr marL="9144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EEDCC-520A-464B-900A-5F7E0E1FFC43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609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36C1D43-E95A-44CE-BF39-AC264176BC7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6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395D-714C-468A-B505-16E3BDC41D6C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4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009D615-5030-44BE-B1E7-FCAF557FFC3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8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D8DDD-BB5E-4F5B-81F2-5E5F98B403C0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14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/>
          <a:lstStyle/>
          <a:p>
            <a:fld id="{083588C5-4E32-4E6E-80AB-32A6125C957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8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72" y="553616"/>
            <a:ext cx="7914087" cy="4008859"/>
          </a:xfrm>
        </p:spPr>
        <p:txBody>
          <a:bodyPr anchor="t">
            <a:normAutofit/>
          </a:bodyPr>
          <a:lstStyle>
            <a:lvl1pPr>
              <a:defRPr sz="60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172" y="5088156"/>
            <a:ext cx="7914087" cy="1166648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172" y="6490524"/>
            <a:ext cx="2841959" cy="336141"/>
          </a:xfrm>
        </p:spPr>
        <p:txBody>
          <a:bodyPr/>
          <a:lstStyle/>
          <a:p>
            <a:fld id="{91AF1D09-6B76-4716-AD3D-9F53166D3BF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370" y="6490524"/>
            <a:ext cx="2662834" cy="33614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50F2-3BB4-4AE4-8A35-A9D7AEA4C8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05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337EAFE-6A88-4B1F-9ABC-CA3CFB830DD6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1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0683-5F2F-44F3-8B59-45258C4FD45A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65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/>
          <a:lstStyle/>
          <a:p>
            <a:fld id="{813EDC87-0EBE-4D2E-8804-E5F0EDA0B797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/>
          <a:lstStyle/>
          <a:p>
            <a:fld id="{51CF56A9-FD41-47F4-80A0-DA74EEEC2541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26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6035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D270-9BF1-4C68-A7FA-BA016D8BB959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9888" y="4809744"/>
            <a:ext cx="9345168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baseline="0"/>
            </a:lvl1pPr>
            <a:lvl2pPr marL="228600" indent="0" algn="ctr">
              <a:buNone/>
              <a:defRPr sz="2400" cap="all" baseline="0"/>
            </a:lvl2pPr>
            <a:lvl3pPr marL="457200" indent="0" algn="ctr">
              <a:buNone/>
              <a:defRPr sz="2000" cap="all" baseline="0"/>
            </a:lvl3pPr>
            <a:lvl4pPr marL="685800" indent="0" algn="ctr">
              <a:buNone/>
              <a:defRPr sz="1800" cap="all" baseline="0"/>
            </a:lvl4pPr>
            <a:lvl5pPr marL="914400" indent="0" algn="ctr">
              <a:buNone/>
              <a:defRPr sz="1600"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40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420624"/>
            <a:ext cx="11100816" cy="4334256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23AFB7-90A6-428C-A019-BBE6272496B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792" y="4873752"/>
            <a:ext cx="8439912" cy="1490472"/>
          </a:xfrm>
        </p:spPr>
        <p:txBody>
          <a:bodyPr>
            <a:normAutofit/>
          </a:bodyPr>
          <a:lstStyle>
            <a:lvl1pPr marL="0" indent="0" algn="l">
              <a:buNone/>
              <a:defRPr sz="2800" cap="all" baseline="0">
                <a:solidFill>
                  <a:schemeClr val="tx1"/>
                </a:solidFill>
              </a:defRPr>
            </a:lvl1pPr>
            <a:lvl2pPr marL="228600" indent="0" algn="l">
              <a:buNone/>
              <a:defRPr sz="2400" cap="all" baseline="0">
                <a:solidFill>
                  <a:schemeClr val="tx1"/>
                </a:solidFill>
              </a:defRPr>
            </a:lvl2pPr>
            <a:lvl3pPr marL="457200" indent="0" algn="l">
              <a:buNone/>
              <a:defRPr sz="2000" cap="all" baseline="0">
                <a:solidFill>
                  <a:schemeClr val="tx1"/>
                </a:solidFill>
              </a:defRPr>
            </a:lvl3pPr>
            <a:lvl4pPr marL="685800" indent="0" algn="l">
              <a:buNone/>
              <a:defRPr sz="1800" cap="all" baseline="0">
                <a:solidFill>
                  <a:schemeClr val="tx1"/>
                </a:solidFill>
              </a:defRPr>
            </a:lvl4pPr>
            <a:lvl5pPr marL="914400" indent="0" algn="l">
              <a:buNone/>
              <a:defRPr sz="1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170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193DB7D-955F-21DF-15DA-4285375617FC}"/>
              </a:ext>
            </a:extLst>
          </p:cNvPr>
          <p:cNvSpPr/>
          <p:nvPr userDrawn="1"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420624"/>
            <a:ext cx="11100816" cy="4334256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E47A9E-7C3C-4663-841E-C89520FA85A3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792" y="4873752"/>
            <a:ext cx="8439912" cy="158942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cap="all" baseline="0">
                <a:solidFill>
                  <a:schemeClr val="tx1"/>
                </a:solidFill>
              </a:defRPr>
            </a:lvl1pPr>
            <a:lvl2pPr marL="228600" indent="0" algn="l">
              <a:buNone/>
              <a:defRPr sz="2400" cap="all" baseline="0">
                <a:solidFill>
                  <a:schemeClr val="tx1"/>
                </a:solidFill>
              </a:defRPr>
            </a:lvl2pPr>
            <a:lvl3pPr marL="457200" indent="0" algn="l">
              <a:buNone/>
              <a:defRPr sz="2000" cap="all" baseline="0">
                <a:solidFill>
                  <a:schemeClr val="tx1"/>
                </a:solidFill>
              </a:defRPr>
            </a:lvl3pPr>
            <a:lvl4pPr marL="685800" indent="0" algn="l">
              <a:buNone/>
              <a:defRPr sz="1800" cap="all" baseline="0">
                <a:solidFill>
                  <a:schemeClr val="tx1"/>
                </a:solidFill>
              </a:defRPr>
            </a:lvl4pPr>
            <a:lvl5pPr marL="914400" indent="0" algn="l">
              <a:buNone/>
              <a:defRPr sz="1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7767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D8FD-3F8D-425F-9991-7FB6FCCEC5A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36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 userDrawn="1"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B3E3-A05B-4311-9C9A-DA8A512CAB97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630935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145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 userDrawn="1"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FBAE2-1C27-41D0-8DBA-D202F753417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3464" y="1596767"/>
            <a:ext cx="9537192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6000" b="1"/>
            </a:lvl1pPr>
            <a:lvl2pPr marL="228600" indent="0">
              <a:lnSpc>
                <a:spcPct val="100000"/>
              </a:lnSpc>
              <a:buNone/>
              <a:defRPr sz="5400" b="1"/>
            </a:lvl2pPr>
            <a:lvl3pPr marL="457200" indent="0">
              <a:lnSpc>
                <a:spcPct val="100000"/>
              </a:lnSpc>
              <a:buNone/>
              <a:defRPr sz="4800" b="1"/>
            </a:lvl3pPr>
            <a:lvl4pPr marL="685800" indent="0">
              <a:lnSpc>
                <a:spcPct val="100000"/>
              </a:lnSpc>
              <a:buNone/>
              <a:defRPr sz="44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85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72" y="293302"/>
            <a:ext cx="11125032" cy="9651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72" y="1384847"/>
            <a:ext cx="11125032" cy="4905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1D4C7-8630-4B98-978C-30388BBD4EE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50F2-3BB4-4AE4-8A35-A9D7AEA4C8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43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524002"/>
            <a:ext cx="9198864" cy="2871216"/>
          </a:xfrm>
        </p:spPr>
        <p:txBody>
          <a:bodyPr anchor="ctr">
            <a:normAutofit/>
          </a:bodyPr>
          <a:lstStyle>
            <a:lvl1pPr>
              <a:lnSpc>
                <a:spcPct val="110000"/>
              </a:lnSpc>
              <a:defRPr sz="4000" cap="none" baseline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3612-8941-41EA-ABBA-F717A06C8346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376672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 cap="all" baseline="0">
                <a:solidFill>
                  <a:schemeClr val="accent1"/>
                </a:solidFill>
              </a:defRPr>
            </a:lvl1pPr>
            <a:lvl2pPr marL="228600" indent="0">
              <a:buNone/>
              <a:defRPr sz="2000" b="1" cap="all" baseline="0">
                <a:solidFill>
                  <a:schemeClr val="accent1"/>
                </a:solidFill>
              </a:defRPr>
            </a:lvl2pPr>
            <a:lvl3pPr marL="457200" indent="0">
              <a:buNone/>
              <a:defRPr sz="1800" b="1" cap="all" baseline="0">
                <a:solidFill>
                  <a:schemeClr val="accent1"/>
                </a:solidFill>
              </a:defRPr>
            </a:lvl3pPr>
            <a:lvl4pPr marL="685800" indent="0">
              <a:buNone/>
              <a:defRPr sz="1600" b="1" cap="all" baseline="0">
                <a:solidFill>
                  <a:schemeClr val="accent1"/>
                </a:solidFill>
              </a:defRPr>
            </a:lvl4pPr>
            <a:lvl5pPr marL="914400" indent="0">
              <a:buNone/>
              <a:defRPr sz="1400" b="1" cap="all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90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D41517-889E-CBB7-FD17-C5FECA783B2A}"/>
              </a:ext>
            </a:extLst>
          </p:cNvPr>
          <p:cNvSpPr/>
          <p:nvPr userDrawn="1"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783080"/>
            <a:ext cx="8499079" cy="224942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 cap="none" baseline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CD22-E4B3-48A1-94CA-B89DB574ED80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124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1468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5120640"/>
            <a:ext cx="5431536" cy="128930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cap="all" baseline="0" dirty="0"/>
            </a:lvl1pPr>
            <a:lvl2pPr marL="228600" indent="0">
              <a:buNone/>
              <a:defRPr lang="en-US" b="1" cap="all" baseline="0" dirty="0"/>
            </a:lvl2pPr>
            <a:lvl3pPr marL="457200" indent="0">
              <a:buNone/>
              <a:defRPr lang="en-US" b="1" cap="all" baseline="0" dirty="0"/>
            </a:lvl3pPr>
            <a:lvl4pPr marL="685800" indent="0">
              <a:buNone/>
              <a:defRPr lang="en-US" b="1" cap="all" baseline="0" dirty="0"/>
            </a:lvl4pPr>
            <a:lvl5pPr marL="914400" indent="0">
              <a:buNone/>
              <a:defRPr lang="en-US" b="1" cap="all" baseline="0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4669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8B47-093E-417D-A1C3-81EEF797AC69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60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25D-4314-49E4-A383-289640FEB5E3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71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59E0-667A-459A-BBD1-70DA72C3C576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40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C00B-2F01-4379-B0FD-8DA094C16FA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46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F103-9E7C-4D5A-827C-0D2D66EE1CD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6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8C13480A-5F85-4A30-80F2-F92581C6474C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84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2BF18D3-87BE-4A2D-AD2C-B21E415FD900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40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73F0B94E-0195-4FC9-AEFD-CCBB878ACED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28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9B0F68CC-6BDD-49E7-8971-97164A4B1FA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1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D5D5-F2FF-4BCB-BACC-FA9A736697CB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6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73" y="285210"/>
            <a:ext cx="10653578" cy="965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172" y="1384847"/>
            <a:ext cx="10653579" cy="4905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72" y="6490524"/>
            <a:ext cx="2841959" cy="336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072E1B28-DB45-4001-B295-7D7933E04419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3370" y="6490524"/>
            <a:ext cx="2662834" cy="336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8431" y="6490524"/>
            <a:ext cx="457200" cy="336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4C450F2-3BB4-4AE4-8A35-A9D7AEA4C8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9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740" r:id="rId3"/>
    <p:sldLayoutId id="2147483686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A38E9-D21E-DE68-38AC-F56AEA15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35"/>
            <a:ext cx="5527221" cy="6883815"/>
          </a:xfrm>
        </p:spPr>
        <p:txBody>
          <a:bodyPr anchor="t">
            <a:noAutofit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r>
              <a:rPr lang="en-US" b="1" dirty="0"/>
              <a:t>FROM DATA SILOS TO SMART REGULATION: </a:t>
            </a:r>
            <a:br>
              <a:rPr lang="en-US" b="1" dirty="0"/>
            </a:br>
            <a:r>
              <a:rPr lang="en-US" b="1" dirty="0"/>
              <a:t>DATA GOVERNANCE AS A TOOL FOR DIGITAL INCLUSION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65BF85-E063-1A1B-5257-03C7FBF167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5617028"/>
            <a:ext cx="5239837" cy="222060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700" dirty="0"/>
              <a:t>OOCUR 20</a:t>
            </a:r>
            <a:r>
              <a:rPr lang="en-US" sz="1700" baseline="30000" dirty="0"/>
              <a:t>TH</a:t>
            </a:r>
            <a:r>
              <a:rPr lang="en-US" sz="1700" dirty="0"/>
              <a:t> CONFERENCE MONTEGO BAY, JAMAICA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200" dirty="0"/>
              <a:t>APRIL 27-30, 2026</a:t>
            </a:r>
          </a:p>
          <a:p>
            <a:pPr>
              <a:lnSpc>
                <a:spcPts val="2040"/>
              </a:lnSpc>
            </a:pPr>
            <a:r>
              <a:rPr lang="en-US" sz="1700" dirty="0"/>
              <a:t>								</a:t>
            </a:r>
          </a:p>
        </p:txBody>
      </p:sp>
      <p:pic>
        <p:nvPicPr>
          <p:cNvPr id="15" name="Picture 14" descr="Illuminated server room panel">
            <a:extLst>
              <a:ext uri="{FF2B5EF4-FFF2-40B4-BE49-F238E27FC236}">
                <a16:creationId xmlns:a16="http://schemas.microsoft.com/office/drawing/2014/main" id="{5499F85F-D238-D273-66C6-BE7B8761DB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370" b="16101"/>
          <a:stretch>
            <a:fillRect/>
          </a:stretch>
        </p:blipFill>
        <p:spPr>
          <a:xfrm>
            <a:off x="5527221" y="31335"/>
            <a:ext cx="6664780" cy="6795330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noFill/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247F861-42CF-FE05-F8FD-7EBB0D76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fld id="{84C450F2-3BB4-4AE4-8A35-A9D7AEA4C850}" type="slidenum">
              <a:rPr lang="en-US" noProof="0" smtClean="0"/>
              <a:pPr lvl="0">
                <a:spcAft>
                  <a:spcPts val="600"/>
                </a:spcAft>
              </a:pPr>
              <a:t>1</a:t>
            </a:fld>
            <a:endParaRPr lang="en-US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36F28-7D9E-128A-28EF-B2F78E8BA3E7}"/>
              </a:ext>
            </a:extLst>
          </p:cNvPr>
          <p:cNvSpPr txBox="1"/>
          <p:nvPr/>
        </p:nvSpPr>
        <p:spPr>
          <a:xfrm>
            <a:off x="6190570" y="6167358"/>
            <a:ext cx="6094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Mavis Johnson Collie, DGIMA			Utility Regulation and Competition Authority </a:t>
            </a:r>
          </a:p>
        </p:txBody>
      </p:sp>
    </p:spTree>
    <p:extLst>
      <p:ext uri="{BB962C8B-B14F-4D97-AF65-F5344CB8AC3E}">
        <p14:creationId xmlns:p14="http://schemas.microsoft.com/office/powerpoint/2010/main" val="4182614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2D8-8AA8-2A74-CE6E-3BA554CB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7BADB-F8D3-81C6-FA87-FE7AF6AA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Placeholder 31" descr="hand clapping">
            <a:extLst>
              <a:ext uri="{FF2B5EF4-FFF2-40B4-BE49-F238E27FC236}">
                <a16:creationId xmlns:a16="http://schemas.microsoft.com/office/drawing/2014/main" id="{BC771DDD-989E-5983-A6B6-360A148431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0" y="31335"/>
            <a:ext cx="9067800" cy="6826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A770B-B823-01F7-65D9-FD1BA1DCDF3C}"/>
              </a:ext>
            </a:extLst>
          </p:cNvPr>
          <p:cNvSpPr txBox="1"/>
          <p:nvPr/>
        </p:nvSpPr>
        <p:spPr>
          <a:xfrm>
            <a:off x="0" y="3156858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53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-687122"/>
            <a:ext cx="6667677" cy="2423388"/>
          </a:xfrm>
        </p:spPr>
        <p:txBody>
          <a:bodyPr anchor="b">
            <a:normAutofit/>
          </a:bodyPr>
          <a:lstStyle/>
          <a:p>
            <a:r>
              <a:rPr lang="en-US" sz="3200" dirty="0"/>
              <a:t>The problem: Data silos threaten effective regulation</a:t>
            </a:r>
          </a:p>
        </p:txBody>
      </p:sp>
      <p:pic>
        <p:nvPicPr>
          <p:cNvPr id="8" name="Picture 7" descr="Blue blocks and networks technology background">
            <a:extLst>
              <a:ext uri="{FF2B5EF4-FFF2-40B4-BE49-F238E27FC236}">
                <a16:creationId xmlns:a16="http://schemas.microsoft.com/office/drawing/2014/main" id="{48DD25D9-288D-99A1-E81E-93E6E128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8" r="34680" b="-445"/>
          <a:stretch>
            <a:fillRect/>
          </a:stretch>
        </p:blipFill>
        <p:spPr>
          <a:xfrm>
            <a:off x="20" y="9"/>
            <a:ext cx="5372080" cy="6826655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3907" y="2954867"/>
            <a:ext cx="5717493" cy="370719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Fragmented Data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Limited Integration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Low visibility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5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DC894-A40D-FD0D-CF41-FEE5AF09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15532-E329-D557-5E4D-ADABAC83AEAE}"/>
              </a:ext>
            </a:extLst>
          </p:cNvPr>
          <p:cNvSpPr txBox="1"/>
          <p:nvPr/>
        </p:nvSpPr>
        <p:spPr>
          <a:xfrm>
            <a:off x="5372100" y="1932896"/>
            <a:ext cx="666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Data silos: data stored in multiple unconnected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52A1F-6AD8-5DCB-D3FF-FCEBD96A5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7D35-01B2-3A2C-C151-6C2C96B184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2506218" cy="3858768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lnSpc>
                <a:spcPct val="110000"/>
              </a:lnSpc>
            </a:pPr>
            <a:r>
              <a:rPr lang="en-US" sz="1700"/>
              <a:t>WHAT YOU HAVE</a:t>
            </a:r>
          </a:p>
          <a:p>
            <a:pPr>
              <a:lnSpc>
                <a:spcPct val="110000"/>
              </a:lnSpc>
            </a:pPr>
            <a:r>
              <a:rPr lang="en-US" sz="1700"/>
              <a:t>FRAGMENTED DATA</a:t>
            </a:r>
          </a:p>
          <a:p>
            <a:pPr>
              <a:lnSpc>
                <a:spcPct val="110000"/>
              </a:lnSpc>
            </a:pPr>
            <a:r>
              <a:rPr lang="en-US" sz="1700"/>
              <a:t>WEAK INSIGHT</a:t>
            </a:r>
          </a:p>
          <a:p>
            <a:pPr>
              <a:lnSpc>
                <a:spcPct val="110000"/>
              </a:lnSpc>
            </a:pPr>
            <a:r>
              <a:rPr lang="en-US" sz="1700"/>
              <a:t>DELAYED DECISIONS</a:t>
            </a:r>
          </a:p>
          <a:p>
            <a:pPr>
              <a:lnSpc>
                <a:spcPct val="110000"/>
              </a:lnSpc>
            </a:pPr>
            <a:r>
              <a:rPr lang="en-US" sz="1700"/>
              <a:t>BLIND SPOTS, PARTICULARLY IN UNDERSERVED POPULATION</a:t>
            </a:r>
          </a:p>
          <a:p>
            <a:pPr>
              <a:lnSpc>
                <a:spcPct val="110000"/>
              </a:lnSpc>
            </a:pPr>
            <a:endParaRPr lang="en-US" sz="17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0F5DF-5240-18F1-9861-C800F8C4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172" y="6490524"/>
            <a:ext cx="2841959" cy="3361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90712A-E8AC-4933-9DE4-16CA7BD51374}" type="datetime1">
              <a:rPr lang="en-US" smtClean="0"/>
              <a:pPr>
                <a:spcAft>
                  <a:spcPts val="600"/>
                </a:spcAft>
              </a:pPr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E6A9E-8AA5-F489-D8EE-BAFA9243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370" y="6490524"/>
            <a:ext cx="2662834" cy="3361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05A24-05B3-5C23-6DDD-39971642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3BB33-1CC7-789E-0E29-33CB2D0D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9" y="31335"/>
            <a:ext cx="12105631" cy="7040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8F2A64-5577-C617-ACFB-D7E8EC648E60}"/>
              </a:ext>
            </a:extLst>
          </p:cNvPr>
          <p:cNvSpPr txBox="1"/>
          <p:nvPr/>
        </p:nvSpPr>
        <p:spPr>
          <a:xfrm>
            <a:off x="8969502" y="2423160"/>
            <a:ext cx="2506218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500" b="1" kern="12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D80279-E83E-3808-AEB3-0CE0F8AB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509" y="213593"/>
            <a:ext cx="7320417" cy="86246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err="1"/>
              <a:t>riskS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AD0B3-B1C6-4EE4-B297-94A886B86339}"/>
              </a:ext>
            </a:extLst>
          </p:cNvPr>
          <p:cNvSpPr txBox="1"/>
          <p:nvPr/>
        </p:nvSpPr>
        <p:spPr>
          <a:xfrm>
            <a:off x="6911712" y="1376526"/>
            <a:ext cx="52802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Weak insight and poor tracking of universal service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Inability to effectively measure inclusion gaps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Reactive decision making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Blind spots in underserved population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3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546" y="-521208"/>
            <a:ext cx="3991682" cy="1947672"/>
          </a:xfrm>
        </p:spPr>
        <p:txBody>
          <a:bodyPr anchor="b">
            <a:normAutofit/>
          </a:bodyPr>
          <a:lstStyle/>
          <a:p>
            <a:r>
              <a:rPr lang="en-US" sz="2700" dirty="0"/>
              <a:t>Data governance: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the new currency</a:t>
            </a:r>
          </a:p>
        </p:txBody>
      </p:sp>
      <p:pic>
        <p:nvPicPr>
          <p:cNvPr id="9" name="Picture 8" descr="Digital graphs and numbers in 3D">
            <a:extLst>
              <a:ext uri="{FF2B5EF4-FFF2-40B4-BE49-F238E27FC236}">
                <a16:creationId xmlns:a16="http://schemas.microsoft.com/office/drawing/2014/main" id="{7BE226D8-7800-2033-D931-1816F4FEB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81" r="5143" b="1"/>
          <a:stretch>
            <a:fillRect/>
          </a:stretch>
        </p:blipFill>
        <p:spPr>
          <a:xfrm>
            <a:off x="20" y="10"/>
            <a:ext cx="7734280" cy="639914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34300" y="2368622"/>
            <a:ext cx="4457680" cy="1947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Without a shift in Data Governance Mind-sets, entities will likely find it challenging to leverage all the business benefits of next-generation platforms and successfully manage risks”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66051-9A8D-AB51-EEFB-7677CCB2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172" y="6490524"/>
            <a:ext cx="2841959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ABDD37E-812B-468F-B489-3911FC6F6723}" type="datetime1">
              <a:rPr lang="en-US" smtClean="0"/>
              <a:pPr>
                <a:spcAft>
                  <a:spcPts val="600"/>
                </a:spcAft>
              </a:pPr>
              <a:t>4/23/2026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4FC93-FE33-B17E-E50C-7ED72B63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3B562-76A0-04A9-5505-1BF5A49DF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4104-0EFF-28DA-B4F2-4F2A5CB7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754"/>
            <a:ext cx="4480560" cy="808917"/>
          </a:xfrm>
        </p:spPr>
        <p:txBody>
          <a:bodyPr anchor="b">
            <a:normAutofit/>
          </a:bodyPr>
          <a:lstStyle/>
          <a:p>
            <a:r>
              <a:rPr lang="en-US" dirty="0"/>
              <a:t>Smart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4513-4E20-E12E-03F2-023A20CD37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559379"/>
            <a:ext cx="4653643" cy="42692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Finds underserved areas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Monitors operators for consistency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Data driven/evidence base policy decisions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E5E97-9E81-0947-CD5E-5C4F23A3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4677A1-715B-B169-F108-9FCE4529A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43" y="31335"/>
            <a:ext cx="7538357" cy="6795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555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E3DB6-9604-119A-147D-87313E70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172" y="6490524"/>
            <a:ext cx="2841959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E2E664-B024-4B15-A27C-3009EED3249B}" type="datetime1">
              <a:rPr lang="en-US" smtClean="0"/>
              <a:pPr>
                <a:spcAft>
                  <a:spcPts val="600"/>
                </a:spcAft>
              </a:pPr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CA12B-9FEC-9EC2-45A2-67466ADB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93370" y="6490524"/>
            <a:ext cx="2662834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67AE3-F49B-E352-A529-8E3AAB9E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4C450F2-3BB4-4AE4-8A35-A9D7AEA4C850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9524B-D766-C396-F02E-D026DFD2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35"/>
            <a:ext cx="12192000" cy="6858000"/>
          </a:xfrm>
          <a:prstGeom prst="rect">
            <a:avLst/>
          </a:prstGeom>
        </p:spPr>
      </p:pic>
      <p:graphicFrame>
        <p:nvGraphicFramePr>
          <p:cNvPr id="8" name="Subtitle 2">
            <a:extLst>
              <a:ext uri="{FF2B5EF4-FFF2-40B4-BE49-F238E27FC236}">
                <a16:creationId xmlns:a16="http://schemas.microsoft.com/office/drawing/2014/main" id="{D2E2BF56-A1D2-EBC7-3E53-F8DC286360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964370"/>
              </p:ext>
            </p:extLst>
          </p:nvPr>
        </p:nvGraphicFramePr>
        <p:xfrm>
          <a:off x="4425696" y="640080"/>
          <a:ext cx="7159752" cy="5724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869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21B44155-D2B0-AA05-2EBA-25545DE00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/>
          <a:lstStyle/>
          <a:p>
            <a:r>
              <a:rPr lang="en-US" dirty="0"/>
              <a:t>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62782E8-01D6-A789-79AF-A70F16382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554" r="15555" b="1"/>
          <a:stretch>
            <a:fillRect/>
          </a:stretch>
        </p:blipFill>
        <p:spPr>
          <a:xfrm>
            <a:off x="20" y="9"/>
            <a:ext cx="6604483" cy="6826655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noFill/>
        </p:spPr>
      </p:pic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30E6DE7-4E25-E135-657E-48B4AB1C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97B4E-3C70-7F36-A4BF-7CA5CBC848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648" y="-1133856"/>
            <a:ext cx="10652760" cy="1133856"/>
          </a:xfrm>
        </p:spPr>
        <p:txBody>
          <a:bodyPr>
            <a:normAutofit/>
          </a:bodyPr>
          <a:lstStyle/>
          <a:p>
            <a:r>
              <a:rPr lang="en-US" dirty="0"/>
              <a:t>Delivering with confidence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CD1650-A9F7-86EF-1A72-4DBB64944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4097" y="2269670"/>
            <a:ext cx="5481534" cy="43515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Coverage</a:t>
            </a:r>
            <a:br>
              <a:rPr lang="en-US" sz="2400" dirty="0"/>
            </a:b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Stronger Consumer Protection</a:t>
            </a:r>
            <a:br>
              <a:rPr lang="en-US" sz="2400" dirty="0"/>
            </a:b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More accurate and reliable   data</a:t>
            </a:r>
            <a:br>
              <a:rPr lang="en-US" sz="2400" dirty="0"/>
            </a:b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Improved Policy Outcomes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6B1EE8-7AC3-DC5D-5B33-072EC4905963}"/>
              </a:ext>
            </a:extLst>
          </p:cNvPr>
          <p:cNvSpPr txBox="1">
            <a:spLocks/>
          </p:cNvSpPr>
          <p:nvPr/>
        </p:nvSpPr>
        <p:spPr>
          <a:xfrm>
            <a:off x="6604503" y="-48987"/>
            <a:ext cx="5587477" cy="12817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The regulatory impact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755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A77B7-16AD-C937-BF40-0520633C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8FCED-9285-F9A7-76BE-A95EBC25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464" y="0"/>
            <a:ext cx="5189516" cy="1755321"/>
          </a:xfrm>
        </p:spPr>
        <p:txBody>
          <a:bodyPr anchor="b">
            <a:normAutofit/>
          </a:bodyPr>
          <a:lstStyle/>
          <a:p>
            <a:r>
              <a:rPr lang="en-US" sz="2400" dirty="0"/>
              <a:t>DIGITAL INCLUSION: the goal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6481C-349B-1BA0-037C-3D3CD3BA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7" r="1" b="1"/>
          <a:stretch>
            <a:fillRect/>
          </a:stretch>
        </p:blipFill>
        <p:spPr>
          <a:xfrm>
            <a:off x="20" y="9"/>
            <a:ext cx="7002444" cy="6826655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noFill/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B7C739-153D-9025-92F2-B1F266231A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02464" y="2267057"/>
            <a:ext cx="5189516" cy="308459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Bridging the digital divide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Bridging the gender gap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Supporting Universal service obligations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Reaching underserved and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7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BA28-7B5B-3D59-0D23-C072A5C2A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153" y="1668780"/>
            <a:ext cx="4590288" cy="3739896"/>
          </a:xfrm>
        </p:spPr>
        <p:txBody>
          <a:bodyPr anchor="t">
            <a:normAutofit/>
          </a:bodyPr>
          <a:lstStyle/>
          <a:p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Delivering EFFECTIVE UTILITY REGULATION REQUIRES A SHIFT IN OUR DATA GOVERNANCE MINDSET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EDAAC30-6A07-8B94-48BA-E3A646B660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547" r="15548" b="1"/>
          <a:stretch>
            <a:fillRect/>
          </a:stretch>
        </p:blipFill>
        <p:spPr>
          <a:xfrm>
            <a:off x="5586160" y="9"/>
            <a:ext cx="6605841" cy="6826655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62AC7-4EBD-6C7B-71E2-19F58FD8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431" y="6490524"/>
            <a:ext cx="457200" cy="3361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4C450F2-3BB4-4AE4-8A35-A9D7AEA4C85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0561"/>
      </p:ext>
    </p:extLst>
  </p:cSld>
  <p:clrMapOvr>
    <a:masterClrMapping/>
  </p:clrMapOvr>
</p:sld>
</file>

<file path=ppt/theme/theme1.xml><?xml version="1.0" encoding="utf-8"?>
<a:theme xmlns:a="http://schemas.openxmlformats.org/drawingml/2006/main" name="OasisVTI">
  <a:themeElements>
    <a:clrScheme name="Oasis">
      <a:dk1>
        <a:srgbClr val="131313"/>
      </a:dk1>
      <a:lt1>
        <a:sysClr val="window" lastClr="2D3236"/>
      </a:lt1>
      <a:dk2>
        <a:srgbClr val="3D3C33"/>
      </a:dk2>
      <a:lt2>
        <a:srgbClr val="F0EDE6"/>
      </a:lt2>
      <a:accent1>
        <a:srgbClr val="A57361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_win32_DN_V3" id="{65F5DFDA-B6D8-4F37-85B8-E95C858FA146}" vid="{998F2FB7-179B-41D4-99FF-60A4C828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FFFFFF"/>
      </a:dk1>
      <a:lt1>
        <a:sysClr val="window" lastClr="2D323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4" ma:contentTypeDescription="Create a new document." ma:contentTypeScope="" ma:versionID="00a66d9dba1557be984835248ae0fbfa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76f704baeea7f5d31178076a4cb652de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ed5f02-abfd-4873-a7ab-e2b24e9c611b" xsi:nil="true"/>
    <lcf76f155ced4ddcb4097134ff3c332f xmlns="e3fa2129-4b60-4d6e-ac1a-f7dd9af5ebd6">
      <Terms xmlns="http://schemas.microsoft.com/office/infopath/2007/PartnerControls"/>
    </lcf76f155ced4ddcb4097134ff3c332f>
    <_dlc_DocId xmlns="2aed5f02-abfd-4873-a7ab-e2b24e9c611b">CN5V5D2N2K7J-121727025-888</_dlc_DocId>
    <_dlc_DocIdUrl xmlns="2aed5f02-abfd-4873-a7ab-e2b24e9c611b">
      <Url>https://ourjamaica.sharepoint.com/sites/Intranet/dept/cpa/_layouts/15/DocIdRedir.aspx?ID=CN5V5D2N2K7J-121727025-888</Url>
      <Description>CN5V5D2N2K7J-121727025-888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D6E4740-2919-4260-B3BF-C2A0938ADA1B}"/>
</file>

<file path=customXml/itemProps2.xml><?xml version="1.0" encoding="utf-8"?>
<ds:datastoreItem xmlns:ds="http://schemas.openxmlformats.org/officeDocument/2006/customXml" ds:itemID="{73667383-B7F3-43FC-8965-135FDDEABC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6282DC-5D67-4C19-9A05-C65D9BF7BC78}">
  <ds:schemaRefs>
    <ds:schemaRef ds:uri="http://purl.org/dc/elements/1.1/"/>
    <ds:schemaRef ds:uri="230e9df3-be65-4c73-a93b-d1236ebd677e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71af3243-3dd4-4a8d-8c0d-dd76da1f02a5"/>
    <ds:schemaRef ds:uri="http://www.w3.org/XML/1998/namespace"/>
    <ds:schemaRef ds:uri="http://purl.org/dc/terms/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3C8C91FC-62C2-4DE7-A5D8-3DDA5047679C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{F4A85B8E-5D2F-454B-ADD5-291DB37AFD3B}05f950ec-c865-457c-93ae-9eb2ef1c603f-TFa19fa653-f273-4169-96ef-448bb1cd1027_win32</Template>
  <TotalTime>1839</TotalTime>
  <Words>265</Words>
  <Application>Microsoft Office PowerPoint</Application>
  <PresentationFormat>Widescreen</PresentationFormat>
  <Paragraphs>69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Neue Haas Grotesk Text Pro</vt:lpstr>
      <vt:lpstr>Wingdings</vt:lpstr>
      <vt:lpstr>OasisVTI</vt:lpstr>
      <vt:lpstr>  FROM DATA SILOS TO SMART REGULATION:  DATA GOVERNANCE AS A TOOL FOR DIGITAL INCLUSION</vt:lpstr>
      <vt:lpstr>The problem: Data silos threaten effective regulation</vt:lpstr>
      <vt:lpstr>The riskS </vt:lpstr>
      <vt:lpstr>Data governance:  the new currency</vt:lpstr>
      <vt:lpstr>Smart regulation</vt:lpstr>
      <vt:lpstr>PowerPoint Presentation</vt:lpstr>
      <vt:lpstr>Delivering with confidence </vt:lpstr>
      <vt:lpstr>DIGITAL INCLUSION: the goal  </vt:lpstr>
      <vt:lpstr>  Delivering EFFECTIVE UTILITY REGULATION REQUIRES A SHIFT IN OUR DATA GOVERNANCE MINDSET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Mavis Collie</dc:creator>
  <cp:lastModifiedBy>Mavis Johnson-Collie</cp:lastModifiedBy>
  <cp:revision>6</cp:revision>
  <cp:lastPrinted>2026-04-23T21:32:20Z</cp:lastPrinted>
  <dcterms:created xsi:type="dcterms:W3CDTF">2026-04-22T01:06:53Z</dcterms:created>
  <dcterms:modified xsi:type="dcterms:W3CDTF">2026-04-23T21:54:11Z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MediaServiceImageTags">
    <vt:lpwstr/>
  </property>
  <property fmtid="{D5CDD505-2E9C-101B-9397-08002B2CF9AE}" pid="4" name="_dlc_DocIdItemGuid">
    <vt:lpwstr>98d8b4d0-4162-41e1-aa22-ca0b33344772</vt:lpwstr>
  </property>
</Properties>
</file>