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60.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60.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60.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3"/>
  </p:notesMasterIdLst>
  <p:handoutMasterIdLst>
    <p:handoutMasterId r:id="rId24"/>
  </p:handoutMasterIdLst>
  <p:sldIdLst>
    <p:sldId id="256" r:id="rId2"/>
    <p:sldId id="257" r:id="rId3"/>
    <p:sldId id="298" r:id="rId4"/>
    <p:sldId id="299" r:id="rId5"/>
    <p:sldId id="297" r:id="rId6"/>
    <p:sldId id="312" r:id="rId7"/>
    <p:sldId id="300" r:id="rId8"/>
    <p:sldId id="278" r:id="rId9"/>
    <p:sldId id="259" r:id="rId10"/>
    <p:sldId id="303" r:id="rId11"/>
    <p:sldId id="304" r:id="rId12"/>
    <p:sldId id="321" r:id="rId13"/>
    <p:sldId id="318" r:id="rId14"/>
    <p:sldId id="261" r:id="rId15"/>
    <p:sldId id="319" r:id="rId16"/>
    <p:sldId id="308" r:id="rId17"/>
    <p:sldId id="320" r:id="rId18"/>
    <p:sldId id="311" r:id="rId19"/>
    <p:sldId id="313" r:id="rId20"/>
    <p:sldId id="258" r:id="rId21"/>
    <p:sldId id="314" r:id="rId22"/>
  </p:sldIdLst>
  <p:sldSz cx="9144000" cy="5143500" type="screen16x9"/>
  <p:notesSz cx="6858000" cy="9144000"/>
  <p:embeddedFontLst>
    <p:embeddedFont>
      <p:font typeface="Anaheim" panose="020B0604020202020204" charset="0"/>
      <p:regular r:id="rId25"/>
      <p:bold r:id="rId26"/>
    </p:embeddedFont>
    <p:embeddedFont>
      <p:font typeface="Baloo 2 ExtraBold" panose="020B0604020202020204" charset="0"/>
      <p:bold r:id="rId27"/>
    </p:embeddedFont>
    <p:embeddedFont>
      <p:font typeface="Cambria Math" panose="02040503050406030204" pitchFamily="18" charset="0"/>
      <p:regular r:id="rId28"/>
    </p:embeddedFont>
    <p:embeddedFont>
      <p:font typeface="Copperplate Gothic Bold" panose="020E0705020206020404" pitchFamily="34" charset="0"/>
      <p:regular r:id="rId29"/>
    </p:embeddedFont>
    <p:embeddedFont>
      <p:font typeface="DM Sans" pitchFamily="2" charset="0"/>
      <p:regular r:id="rId30"/>
      <p:bold r:id="rId31"/>
      <p:italic r:id="rId32"/>
      <p:boldItalic r:id="rId33"/>
    </p:embeddedFont>
    <p:embeddedFont>
      <p:font typeface="Nunito Light" pitchFamily="2" charset="0"/>
      <p:regular r:id="rId34"/>
      <p: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37"/>
    <a:srgbClr val="005426"/>
    <a:srgbClr val="0070C0"/>
    <a:srgbClr val="00642D"/>
    <a:srgbClr val="81A216"/>
    <a:srgbClr val="BDF1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B2DECD-D305-48C2-8100-AC7887BB12B6}" v="20" dt="2026-04-27T23:27:35.284"/>
  </p1510:revLst>
</p1510:revInfo>
</file>

<file path=ppt/tableStyles.xml><?xml version="1.0" encoding="utf-8"?>
<a:tblStyleLst xmlns:a="http://schemas.openxmlformats.org/drawingml/2006/main" def="{CD26C615-15C1-44EC-91E9-5218D5218AD4}">
  <a:tblStyle styleId="{CD26C615-15C1-44EC-91E9-5218D5218AD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41FA3E2-3CA6-4C3E-AC3E-5E859BA0E36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41" autoAdjust="0"/>
  </p:normalViewPr>
  <p:slideViewPr>
    <p:cSldViewPr snapToGrid="0">
      <p:cViewPr varScale="1">
        <p:scale>
          <a:sx n="83" d="100"/>
          <a:sy n="83" d="100"/>
        </p:scale>
        <p:origin x="240"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viewProps" Target="viewProps.xml"/><Relationship Id="rId40" Type="http://schemas.microsoft.com/office/2016/11/relationships/changesInfo" Target="changesInfos/changesInfo1.xml"/><Relationship Id="rId45"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0" Type="http://schemas.openxmlformats.org/officeDocument/2006/relationships/slide" Target="slides/slide19.xml"/><Relationship Id="rId4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dian Moore" userId="b79b75b7-02a2-4423-abce-d6d9ebc1a674" providerId="ADAL" clId="{FF367FCE-1E54-45D9-B215-9E6A44E747F4}"/>
    <pc:docChg chg="undo redo custSel addSld delSld modSld sldOrd delMainMaster">
      <pc:chgData name="Odian Moore" userId="b79b75b7-02a2-4423-abce-d6d9ebc1a674" providerId="ADAL" clId="{FF367FCE-1E54-45D9-B215-9E6A44E747F4}" dt="2026-04-27T23:29:24.261" v="11851"/>
      <pc:docMkLst>
        <pc:docMk/>
      </pc:docMkLst>
      <pc:sldChg chg="addSp delSp modSp mod modAnim modNotesTx">
        <pc:chgData name="Odian Moore" userId="b79b75b7-02a2-4423-abce-d6d9ebc1a674" providerId="ADAL" clId="{FF367FCE-1E54-45D9-B215-9E6A44E747F4}" dt="2026-04-27T22:39:38.106" v="11371" actId="20577"/>
        <pc:sldMkLst>
          <pc:docMk/>
          <pc:sldMk cId="0" sldId="256"/>
        </pc:sldMkLst>
      </pc:sldChg>
      <pc:sldChg chg="addSp delSp modSp mod modNotesTx">
        <pc:chgData name="Odian Moore" userId="b79b75b7-02a2-4423-abce-d6d9ebc1a674" providerId="ADAL" clId="{FF367FCE-1E54-45D9-B215-9E6A44E747F4}" dt="2026-04-27T22:40:19.643" v="11409" actId="20577"/>
        <pc:sldMkLst>
          <pc:docMk/>
          <pc:sldMk cId="0" sldId="257"/>
        </pc:sldMkLst>
        <pc:spChg chg="add del mod">
          <ac:chgData name="Odian Moore" userId="b79b75b7-02a2-4423-abce-d6d9ebc1a674" providerId="ADAL" clId="{FF367FCE-1E54-45D9-B215-9E6A44E747F4}" dt="2026-04-23T17:58:47.678" v="10852" actId="1076"/>
          <ac:spMkLst>
            <pc:docMk/>
            <pc:sldMk cId="0" sldId="257"/>
            <ac:spMk id="10" creationId="{6C2CDEAB-DC8B-432C-094F-FFC8329A71C7}"/>
          </ac:spMkLst>
        </pc:spChg>
        <pc:spChg chg="mod">
          <ac:chgData name="Odian Moore" userId="b79b75b7-02a2-4423-abce-d6d9ebc1a674" providerId="ADAL" clId="{FF367FCE-1E54-45D9-B215-9E6A44E747F4}" dt="2026-04-23T17:56:02.413" v="10800" actId="20577"/>
          <ac:spMkLst>
            <pc:docMk/>
            <pc:sldMk cId="0" sldId="257"/>
            <ac:spMk id="750" creationId="{00000000-0000-0000-0000-000000000000}"/>
          </ac:spMkLst>
        </pc:spChg>
        <pc:spChg chg="mod">
          <ac:chgData name="Odian Moore" userId="b79b75b7-02a2-4423-abce-d6d9ebc1a674" providerId="ADAL" clId="{FF367FCE-1E54-45D9-B215-9E6A44E747F4}" dt="2026-04-23T17:58:41.008" v="10851" actId="1076"/>
          <ac:spMkLst>
            <pc:docMk/>
            <pc:sldMk cId="0" sldId="257"/>
            <ac:spMk id="751" creationId="{00000000-0000-0000-0000-000000000000}"/>
          </ac:spMkLst>
        </pc:spChg>
      </pc:sldChg>
      <pc:sldChg chg="modNotesTx">
        <pc:chgData name="Odian Moore" userId="b79b75b7-02a2-4423-abce-d6d9ebc1a674" providerId="ADAL" clId="{FF367FCE-1E54-45D9-B215-9E6A44E747F4}" dt="2026-04-27T23:22:50.346" v="11839" actId="6549"/>
        <pc:sldMkLst>
          <pc:docMk/>
          <pc:sldMk cId="0" sldId="258"/>
        </pc:sldMkLst>
      </pc:sldChg>
      <pc:sldChg chg="addAnim delAnim modAnim modNotesTx">
        <pc:chgData name="Odian Moore" userId="b79b75b7-02a2-4423-abce-d6d9ebc1a674" providerId="ADAL" clId="{FF367FCE-1E54-45D9-B215-9E6A44E747F4}" dt="2026-04-27T23:27:12.413" v="11846"/>
        <pc:sldMkLst>
          <pc:docMk/>
          <pc:sldMk cId="0" sldId="259"/>
        </pc:sldMkLst>
      </pc:sldChg>
      <pc:sldChg chg="modNotesTx">
        <pc:chgData name="Odian Moore" userId="b79b75b7-02a2-4423-abce-d6d9ebc1a674" providerId="ADAL" clId="{FF367FCE-1E54-45D9-B215-9E6A44E747F4}" dt="2026-04-23T18:46:33.909" v="11140" actId="20577"/>
        <pc:sldMkLst>
          <pc:docMk/>
          <pc:sldMk cId="0" sldId="261"/>
        </pc:sldMkLst>
      </pc:sldChg>
      <pc:sldChg chg="ord modNotesTx">
        <pc:chgData name="Odian Moore" userId="b79b75b7-02a2-4423-abce-d6d9ebc1a674" providerId="ADAL" clId="{FF367FCE-1E54-45D9-B215-9E6A44E747F4}" dt="2026-04-27T22:56:33.913" v="11567" actId="20577"/>
        <pc:sldMkLst>
          <pc:docMk/>
          <pc:sldMk cId="0" sldId="278"/>
        </pc:sldMkLst>
      </pc:sldChg>
      <pc:sldChg chg="modNotesTx">
        <pc:chgData name="Odian Moore" userId="b79b75b7-02a2-4423-abce-d6d9ebc1a674" providerId="ADAL" clId="{FF367FCE-1E54-45D9-B215-9E6A44E747F4}" dt="2026-04-27T22:46:13.420" v="11515" actId="20577"/>
        <pc:sldMkLst>
          <pc:docMk/>
          <pc:sldMk cId="3814717185" sldId="297"/>
        </pc:sldMkLst>
      </pc:sldChg>
      <pc:sldChg chg="addSp modSp mod modNotesTx">
        <pc:chgData name="Odian Moore" userId="b79b75b7-02a2-4423-abce-d6d9ebc1a674" providerId="ADAL" clId="{FF367FCE-1E54-45D9-B215-9E6A44E747F4}" dt="2026-04-27T22:43:16.543" v="11494" actId="20577"/>
        <pc:sldMkLst>
          <pc:docMk/>
          <pc:sldMk cId="3207746946" sldId="298"/>
        </pc:sldMkLst>
        <pc:spChg chg="add mod">
          <ac:chgData name="Odian Moore" userId="b79b75b7-02a2-4423-abce-d6d9ebc1a674" providerId="ADAL" clId="{FF367FCE-1E54-45D9-B215-9E6A44E747F4}" dt="2026-04-23T17:59:54.707" v="10938" actId="20577"/>
          <ac:spMkLst>
            <pc:docMk/>
            <pc:sldMk cId="3207746946" sldId="298"/>
            <ac:spMk id="2" creationId="{63A623E0-FB46-5C74-388F-FCF0F7500D17}"/>
          </ac:spMkLst>
        </pc:spChg>
        <pc:spChg chg="mod">
          <ac:chgData name="Odian Moore" userId="b79b75b7-02a2-4423-abce-d6d9ebc1a674" providerId="ADAL" clId="{FF367FCE-1E54-45D9-B215-9E6A44E747F4}" dt="2026-04-23T18:00:10.374" v="10940" actId="1076"/>
          <ac:spMkLst>
            <pc:docMk/>
            <pc:sldMk cId="3207746946" sldId="298"/>
            <ac:spMk id="7" creationId="{63049A0F-E415-F01C-3936-233416D96693}"/>
          </ac:spMkLst>
        </pc:spChg>
        <pc:spChg chg="mod">
          <ac:chgData name="Odian Moore" userId="b79b75b7-02a2-4423-abce-d6d9ebc1a674" providerId="ADAL" clId="{FF367FCE-1E54-45D9-B215-9E6A44E747F4}" dt="2026-04-23T18:00:10.374" v="10940" actId="1076"/>
          <ac:spMkLst>
            <pc:docMk/>
            <pc:sldMk cId="3207746946" sldId="298"/>
            <ac:spMk id="8" creationId="{FEA4C3E1-BC35-35A3-E65C-14A4588515B9}"/>
          </ac:spMkLst>
        </pc:spChg>
        <pc:spChg chg="mod">
          <ac:chgData name="Odian Moore" userId="b79b75b7-02a2-4423-abce-d6d9ebc1a674" providerId="ADAL" clId="{FF367FCE-1E54-45D9-B215-9E6A44E747F4}" dt="2026-04-23T18:00:10.374" v="10940" actId="1076"/>
          <ac:spMkLst>
            <pc:docMk/>
            <pc:sldMk cId="3207746946" sldId="298"/>
            <ac:spMk id="9" creationId="{32673DC0-36FB-FCAA-48AF-42CADA37E301}"/>
          </ac:spMkLst>
        </pc:spChg>
        <pc:spChg chg="mod">
          <ac:chgData name="Odian Moore" userId="b79b75b7-02a2-4423-abce-d6d9ebc1a674" providerId="ADAL" clId="{FF367FCE-1E54-45D9-B215-9E6A44E747F4}" dt="2026-04-23T18:00:10.374" v="10940" actId="1076"/>
          <ac:spMkLst>
            <pc:docMk/>
            <pc:sldMk cId="3207746946" sldId="298"/>
            <ac:spMk id="19" creationId="{5FAEB656-6437-EC10-92A4-B22D99A9A47C}"/>
          </ac:spMkLst>
        </pc:spChg>
        <pc:spChg chg="mod">
          <ac:chgData name="Odian Moore" userId="b79b75b7-02a2-4423-abce-d6d9ebc1a674" providerId="ADAL" clId="{FF367FCE-1E54-45D9-B215-9E6A44E747F4}" dt="2026-04-23T18:00:55.285" v="10948" actId="1076"/>
          <ac:spMkLst>
            <pc:docMk/>
            <pc:sldMk cId="3207746946" sldId="298"/>
            <ac:spMk id="20" creationId="{C4D81ED5-3F75-DE0A-78C6-E0FC40DF9661}"/>
          </ac:spMkLst>
        </pc:spChg>
        <pc:spChg chg="mod">
          <ac:chgData name="Odian Moore" userId="b79b75b7-02a2-4423-abce-d6d9ebc1a674" providerId="ADAL" clId="{FF367FCE-1E54-45D9-B215-9E6A44E747F4}" dt="2026-04-23T18:00:48.017" v="10947" actId="20577"/>
          <ac:spMkLst>
            <pc:docMk/>
            <pc:sldMk cId="3207746946" sldId="298"/>
            <ac:spMk id="751" creationId="{412AC48C-A35F-D8FC-BDF1-A41300339B05}"/>
          </ac:spMkLst>
        </pc:spChg>
        <pc:picChg chg="mod">
          <ac:chgData name="Odian Moore" userId="b79b75b7-02a2-4423-abce-d6d9ebc1a674" providerId="ADAL" clId="{FF367FCE-1E54-45D9-B215-9E6A44E747F4}" dt="2026-04-23T18:00:23.796" v="10941" actId="1076"/>
          <ac:picMkLst>
            <pc:docMk/>
            <pc:sldMk cId="3207746946" sldId="298"/>
            <ac:picMk id="10" creationId="{54172B08-C360-D451-712E-758C8A464EA9}"/>
          </ac:picMkLst>
        </pc:picChg>
        <pc:picChg chg="mod">
          <ac:chgData name="Odian Moore" userId="b79b75b7-02a2-4423-abce-d6d9ebc1a674" providerId="ADAL" clId="{FF367FCE-1E54-45D9-B215-9E6A44E747F4}" dt="2026-04-23T18:00:23.796" v="10941" actId="1076"/>
          <ac:picMkLst>
            <pc:docMk/>
            <pc:sldMk cId="3207746946" sldId="298"/>
            <ac:picMk id="16" creationId="{2851AFC0-45DA-B3F2-D004-10F72CAAC99C}"/>
          </ac:picMkLst>
        </pc:picChg>
        <pc:picChg chg="mod">
          <ac:chgData name="Odian Moore" userId="b79b75b7-02a2-4423-abce-d6d9ebc1a674" providerId="ADAL" clId="{FF367FCE-1E54-45D9-B215-9E6A44E747F4}" dt="2026-04-23T18:00:23.796" v="10941" actId="1076"/>
          <ac:picMkLst>
            <pc:docMk/>
            <pc:sldMk cId="3207746946" sldId="298"/>
            <ac:picMk id="17" creationId="{25EED6E4-D5CB-7701-A10B-7E0BC2B930B0}"/>
          </ac:picMkLst>
        </pc:picChg>
        <pc:picChg chg="mod">
          <ac:chgData name="Odian Moore" userId="b79b75b7-02a2-4423-abce-d6d9ebc1a674" providerId="ADAL" clId="{FF367FCE-1E54-45D9-B215-9E6A44E747F4}" dt="2026-04-23T18:00:23.796" v="10941" actId="1076"/>
          <ac:picMkLst>
            <pc:docMk/>
            <pc:sldMk cId="3207746946" sldId="298"/>
            <ac:picMk id="18" creationId="{0B4F08E4-9BA8-A3DA-1B11-E8BABF8DC013}"/>
          </ac:picMkLst>
        </pc:picChg>
      </pc:sldChg>
      <pc:sldChg chg="modNotesTx">
        <pc:chgData name="Odian Moore" userId="b79b75b7-02a2-4423-abce-d6d9ebc1a674" providerId="ADAL" clId="{FF367FCE-1E54-45D9-B215-9E6A44E747F4}" dt="2026-04-27T22:44:46.274" v="11505" actId="20577"/>
        <pc:sldMkLst>
          <pc:docMk/>
          <pc:sldMk cId="3598994103" sldId="299"/>
        </pc:sldMkLst>
      </pc:sldChg>
      <pc:sldChg chg="modNotesTx">
        <pc:chgData name="Odian Moore" userId="b79b75b7-02a2-4423-abce-d6d9ebc1a674" providerId="ADAL" clId="{FF367FCE-1E54-45D9-B215-9E6A44E747F4}" dt="2026-04-27T22:55:08.303" v="11545" actId="20577"/>
        <pc:sldMkLst>
          <pc:docMk/>
          <pc:sldMk cId="2784606838" sldId="300"/>
        </pc:sldMkLst>
      </pc:sldChg>
      <pc:sldChg chg="modNotesTx">
        <pc:chgData name="Odian Moore" userId="b79b75b7-02a2-4423-abce-d6d9ebc1a674" providerId="ADAL" clId="{FF367FCE-1E54-45D9-B215-9E6A44E747F4}" dt="2026-04-27T23:04:21.998" v="11659" actId="20577"/>
        <pc:sldMkLst>
          <pc:docMk/>
          <pc:sldMk cId="1304560262" sldId="304"/>
        </pc:sldMkLst>
      </pc:sldChg>
      <pc:sldChg chg="del modNotesTx">
        <pc:chgData name="Odian Moore" userId="b79b75b7-02a2-4423-abce-d6d9ebc1a674" providerId="ADAL" clId="{FF367FCE-1E54-45D9-B215-9E6A44E747F4}" dt="2026-04-27T05:30:55.307" v="11362" actId="2696"/>
        <pc:sldMkLst>
          <pc:docMk/>
          <pc:sldMk cId="820625019" sldId="305"/>
        </pc:sldMkLst>
      </pc:sldChg>
      <pc:sldChg chg="modNotesTx">
        <pc:chgData name="Odian Moore" userId="b79b75b7-02a2-4423-abce-d6d9ebc1a674" providerId="ADAL" clId="{FF367FCE-1E54-45D9-B215-9E6A44E747F4}" dt="2026-04-27T23:13:55.684" v="11777" actId="20577"/>
        <pc:sldMkLst>
          <pc:docMk/>
          <pc:sldMk cId="2352576243" sldId="308"/>
        </pc:sldMkLst>
      </pc:sldChg>
      <pc:sldChg chg="modNotesTx">
        <pc:chgData name="Odian Moore" userId="b79b75b7-02a2-4423-abce-d6d9ebc1a674" providerId="ADAL" clId="{FF367FCE-1E54-45D9-B215-9E6A44E747F4}" dt="2026-04-23T20:53:24.617" v="11185" actId="20577"/>
        <pc:sldMkLst>
          <pc:docMk/>
          <pc:sldMk cId="3706080136" sldId="311"/>
        </pc:sldMkLst>
      </pc:sldChg>
      <pc:sldChg chg="modSp mod modNotesTx">
        <pc:chgData name="Odian Moore" userId="b79b75b7-02a2-4423-abce-d6d9ebc1a674" providerId="ADAL" clId="{FF367FCE-1E54-45D9-B215-9E6A44E747F4}" dt="2026-04-27T22:53:36.878" v="11523" actId="20577"/>
        <pc:sldMkLst>
          <pc:docMk/>
          <pc:sldMk cId="1481588587" sldId="312"/>
        </pc:sldMkLst>
        <pc:spChg chg="mod">
          <ac:chgData name="Odian Moore" userId="b79b75b7-02a2-4423-abce-d6d9ebc1a674" providerId="ADAL" clId="{FF367FCE-1E54-45D9-B215-9E6A44E747F4}" dt="2026-04-23T18:19:05.746" v="11041" actId="6549"/>
          <ac:spMkLst>
            <pc:docMk/>
            <pc:sldMk cId="1481588587" sldId="312"/>
            <ac:spMk id="750" creationId="{2B188175-5614-962E-68B3-7C63AC32B589}"/>
          </ac:spMkLst>
        </pc:spChg>
      </pc:sldChg>
      <pc:sldChg chg="modNotesTx">
        <pc:chgData name="Odian Moore" userId="b79b75b7-02a2-4423-abce-d6d9ebc1a674" providerId="ADAL" clId="{FF367FCE-1E54-45D9-B215-9E6A44E747F4}" dt="2026-04-27T23:16:32.297" v="11827" actId="20577"/>
        <pc:sldMkLst>
          <pc:docMk/>
          <pc:sldMk cId="1026154284" sldId="313"/>
        </pc:sldMkLst>
      </pc:sldChg>
      <pc:sldChg chg="modNotesTx">
        <pc:chgData name="Odian Moore" userId="b79b75b7-02a2-4423-abce-d6d9ebc1a674" providerId="ADAL" clId="{FF367FCE-1E54-45D9-B215-9E6A44E747F4}" dt="2026-04-27T23:08:51.545" v="11722" actId="20577"/>
        <pc:sldMkLst>
          <pc:docMk/>
          <pc:sldMk cId="1301209383" sldId="318"/>
        </pc:sldMkLst>
      </pc:sldChg>
      <pc:sldChg chg="addAnim delAnim modNotesTx">
        <pc:chgData name="Odian Moore" userId="b79b75b7-02a2-4423-abce-d6d9ebc1a674" providerId="ADAL" clId="{FF367FCE-1E54-45D9-B215-9E6A44E747F4}" dt="2026-04-27T23:28:46.868" v="11850"/>
        <pc:sldMkLst>
          <pc:docMk/>
          <pc:sldMk cId="2679379894" sldId="319"/>
        </pc:sldMkLst>
      </pc:sldChg>
      <pc:sldChg chg="addAnim delAnim modNotesTx">
        <pc:chgData name="Odian Moore" userId="b79b75b7-02a2-4423-abce-d6d9ebc1a674" providerId="ADAL" clId="{FF367FCE-1E54-45D9-B215-9E6A44E747F4}" dt="2026-04-27T23:29:24.261" v="11851"/>
        <pc:sldMkLst>
          <pc:docMk/>
          <pc:sldMk cId="241779012" sldId="320"/>
        </pc:sldMkLst>
      </pc:sldChg>
      <pc:sldChg chg="addSp delSp modSp add mod addAnim delAnim modAnim modNotesTx">
        <pc:chgData name="Odian Moore" userId="b79b75b7-02a2-4423-abce-d6d9ebc1a674" providerId="ADAL" clId="{FF367FCE-1E54-45D9-B215-9E6A44E747F4}" dt="2026-04-27T23:27:39.373" v="11849"/>
        <pc:sldMkLst>
          <pc:docMk/>
          <pc:sldMk cId="2118720210" sldId="321"/>
        </pc:sldMkLst>
        <pc:graphicFrameChg chg="add del mod modGraphic">
          <ac:chgData name="Odian Moore" userId="b79b75b7-02a2-4423-abce-d6d9ebc1a674" providerId="ADAL" clId="{FF367FCE-1E54-45D9-B215-9E6A44E747F4}" dt="2026-04-27T05:26:08.250" v="11279" actId="20577"/>
          <ac:graphicFrameMkLst>
            <pc:docMk/>
            <pc:sldMk cId="2118720210" sldId="321"/>
            <ac:graphicFrameMk id="8" creationId="{E45BD2BF-0A73-FFF0-DEE2-5E764D95CE2C}"/>
          </ac:graphicFrameMkLst>
        </pc:graphicFrameChg>
        <pc:graphicFrameChg chg="mod modGraphic">
          <ac:chgData name="Odian Moore" userId="b79b75b7-02a2-4423-abce-d6d9ebc1a674" providerId="ADAL" clId="{FF367FCE-1E54-45D9-B215-9E6A44E747F4}" dt="2026-04-27T05:25:17.226" v="11238" actId="1076"/>
          <ac:graphicFrameMkLst>
            <pc:docMk/>
            <pc:sldMk cId="2118720210" sldId="321"/>
            <ac:graphicFrameMk id="9" creationId="{4E1419A2-4767-5420-0968-8B377DE5E399}"/>
          </ac:graphicFrameMkLst>
        </pc:graphicFrameChg>
        <pc:graphicFrameChg chg="mod modGraphic">
          <ac:chgData name="Odian Moore" userId="b79b75b7-02a2-4423-abce-d6d9ebc1a674" providerId="ADAL" clId="{FF367FCE-1E54-45D9-B215-9E6A44E747F4}" dt="2026-04-27T05:25:29.442" v="11240" actId="1076"/>
          <ac:graphicFrameMkLst>
            <pc:docMk/>
            <pc:sldMk cId="2118720210" sldId="321"/>
            <ac:graphicFrameMk id="10" creationId="{DA5EBBC0-1E6D-19DB-E345-05176323C708}"/>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19278030499248E-2"/>
          <c:y val="2.6913590486482307E-2"/>
          <c:w val="0.87713162189228211"/>
          <c:h val="0.77230213857667651"/>
        </c:manualLayout>
      </c:layout>
      <c:lineChart>
        <c:grouping val="standard"/>
        <c:varyColors val="0"/>
        <c:ser>
          <c:idx val="0"/>
          <c:order val="0"/>
          <c:tx>
            <c:strRef>
              <c:f>Sheet1!$B$1</c:f>
              <c:strCache>
                <c:ptCount val="1"/>
                <c:pt idx="0">
                  <c:v>Actual Sales</c:v>
                </c:pt>
              </c:strCache>
            </c:strRef>
          </c:tx>
          <c:spPr>
            <a:ln w="57150" cap="rnd">
              <a:solidFill>
                <a:srgbClr val="0070C0"/>
              </a:solidFill>
              <a:round/>
            </a:ln>
            <a:effectLst/>
          </c:spPr>
          <c:marker>
            <c:symbol val="circle"/>
            <c:size val="5"/>
            <c:spPr>
              <a:blipFill>
                <a:blip xmlns:r="http://schemas.openxmlformats.org/officeDocument/2006/relationships" r:embed="rId3"/>
                <a:tile tx="0" ty="0" sx="100000" sy="100000" flip="none" algn="tl"/>
              </a:blipFill>
              <a:ln w="57150">
                <a:solidFill>
                  <a:srgbClr val="0070C0"/>
                </a:solidFill>
              </a:ln>
              <a:effectLst/>
            </c:spPr>
          </c:marker>
          <c:cat>
            <c:numRef>
              <c:f>Sheet1!$A$2:$A$10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Sheet1!$B$2:$B$10</c:f>
              <c:numCache>
                <c:formatCode>_(* #,##0_);_(* \(#,##0\);_(* "-"??_);_(@_)</c:formatCode>
                <c:ptCount val="9"/>
                <c:pt idx="0">
                  <c:v>3183.7312216670994</c:v>
                </c:pt>
                <c:pt idx="1">
                  <c:v>3208.9495839739989</c:v>
                </c:pt>
                <c:pt idx="2">
                  <c:v>3211.5421563419986</c:v>
                </c:pt>
                <c:pt idx="3">
                  <c:v>3275.9315560259975</c:v>
                </c:pt>
                <c:pt idx="4">
                  <c:v>3042.6412622840062</c:v>
                </c:pt>
                <c:pt idx="5">
                  <c:v>2979.4999999999995</c:v>
                </c:pt>
                <c:pt idx="6">
                  <c:v>3064.9224311849002</c:v>
                </c:pt>
                <c:pt idx="7">
                  <c:v>3262.038</c:v>
                </c:pt>
                <c:pt idx="8">
                  <c:v>3265.2732508209974</c:v>
                </c:pt>
              </c:numCache>
            </c:numRef>
          </c:val>
          <c:smooth val="0"/>
          <c:extLst>
            <c:ext xmlns:c16="http://schemas.microsoft.com/office/drawing/2014/chart" uri="{C3380CC4-5D6E-409C-BE32-E72D297353CC}">
              <c16:uniqueId val="{00000000-D2B3-4DBF-ABC1-FED6AD00EB63}"/>
            </c:ext>
          </c:extLst>
        </c:ser>
        <c:ser>
          <c:idx val="1"/>
          <c:order val="1"/>
          <c:tx>
            <c:strRef>
              <c:f>Sheet1!$C$1</c:f>
              <c:strCache>
                <c:ptCount val="1"/>
                <c:pt idx="0">
                  <c:v>Original Forecast</c:v>
                </c:pt>
              </c:strCache>
            </c:strRef>
          </c:tx>
          <c:spPr>
            <a:ln w="57150" cap="rnd">
              <a:solidFill>
                <a:schemeClr val="accent3">
                  <a:lumMod val="50000"/>
                </a:schemeClr>
              </a:solidFill>
              <a:round/>
            </a:ln>
            <a:effectLst/>
          </c:spPr>
          <c:marker>
            <c:symbol val="circle"/>
            <c:size val="5"/>
            <c:spPr>
              <a:solidFill>
                <a:schemeClr val="accent2"/>
              </a:solidFill>
              <a:ln w="57150">
                <a:solidFill>
                  <a:srgbClr val="C00000"/>
                </a:solidFill>
              </a:ln>
              <a:effectLst/>
            </c:spPr>
          </c:marker>
          <c:cat>
            <c:numRef>
              <c:f>Sheet1!$A$2:$A$10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Sheet1!$C$2:$C$10</c:f>
              <c:numCache>
                <c:formatCode>_(* #,##0_);_(* \(#,##0\);_(* "-"??_);_(@_)</c:formatCode>
                <c:ptCount val="9"/>
                <c:pt idx="0">
                  <c:v>3183.7312216670994</c:v>
                </c:pt>
                <c:pt idx="1">
                  <c:v>3196</c:v>
                </c:pt>
                <c:pt idx="2">
                  <c:v>3215</c:v>
                </c:pt>
                <c:pt idx="3">
                  <c:v>3249</c:v>
                </c:pt>
                <c:pt idx="4">
                  <c:v>3281</c:v>
                </c:pt>
                <c:pt idx="5">
                  <c:v>3337</c:v>
                </c:pt>
                <c:pt idx="6">
                  <c:v>3403</c:v>
                </c:pt>
                <c:pt idx="7">
                  <c:v>3471</c:v>
                </c:pt>
                <c:pt idx="8">
                  <c:v>3545</c:v>
                </c:pt>
              </c:numCache>
            </c:numRef>
          </c:val>
          <c:smooth val="0"/>
          <c:extLst>
            <c:ext xmlns:c16="http://schemas.microsoft.com/office/drawing/2014/chart" uri="{C3380CC4-5D6E-409C-BE32-E72D297353CC}">
              <c16:uniqueId val="{00000001-D2B3-4DBF-ABC1-FED6AD00EB63}"/>
            </c:ext>
          </c:extLst>
        </c:ser>
        <c:ser>
          <c:idx val="2"/>
          <c:order val="2"/>
          <c:tx>
            <c:strRef>
              <c:f>Sheet1!$D$1</c:f>
              <c:strCache>
                <c:ptCount val="1"/>
                <c:pt idx="0">
                  <c:v>ARIMA Forecast</c:v>
                </c:pt>
              </c:strCache>
            </c:strRef>
          </c:tx>
          <c:spPr>
            <a:ln w="57150" cap="rnd">
              <a:solidFill>
                <a:srgbClr val="007A37"/>
              </a:solidFill>
              <a:round/>
            </a:ln>
            <a:effectLst/>
          </c:spPr>
          <c:marker>
            <c:symbol val="circle"/>
            <c:size val="5"/>
            <c:spPr>
              <a:solidFill>
                <a:schemeClr val="accent3"/>
              </a:solidFill>
              <a:ln w="57150">
                <a:solidFill>
                  <a:srgbClr val="007A37"/>
                </a:solidFill>
              </a:ln>
              <a:effectLst/>
            </c:spPr>
          </c:marker>
          <c:cat>
            <c:numRef>
              <c:f>Sheet1!$A$2:$A$10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Sheet1!$D$2:$D$10</c:f>
              <c:numCache>
                <c:formatCode>_(* #,##0_);_(* \(#,##0\);_(* "-"??_);_(@_)</c:formatCode>
                <c:ptCount val="9"/>
                <c:pt idx="0">
                  <c:v>3183.7312216670994</c:v>
                </c:pt>
                <c:pt idx="1">
                  <c:v>3196</c:v>
                </c:pt>
                <c:pt idx="2">
                  <c:v>3215</c:v>
                </c:pt>
                <c:pt idx="3">
                  <c:v>3275.9315560259975</c:v>
                </c:pt>
                <c:pt idx="4">
                  <c:v>3042.6412622840062</c:v>
                </c:pt>
                <c:pt idx="5">
                  <c:v>2955.9999999999995</c:v>
                </c:pt>
                <c:pt idx="6">
                  <c:v>3054</c:v>
                </c:pt>
                <c:pt idx="7">
                  <c:v>3120</c:v>
                </c:pt>
                <c:pt idx="8">
                  <c:v>3220</c:v>
                </c:pt>
              </c:numCache>
            </c:numRef>
          </c:val>
          <c:smooth val="0"/>
          <c:extLst>
            <c:ext xmlns:c16="http://schemas.microsoft.com/office/drawing/2014/chart" uri="{C3380CC4-5D6E-409C-BE32-E72D297353CC}">
              <c16:uniqueId val="{00000002-D2B3-4DBF-ABC1-FED6AD00EB63}"/>
            </c:ext>
          </c:extLst>
        </c:ser>
        <c:dLbls>
          <c:showLegendKey val="0"/>
          <c:showVal val="0"/>
          <c:showCatName val="0"/>
          <c:showSerName val="0"/>
          <c:showPercent val="0"/>
          <c:showBubbleSize val="0"/>
        </c:dLbls>
        <c:marker val="1"/>
        <c:smooth val="0"/>
        <c:axId val="1788615568"/>
        <c:axId val="1788619888"/>
      </c:lineChart>
      <c:catAx>
        <c:axId val="178861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accent6">
                    <a:lumMod val="10000"/>
                  </a:schemeClr>
                </a:solidFill>
                <a:latin typeface="+mn-lt"/>
                <a:ea typeface="+mn-ea"/>
                <a:cs typeface="+mn-cs"/>
              </a:defRPr>
            </a:pPr>
            <a:endParaRPr lang="en-US"/>
          </a:p>
        </c:txPr>
        <c:crossAx val="1788619888"/>
        <c:crosses val="autoZero"/>
        <c:auto val="1"/>
        <c:lblAlgn val="ctr"/>
        <c:lblOffset val="100"/>
        <c:noMultiLvlLbl val="0"/>
      </c:catAx>
      <c:valAx>
        <c:axId val="1788619888"/>
        <c:scaling>
          <c:orientation val="minMax"/>
          <c:min val="2800"/>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accent6">
                    <a:lumMod val="10000"/>
                  </a:schemeClr>
                </a:solidFill>
                <a:latin typeface="+mn-lt"/>
                <a:ea typeface="+mn-ea"/>
                <a:cs typeface="+mn-cs"/>
              </a:defRPr>
            </a:pPr>
            <a:endParaRPr lang="en-US"/>
          </a:p>
        </c:txPr>
        <c:crossAx val="1788615568"/>
        <c:crosses val="autoZero"/>
        <c:crossBetween val="between"/>
        <c:majorUnit val="300"/>
      </c:valAx>
      <c:spPr>
        <a:noFill/>
        <a:ln>
          <a:noFill/>
        </a:ln>
        <a:effectLst/>
      </c:spPr>
    </c:plotArea>
    <c:legend>
      <c:legendPos val="b"/>
      <c:layout>
        <c:manualLayout>
          <c:xMode val="edge"/>
          <c:yMode val="edge"/>
          <c:x val="0.1665031350130638"/>
          <c:y val="0.93126728262742642"/>
          <c:w val="0.7760651370626197"/>
          <c:h val="6.873273274381515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accent6">
                  <a:lumMod val="10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1932156093388E-2"/>
          <c:y val="2.6913637723027788E-2"/>
          <c:w val="0.87713162189228211"/>
          <c:h val="0.77230213857667651"/>
        </c:manualLayout>
      </c:layout>
      <c:lineChart>
        <c:grouping val="standard"/>
        <c:varyColors val="0"/>
        <c:ser>
          <c:idx val="0"/>
          <c:order val="0"/>
          <c:tx>
            <c:strRef>
              <c:f>Sheet1!$B$1</c:f>
              <c:strCache>
                <c:ptCount val="1"/>
                <c:pt idx="0">
                  <c:v>Actual Sales</c:v>
                </c:pt>
              </c:strCache>
            </c:strRef>
          </c:tx>
          <c:spPr>
            <a:ln w="57150" cap="rnd">
              <a:solidFill>
                <a:srgbClr val="0070C0"/>
              </a:solidFill>
              <a:round/>
            </a:ln>
            <a:effectLst/>
          </c:spPr>
          <c:marker>
            <c:symbol val="circle"/>
            <c:size val="5"/>
            <c:spPr>
              <a:blipFill>
                <a:blip xmlns:r="http://schemas.openxmlformats.org/officeDocument/2006/relationships" r:embed="rId3"/>
                <a:tile tx="0" ty="0" sx="100000" sy="100000" flip="none" algn="tl"/>
              </a:blipFill>
              <a:ln w="57150">
                <a:solidFill>
                  <a:srgbClr val="0070C0"/>
                </a:solidFill>
              </a:ln>
              <a:effectLst/>
            </c:spPr>
          </c:marker>
          <c:cat>
            <c:numRef>
              <c:f>Sheet1!$A$2:$A$10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Sheet1!$B$2:$B$10</c:f>
              <c:numCache>
                <c:formatCode>_(* #,##0_);_(* \(#,##0\);_(* "-"??_);_(@_)</c:formatCode>
                <c:ptCount val="9"/>
                <c:pt idx="0">
                  <c:v>1079</c:v>
                </c:pt>
                <c:pt idx="1">
                  <c:v>1069</c:v>
                </c:pt>
                <c:pt idx="2">
                  <c:v>1066</c:v>
                </c:pt>
                <c:pt idx="3">
                  <c:v>1101</c:v>
                </c:pt>
                <c:pt idx="4">
                  <c:v>1139</c:v>
                </c:pt>
                <c:pt idx="5">
                  <c:v>1123</c:v>
                </c:pt>
                <c:pt idx="6">
                  <c:v>1081</c:v>
                </c:pt>
                <c:pt idx="7">
                  <c:v>1148</c:v>
                </c:pt>
                <c:pt idx="8">
                  <c:v>1171</c:v>
                </c:pt>
              </c:numCache>
            </c:numRef>
          </c:val>
          <c:smooth val="0"/>
          <c:extLst>
            <c:ext xmlns:c16="http://schemas.microsoft.com/office/drawing/2014/chart" uri="{C3380CC4-5D6E-409C-BE32-E72D297353CC}">
              <c16:uniqueId val="{00000000-D2B3-4DBF-ABC1-FED6AD00EB63}"/>
            </c:ext>
          </c:extLst>
        </c:ser>
        <c:ser>
          <c:idx val="1"/>
          <c:order val="1"/>
          <c:tx>
            <c:strRef>
              <c:f>Sheet1!$C$1</c:f>
              <c:strCache>
                <c:ptCount val="1"/>
                <c:pt idx="0">
                  <c:v>Original Forecast</c:v>
                </c:pt>
              </c:strCache>
            </c:strRef>
          </c:tx>
          <c:spPr>
            <a:ln w="57150" cap="rnd">
              <a:solidFill>
                <a:schemeClr val="accent3">
                  <a:lumMod val="50000"/>
                </a:schemeClr>
              </a:solidFill>
              <a:round/>
            </a:ln>
            <a:effectLst/>
          </c:spPr>
          <c:marker>
            <c:symbol val="circle"/>
            <c:size val="5"/>
            <c:spPr>
              <a:solidFill>
                <a:schemeClr val="accent2"/>
              </a:solidFill>
              <a:ln w="57150">
                <a:solidFill>
                  <a:srgbClr val="C00000"/>
                </a:solidFill>
              </a:ln>
              <a:effectLst/>
            </c:spPr>
          </c:marker>
          <c:cat>
            <c:numRef>
              <c:f>Sheet1!$A$2:$A$10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Sheet1!$C$2:$C$10</c:f>
              <c:numCache>
                <c:formatCode>_(* #,##0_);_(* \(#,##0\);_(* "-"??_);_(@_)</c:formatCode>
                <c:ptCount val="9"/>
                <c:pt idx="0">
                  <c:v>1079</c:v>
                </c:pt>
                <c:pt idx="1">
                  <c:v>1081</c:v>
                </c:pt>
                <c:pt idx="2">
                  <c:v>1089</c:v>
                </c:pt>
                <c:pt idx="3">
                  <c:v>1102</c:v>
                </c:pt>
                <c:pt idx="4">
                  <c:v>1123</c:v>
                </c:pt>
                <c:pt idx="5">
                  <c:v>1144</c:v>
                </c:pt>
                <c:pt idx="6">
                  <c:v>1161</c:v>
                </c:pt>
                <c:pt idx="7">
                  <c:v>1179</c:v>
                </c:pt>
                <c:pt idx="8">
                  <c:v>1197</c:v>
                </c:pt>
              </c:numCache>
            </c:numRef>
          </c:val>
          <c:smooth val="0"/>
          <c:extLst>
            <c:ext xmlns:c16="http://schemas.microsoft.com/office/drawing/2014/chart" uri="{C3380CC4-5D6E-409C-BE32-E72D297353CC}">
              <c16:uniqueId val="{00000001-D2B3-4DBF-ABC1-FED6AD00EB63}"/>
            </c:ext>
          </c:extLst>
        </c:ser>
        <c:ser>
          <c:idx val="2"/>
          <c:order val="2"/>
          <c:tx>
            <c:strRef>
              <c:f>Sheet1!$D$1</c:f>
              <c:strCache>
                <c:ptCount val="1"/>
                <c:pt idx="0">
                  <c:v>ARIMA Forecast</c:v>
                </c:pt>
              </c:strCache>
            </c:strRef>
          </c:tx>
          <c:spPr>
            <a:ln w="57150" cap="rnd">
              <a:solidFill>
                <a:srgbClr val="007A37"/>
              </a:solidFill>
              <a:round/>
            </a:ln>
            <a:effectLst/>
          </c:spPr>
          <c:marker>
            <c:symbol val="circle"/>
            <c:size val="5"/>
            <c:spPr>
              <a:solidFill>
                <a:schemeClr val="accent3"/>
              </a:solidFill>
              <a:ln w="57150">
                <a:solidFill>
                  <a:srgbClr val="007A37"/>
                </a:solidFill>
              </a:ln>
              <a:effectLst/>
            </c:spPr>
          </c:marker>
          <c:cat>
            <c:numRef>
              <c:f>Sheet1!$A$2:$A$10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Sheet1!$D$2:$D$10</c:f>
              <c:numCache>
                <c:formatCode>_(* #,##0_);_(* \(#,##0\);_(* "-"??_);_(@_)</c:formatCode>
                <c:ptCount val="9"/>
                <c:pt idx="0">
                  <c:v>1079</c:v>
                </c:pt>
                <c:pt idx="1">
                  <c:v>1069</c:v>
                </c:pt>
                <c:pt idx="2">
                  <c:v>1066</c:v>
                </c:pt>
                <c:pt idx="3">
                  <c:v>1101</c:v>
                </c:pt>
                <c:pt idx="4">
                  <c:v>1139</c:v>
                </c:pt>
                <c:pt idx="5">
                  <c:v>1107</c:v>
                </c:pt>
                <c:pt idx="6">
                  <c:v>1094</c:v>
                </c:pt>
                <c:pt idx="7">
                  <c:v>1110</c:v>
                </c:pt>
                <c:pt idx="8">
                  <c:v>1160</c:v>
                </c:pt>
              </c:numCache>
            </c:numRef>
          </c:val>
          <c:smooth val="0"/>
          <c:extLst>
            <c:ext xmlns:c16="http://schemas.microsoft.com/office/drawing/2014/chart" uri="{C3380CC4-5D6E-409C-BE32-E72D297353CC}">
              <c16:uniqueId val="{00000002-D2B3-4DBF-ABC1-FED6AD00EB63}"/>
            </c:ext>
          </c:extLst>
        </c:ser>
        <c:dLbls>
          <c:showLegendKey val="0"/>
          <c:showVal val="0"/>
          <c:showCatName val="0"/>
          <c:showSerName val="0"/>
          <c:showPercent val="0"/>
          <c:showBubbleSize val="0"/>
        </c:dLbls>
        <c:marker val="1"/>
        <c:smooth val="0"/>
        <c:axId val="1788615568"/>
        <c:axId val="1788619888"/>
      </c:lineChart>
      <c:catAx>
        <c:axId val="178861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accent6">
                    <a:lumMod val="10000"/>
                  </a:schemeClr>
                </a:solidFill>
                <a:latin typeface="+mn-lt"/>
                <a:ea typeface="+mn-ea"/>
                <a:cs typeface="+mn-cs"/>
              </a:defRPr>
            </a:pPr>
            <a:endParaRPr lang="en-US"/>
          </a:p>
        </c:txPr>
        <c:crossAx val="1788619888"/>
        <c:crosses val="autoZero"/>
        <c:auto val="1"/>
        <c:lblAlgn val="ctr"/>
        <c:lblOffset val="100"/>
        <c:noMultiLvlLbl val="0"/>
      </c:catAx>
      <c:valAx>
        <c:axId val="1788619888"/>
        <c:scaling>
          <c:orientation val="minMax"/>
          <c:max val="1230"/>
          <c:min val="1020"/>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accent6">
                    <a:lumMod val="10000"/>
                  </a:schemeClr>
                </a:solidFill>
                <a:latin typeface="+mn-lt"/>
                <a:ea typeface="+mn-ea"/>
                <a:cs typeface="+mn-cs"/>
              </a:defRPr>
            </a:pPr>
            <a:endParaRPr lang="en-US"/>
          </a:p>
        </c:txPr>
        <c:crossAx val="1788615568"/>
        <c:crosses val="autoZero"/>
        <c:crossBetween val="between"/>
        <c:majorUnit val="30"/>
      </c:valAx>
      <c:spPr>
        <a:noFill/>
        <a:ln>
          <a:noFill/>
        </a:ln>
        <a:effectLst/>
      </c:spPr>
    </c:plotArea>
    <c:legend>
      <c:legendPos val="b"/>
      <c:layout>
        <c:manualLayout>
          <c:xMode val="edge"/>
          <c:yMode val="edge"/>
          <c:x val="0.1665031350130638"/>
          <c:y val="0.93126728262742642"/>
          <c:w val="0.7760651370626197"/>
          <c:h val="6.873273274381515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accent6">
                  <a:lumMod val="10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1932156093388E-2"/>
          <c:y val="2.6913637723027788E-2"/>
          <c:w val="0.87713162189228211"/>
          <c:h val="0.77230213857667651"/>
        </c:manualLayout>
      </c:layout>
      <c:lineChart>
        <c:grouping val="standard"/>
        <c:varyColors val="0"/>
        <c:ser>
          <c:idx val="0"/>
          <c:order val="0"/>
          <c:tx>
            <c:strRef>
              <c:f>Sheet1!$B$1</c:f>
              <c:strCache>
                <c:ptCount val="1"/>
                <c:pt idx="0">
                  <c:v>Actual Sales</c:v>
                </c:pt>
              </c:strCache>
            </c:strRef>
          </c:tx>
          <c:spPr>
            <a:ln w="57150" cap="rnd">
              <a:solidFill>
                <a:srgbClr val="0070C0"/>
              </a:solidFill>
              <a:round/>
            </a:ln>
            <a:effectLst/>
          </c:spPr>
          <c:marker>
            <c:symbol val="circle"/>
            <c:size val="5"/>
            <c:spPr>
              <a:blipFill>
                <a:blip xmlns:r="http://schemas.openxmlformats.org/officeDocument/2006/relationships" r:embed="rId3"/>
                <a:tile tx="0" ty="0" sx="100000" sy="100000" flip="none" algn="tl"/>
              </a:blipFill>
              <a:ln w="57150">
                <a:solidFill>
                  <a:srgbClr val="0070C0"/>
                </a:solidFill>
              </a:ln>
              <a:effectLst/>
            </c:spPr>
          </c:marker>
          <c:cat>
            <c:numRef>
              <c:f>Sheet1!$A$2:$A$10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Sheet1!$B$2:$B$10</c:f>
              <c:numCache>
                <c:formatCode>_(* #,##0_);_(* \(#,##0\);_(* "-"??_);_(@_)</c:formatCode>
                <c:ptCount val="9"/>
                <c:pt idx="0">
                  <c:v>784</c:v>
                </c:pt>
                <c:pt idx="1">
                  <c:v>786</c:v>
                </c:pt>
                <c:pt idx="2">
                  <c:v>801</c:v>
                </c:pt>
                <c:pt idx="3">
                  <c:v>812</c:v>
                </c:pt>
                <c:pt idx="4">
                  <c:v>741</c:v>
                </c:pt>
                <c:pt idx="5">
                  <c:v>743</c:v>
                </c:pt>
                <c:pt idx="6">
                  <c:v>775</c:v>
                </c:pt>
                <c:pt idx="7">
                  <c:v>811</c:v>
                </c:pt>
                <c:pt idx="8">
                  <c:v>798</c:v>
                </c:pt>
              </c:numCache>
            </c:numRef>
          </c:val>
          <c:smooth val="0"/>
          <c:extLst>
            <c:ext xmlns:c16="http://schemas.microsoft.com/office/drawing/2014/chart" uri="{C3380CC4-5D6E-409C-BE32-E72D297353CC}">
              <c16:uniqueId val="{00000000-D2B3-4DBF-ABC1-FED6AD00EB63}"/>
            </c:ext>
          </c:extLst>
        </c:ser>
        <c:ser>
          <c:idx val="1"/>
          <c:order val="1"/>
          <c:tx>
            <c:strRef>
              <c:f>Sheet1!$C$1</c:f>
              <c:strCache>
                <c:ptCount val="1"/>
                <c:pt idx="0">
                  <c:v>Original Forecast</c:v>
                </c:pt>
              </c:strCache>
            </c:strRef>
          </c:tx>
          <c:spPr>
            <a:ln w="57150" cap="rnd">
              <a:solidFill>
                <a:schemeClr val="accent3">
                  <a:lumMod val="50000"/>
                </a:schemeClr>
              </a:solidFill>
              <a:round/>
            </a:ln>
            <a:effectLst/>
          </c:spPr>
          <c:marker>
            <c:symbol val="circle"/>
            <c:size val="5"/>
            <c:spPr>
              <a:solidFill>
                <a:schemeClr val="accent2"/>
              </a:solidFill>
              <a:ln w="57150">
                <a:solidFill>
                  <a:srgbClr val="C00000"/>
                </a:solidFill>
              </a:ln>
              <a:effectLst/>
            </c:spPr>
          </c:marker>
          <c:cat>
            <c:numRef>
              <c:f>Sheet1!$A$2:$A$10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Sheet1!$C$2:$C$10</c:f>
              <c:numCache>
                <c:formatCode>_(* #,##0_);_(* \(#,##0\);_(* "-"??_);_(@_)</c:formatCode>
                <c:ptCount val="9"/>
                <c:pt idx="0">
                  <c:v>784</c:v>
                </c:pt>
                <c:pt idx="1">
                  <c:v>785</c:v>
                </c:pt>
                <c:pt idx="2">
                  <c:v>800</c:v>
                </c:pt>
                <c:pt idx="3">
                  <c:v>817</c:v>
                </c:pt>
                <c:pt idx="4">
                  <c:v>830</c:v>
                </c:pt>
                <c:pt idx="5">
                  <c:v>852</c:v>
                </c:pt>
                <c:pt idx="6">
                  <c:v>874</c:v>
                </c:pt>
                <c:pt idx="7">
                  <c:v>896</c:v>
                </c:pt>
                <c:pt idx="8">
                  <c:v>917</c:v>
                </c:pt>
              </c:numCache>
            </c:numRef>
          </c:val>
          <c:smooth val="0"/>
          <c:extLst>
            <c:ext xmlns:c16="http://schemas.microsoft.com/office/drawing/2014/chart" uri="{C3380CC4-5D6E-409C-BE32-E72D297353CC}">
              <c16:uniqueId val="{00000001-D2B3-4DBF-ABC1-FED6AD00EB63}"/>
            </c:ext>
          </c:extLst>
        </c:ser>
        <c:ser>
          <c:idx val="2"/>
          <c:order val="2"/>
          <c:tx>
            <c:strRef>
              <c:f>Sheet1!$D$1</c:f>
              <c:strCache>
                <c:ptCount val="1"/>
                <c:pt idx="0">
                  <c:v>ARIMA Forecast</c:v>
                </c:pt>
              </c:strCache>
            </c:strRef>
          </c:tx>
          <c:spPr>
            <a:ln w="57150" cap="rnd">
              <a:solidFill>
                <a:srgbClr val="007A37"/>
              </a:solidFill>
              <a:round/>
            </a:ln>
            <a:effectLst/>
          </c:spPr>
          <c:marker>
            <c:symbol val="circle"/>
            <c:size val="5"/>
            <c:spPr>
              <a:solidFill>
                <a:schemeClr val="accent3"/>
              </a:solidFill>
              <a:ln w="57150">
                <a:solidFill>
                  <a:srgbClr val="007A37"/>
                </a:solidFill>
              </a:ln>
              <a:effectLst/>
            </c:spPr>
          </c:marker>
          <c:cat>
            <c:numRef>
              <c:f>Sheet1!$A$2:$A$10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Sheet1!$D$2:$D$10</c:f>
              <c:numCache>
                <c:formatCode>_(* #,##0_);_(* \(#,##0\);_(* "-"??_);_(@_)</c:formatCode>
                <c:ptCount val="9"/>
                <c:pt idx="0">
                  <c:v>784</c:v>
                </c:pt>
                <c:pt idx="1">
                  <c:v>786</c:v>
                </c:pt>
                <c:pt idx="2">
                  <c:v>801</c:v>
                </c:pt>
                <c:pt idx="3">
                  <c:v>812</c:v>
                </c:pt>
                <c:pt idx="4">
                  <c:v>741</c:v>
                </c:pt>
                <c:pt idx="5">
                  <c:v>746</c:v>
                </c:pt>
                <c:pt idx="6">
                  <c:v>774</c:v>
                </c:pt>
                <c:pt idx="7">
                  <c:v>790</c:v>
                </c:pt>
                <c:pt idx="8">
                  <c:v>800</c:v>
                </c:pt>
              </c:numCache>
            </c:numRef>
          </c:val>
          <c:smooth val="0"/>
          <c:extLst>
            <c:ext xmlns:c16="http://schemas.microsoft.com/office/drawing/2014/chart" uri="{C3380CC4-5D6E-409C-BE32-E72D297353CC}">
              <c16:uniqueId val="{00000002-D2B3-4DBF-ABC1-FED6AD00EB63}"/>
            </c:ext>
          </c:extLst>
        </c:ser>
        <c:dLbls>
          <c:showLegendKey val="0"/>
          <c:showVal val="0"/>
          <c:showCatName val="0"/>
          <c:showSerName val="0"/>
          <c:showPercent val="0"/>
          <c:showBubbleSize val="0"/>
        </c:dLbls>
        <c:marker val="1"/>
        <c:smooth val="0"/>
        <c:axId val="1788615568"/>
        <c:axId val="1788619888"/>
      </c:lineChart>
      <c:catAx>
        <c:axId val="178861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accent6">
                    <a:lumMod val="10000"/>
                  </a:schemeClr>
                </a:solidFill>
                <a:latin typeface="+mn-lt"/>
                <a:ea typeface="+mn-ea"/>
                <a:cs typeface="+mn-cs"/>
              </a:defRPr>
            </a:pPr>
            <a:endParaRPr lang="en-US"/>
          </a:p>
        </c:txPr>
        <c:crossAx val="1788619888"/>
        <c:crosses val="autoZero"/>
        <c:auto val="1"/>
        <c:lblAlgn val="ctr"/>
        <c:lblOffset val="100"/>
        <c:noMultiLvlLbl val="0"/>
      </c:catAx>
      <c:valAx>
        <c:axId val="1788619888"/>
        <c:scaling>
          <c:orientation val="minMax"/>
          <c:max val="930"/>
          <c:min val="690"/>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accent6">
                    <a:lumMod val="10000"/>
                  </a:schemeClr>
                </a:solidFill>
                <a:latin typeface="+mn-lt"/>
                <a:ea typeface="+mn-ea"/>
                <a:cs typeface="+mn-cs"/>
              </a:defRPr>
            </a:pPr>
            <a:endParaRPr lang="en-US"/>
          </a:p>
        </c:txPr>
        <c:crossAx val="1788615568"/>
        <c:crosses val="autoZero"/>
        <c:crossBetween val="between"/>
        <c:majorUnit val="30"/>
      </c:valAx>
      <c:spPr>
        <a:noFill/>
        <a:ln>
          <a:noFill/>
        </a:ln>
        <a:effectLst/>
      </c:spPr>
    </c:plotArea>
    <c:legend>
      <c:legendPos val="b"/>
      <c:layout>
        <c:manualLayout>
          <c:xMode val="edge"/>
          <c:yMode val="edge"/>
          <c:x val="0.1665031350130638"/>
          <c:y val="0.93126728262742642"/>
          <c:w val="0.7760651370626197"/>
          <c:h val="6.873273274381515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accent6">
                  <a:lumMod val="10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7.xml.rels><?xml version="1.0" encoding="UTF-8" standalone="yes"?>
<Relationships xmlns="http://schemas.openxmlformats.org/package/2006/relationships"><Relationship Id="rId1" Type="http://schemas.openxmlformats.org/officeDocument/2006/relationships/image" Target="../media/image19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8EF880-1F1C-440D-A67D-C40A8F603B4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JM"/>
        </a:p>
      </dgm:t>
    </dgm:pt>
    <dgm:pt modelId="{E7674584-23BF-4B53-BEAB-668272648E1A}">
      <dgm:prSet phldrT="[Text]" custT="1">
        <dgm:style>
          <a:lnRef idx="1">
            <a:schemeClr val="accent6"/>
          </a:lnRef>
          <a:fillRef idx="2">
            <a:schemeClr val="accent6"/>
          </a:fillRef>
          <a:effectRef idx="1">
            <a:schemeClr val="accent6"/>
          </a:effectRef>
          <a:fontRef idx="minor">
            <a:schemeClr val="dk1"/>
          </a:fontRef>
        </dgm:style>
      </dgm:prSet>
      <dgm:spPr/>
      <dgm:t>
        <a:bodyPr/>
        <a:lstStyle/>
        <a:p>
          <a:pPr algn="just"/>
          <a:r>
            <a:rPr lang="en-US" sz="1600" b="1" dirty="0">
              <a:solidFill>
                <a:schemeClr val="accent6">
                  <a:lumMod val="10000"/>
                </a:schemeClr>
              </a:solidFill>
            </a:rPr>
            <a:t>Build a baseline forecast using demographic or Econometric Forecasting models</a:t>
          </a:r>
          <a:endParaRPr lang="en-JM" sz="1600" b="1" dirty="0">
            <a:solidFill>
              <a:schemeClr val="accent6">
                <a:lumMod val="10000"/>
              </a:schemeClr>
            </a:solidFill>
          </a:endParaRPr>
        </a:p>
      </dgm:t>
    </dgm:pt>
    <dgm:pt modelId="{E06EB1F0-5F07-4ED6-B325-02BD7CB6025A}" type="sibTrans" cxnId="{987BEC27-4C66-41AC-BDB4-A06995A3EC7B}">
      <dgm:prSet/>
      <dgm:spPr/>
      <dgm:t>
        <a:bodyPr/>
        <a:lstStyle/>
        <a:p>
          <a:endParaRPr lang="en-JM"/>
        </a:p>
      </dgm:t>
    </dgm:pt>
    <dgm:pt modelId="{A31AEBEB-E9B0-4F0E-BE53-1E500B6512F1}" type="parTrans" cxnId="{987BEC27-4C66-41AC-BDB4-A06995A3EC7B}">
      <dgm:prSet/>
      <dgm:spPr/>
      <dgm:t>
        <a:bodyPr/>
        <a:lstStyle/>
        <a:p>
          <a:endParaRPr lang="en-JM"/>
        </a:p>
      </dgm:t>
    </dgm:pt>
    <dgm:pt modelId="{8228BF93-41D4-4FEF-816A-6B275C9BD008}">
      <dgm:prSet phldrT="[Text]"/>
      <dgm:spPr>
        <a:solidFill>
          <a:schemeClr val="accent3">
            <a:lumMod val="40000"/>
            <a:lumOff val="60000"/>
          </a:schemeClr>
        </a:solidFill>
        <a:ln>
          <a:solidFill>
            <a:schemeClr val="tx1"/>
          </a:solidFill>
        </a:ln>
      </dgm:spPr>
      <dgm:t>
        <a:bodyPr/>
        <a:lstStyle/>
        <a:p>
          <a:r>
            <a:rPr lang="en-US" b="1" dirty="0">
              <a:solidFill>
                <a:schemeClr val="accent6">
                  <a:lumMod val="10000"/>
                </a:schemeClr>
              </a:solidFill>
            </a:rPr>
            <a:t>Step 1</a:t>
          </a:r>
          <a:endParaRPr lang="en-JM" b="1" dirty="0">
            <a:solidFill>
              <a:schemeClr val="accent6">
                <a:lumMod val="10000"/>
              </a:schemeClr>
            </a:solidFill>
          </a:endParaRPr>
        </a:p>
      </dgm:t>
    </dgm:pt>
    <dgm:pt modelId="{9182391A-BF17-4C2B-AA81-B8B851874166}" type="sibTrans" cxnId="{F2F8C98C-C5AE-4B17-877E-330700AF99D8}">
      <dgm:prSet/>
      <dgm:spPr/>
      <dgm:t>
        <a:bodyPr/>
        <a:lstStyle/>
        <a:p>
          <a:endParaRPr lang="en-JM"/>
        </a:p>
      </dgm:t>
    </dgm:pt>
    <dgm:pt modelId="{E603EFF4-4A71-4055-85E5-AC82DA6811EE}" type="parTrans" cxnId="{F2F8C98C-C5AE-4B17-877E-330700AF99D8}">
      <dgm:prSet/>
      <dgm:spPr/>
      <dgm:t>
        <a:bodyPr/>
        <a:lstStyle/>
        <a:p>
          <a:endParaRPr lang="en-JM"/>
        </a:p>
      </dgm:t>
    </dgm:pt>
    <dgm:pt modelId="{FEBB346E-F888-4077-AD74-BA00B95D7A6F}" type="pres">
      <dgm:prSet presAssocID="{2E8EF880-1F1C-440D-A67D-C40A8F603B44}" presName="linearFlow" presStyleCnt="0">
        <dgm:presLayoutVars>
          <dgm:dir/>
          <dgm:animLvl val="lvl"/>
          <dgm:resizeHandles val="exact"/>
        </dgm:presLayoutVars>
      </dgm:prSet>
      <dgm:spPr/>
    </dgm:pt>
    <dgm:pt modelId="{BCCA22C1-7C41-4A1D-9DED-221EAEDEC8AE}" type="pres">
      <dgm:prSet presAssocID="{8228BF93-41D4-4FEF-816A-6B275C9BD008}" presName="composite" presStyleCnt="0"/>
      <dgm:spPr/>
    </dgm:pt>
    <dgm:pt modelId="{DBDD1F15-F98C-4038-90CA-41BAA607AEE7}" type="pres">
      <dgm:prSet presAssocID="{8228BF93-41D4-4FEF-816A-6B275C9BD008}" presName="parentText" presStyleLbl="alignNode1" presStyleIdx="0" presStyleCnt="1">
        <dgm:presLayoutVars>
          <dgm:chMax val="1"/>
          <dgm:bulletEnabled val="1"/>
        </dgm:presLayoutVars>
      </dgm:prSet>
      <dgm:spPr/>
    </dgm:pt>
    <dgm:pt modelId="{6E75E50D-8199-469D-A6C8-D05712B251FB}" type="pres">
      <dgm:prSet presAssocID="{8228BF93-41D4-4FEF-816A-6B275C9BD008}" presName="descendantText" presStyleLbl="alignAcc1" presStyleIdx="0" presStyleCnt="1" custScaleX="97373" custLinFactNeighborX="-927" custLinFactNeighborY="230">
        <dgm:presLayoutVars>
          <dgm:bulletEnabled val="1"/>
        </dgm:presLayoutVars>
      </dgm:prSet>
      <dgm:spPr/>
    </dgm:pt>
  </dgm:ptLst>
  <dgm:cxnLst>
    <dgm:cxn modelId="{987BEC27-4C66-41AC-BDB4-A06995A3EC7B}" srcId="{8228BF93-41D4-4FEF-816A-6B275C9BD008}" destId="{E7674584-23BF-4B53-BEAB-668272648E1A}" srcOrd="0" destOrd="0" parTransId="{A31AEBEB-E9B0-4F0E-BE53-1E500B6512F1}" sibTransId="{E06EB1F0-5F07-4ED6-B325-02BD7CB6025A}"/>
    <dgm:cxn modelId="{F2F8C98C-C5AE-4B17-877E-330700AF99D8}" srcId="{2E8EF880-1F1C-440D-A67D-C40A8F603B44}" destId="{8228BF93-41D4-4FEF-816A-6B275C9BD008}" srcOrd="0" destOrd="0" parTransId="{E603EFF4-4A71-4055-85E5-AC82DA6811EE}" sibTransId="{9182391A-BF17-4C2B-AA81-B8B851874166}"/>
    <dgm:cxn modelId="{F17B45C8-FDF0-4CE2-A42B-2E27F8E004AE}" type="presOf" srcId="{E7674584-23BF-4B53-BEAB-668272648E1A}" destId="{6E75E50D-8199-469D-A6C8-D05712B251FB}" srcOrd="0" destOrd="0" presId="urn:microsoft.com/office/officeart/2005/8/layout/chevron2"/>
    <dgm:cxn modelId="{B744E1CB-25A5-4E39-A255-201DE55F97A9}" type="presOf" srcId="{2E8EF880-1F1C-440D-A67D-C40A8F603B44}" destId="{FEBB346E-F888-4077-AD74-BA00B95D7A6F}" srcOrd="0" destOrd="0" presId="urn:microsoft.com/office/officeart/2005/8/layout/chevron2"/>
    <dgm:cxn modelId="{ACB4D9D8-73D6-4DFB-A233-24A1657B7B53}" type="presOf" srcId="{8228BF93-41D4-4FEF-816A-6B275C9BD008}" destId="{DBDD1F15-F98C-4038-90CA-41BAA607AEE7}" srcOrd="0" destOrd="0" presId="urn:microsoft.com/office/officeart/2005/8/layout/chevron2"/>
    <dgm:cxn modelId="{95C68253-8634-4D51-9124-83B047E9F901}" type="presParOf" srcId="{FEBB346E-F888-4077-AD74-BA00B95D7A6F}" destId="{BCCA22C1-7C41-4A1D-9DED-221EAEDEC8AE}" srcOrd="0" destOrd="0" presId="urn:microsoft.com/office/officeart/2005/8/layout/chevron2"/>
    <dgm:cxn modelId="{2AAC58DE-7BCF-45B9-BC3E-9BFBB2BB57A9}" type="presParOf" srcId="{BCCA22C1-7C41-4A1D-9DED-221EAEDEC8AE}" destId="{DBDD1F15-F98C-4038-90CA-41BAA607AEE7}" srcOrd="0" destOrd="0" presId="urn:microsoft.com/office/officeart/2005/8/layout/chevron2"/>
    <dgm:cxn modelId="{1E1449CA-ECC9-4D65-86DF-C4077295B71C}" type="presParOf" srcId="{BCCA22C1-7C41-4A1D-9DED-221EAEDEC8AE}" destId="{6E75E50D-8199-469D-A6C8-D05712B251F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23A1D02-3E5E-4E5D-B74E-5AC6662CCD59}" type="doc">
      <dgm:prSet loTypeId="urn:microsoft.com/office/officeart/2011/layout/TabList" loCatId="list" qsTypeId="urn:microsoft.com/office/officeart/2005/8/quickstyle/simple2" qsCatId="simple" csTypeId="urn:microsoft.com/office/officeart/2005/8/colors/accent2_2" csCatId="accent2" phldr="1"/>
      <dgm:spPr/>
      <dgm:t>
        <a:bodyPr/>
        <a:lstStyle/>
        <a:p>
          <a:endParaRPr lang="en-JM"/>
        </a:p>
      </dgm:t>
    </dgm:pt>
    <dgm:pt modelId="{462CE870-221C-4630-940B-3E66839D98B6}">
      <dgm:prSet phldrT="[Text]" phldr="0"/>
      <dgm:spPr>
        <a:solidFill>
          <a:schemeClr val="accent2">
            <a:lumMod val="50000"/>
          </a:schemeClr>
        </a:solidFill>
      </dgm:spPr>
      <dgm:t>
        <a:bodyPr/>
        <a:lstStyle/>
        <a:p>
          <a:r>
            <a:rPr lang="en-US" b="1" dirty="0">
              <a:solidFill>
                <a:schemeClr val="bg2"/>
              </a:solidFill>
            </a:rPr>
            <a:t>External Shock Adjustment</a:t>
          </a:r>
          <a:endParaRPr lang="en-JM" b="1" dirty="0">
            <a:solidFill>
              <a:schemeClr val="bg2"/>
            </a:solidFill>
          </a:endParaRPr>
        </a:p>
      </dgm:t>
    </dgm:pt>
    <dgm:pt modelId="{33576575-D2CA-48BF-A6D2-084AED494BC5}" type="parTrans" cxnId="{9CFE8189-3A62-48C4-B485-942620720963}">
      <dgm:prSet/>
      <dgm:spPr/>
      <dgm:t>
        <a:bodyPr/>
        <a:lstStyle/>
        <a:p>
          <a:endParaRPr lang="en-JM"/>
        </a:p>
      </dgm:t>
    </dgm:pt>
    <dgm:pt modelId="{C8AC3103-05DE-4156-89C1-6E12D0952175}" type="sibTrans" cxnId="{9CFE8189-3A62-48C4-B485-942620720963}">
      <dgm:prSet/>
      <dgm:spPr/>
      <dgm:t>
        <a:bodyPr/>
        <a:lstStyle/>
        <a:p>
          <a:endParaRPr lang="en-JM"/>
        </a:p>
      </dgm:t>
    </dgm:pt>
    <dgm:pt modelId="{2823D9B8-08CF-4BC1-BC15-EE58C0E4C27F}">
      <dgm:prSet phldrT="[Text]" phldr="0" custT="1"/>
      <dgm:spPr/>
      <dgm:t>
        <a:bodyPr/>
        <a:lstStyle/>
        <a:p>
          <a:r>
            <a:rPr lang="en-US" sz="1400" b="1" i="0" dirty="0"/>
            <a:t>ARIMA Model</a:t>
          </a:r>
          <a:endParaRPr lang="en-JM" sz="1400" b="1" i="0" dirty="0"/>
        </a:p>
      </dgm:t>
    </dgm:pt>
    <dgm:pt modelId="{57A50BFC-02A6-429D-BAC4-93361280C64A}" type="parTrans" cxnId="{E1F89DEA-0D89-40BD-A764-75781D801B03}">
      <dgm:prSet/>
      <dgm:spPr/>
      <dgm:t>
        <a:bodyPr/>
        <a:lstStyle/>
        <a:p>
          <a:endParaRPr lang="en-JM"/>
        </a:p>
      </dgm:t>
    </dgm:pt>
    <dgm:pt modelId="{2B51F369-91E0-4C71-8047-A6FA5170D82E}" type="sibTrans" cxnId="{E1F89DEA-0D89-40BD-A764-75781D801B03}">
      <dgm:prSet/>
      <dgm:spPr/>
      <dgm:t>
        <a:bodyPr/>
        <a:lstStyle/>
        <a:p>
          <a:endParaRPr lang="en-JM"/>
        </a:p>
      </dgm:t>
    </dgm:pt>
    <dgm:pt modelId="{51DAD4A7-5CFA-4FB6-8226-62B5AD8F3CA6}">
      <dgm:prSet phldrT="[Text]" custT="1"/>
      <dgm:spPr/>
      <dgm:t>
        <a:bodyPr/>
        <a:lstStyle/>
        <a:p>
          <a:pPr algn="ctr"/>
          <a:endParaRPr lang="en-JM" sz="1400" dirty="0">
            <a:solidFill>
              <a:schemeClr val="accent1">
                <a:lumMod val="50000"/>
              </a:schemeClr>
            </a:solidFill>
          </a:endParaRPr>
        </a:p>
      </dgm:t>
    </dgm:pt>
    <dgm:pt modelId="{F48D1E74-0FFE-45AA-919B-D4660A3CA231}" type="parTrans" cxnId="{1DD3F160-BE2D-4223-98BE-EF923B6F0E58}">
      <dgm:prSet/>
      <dgm:spPr/>
      <dgm:t>
        <a:bodyPr/>
        <a:lstStyle/>
        <a:p>
          <a:endParaRPr lang="en-JM"/>
        </a:p>
      </dgm:t>
    </dgm:pt>
    <dgm:pt modelId="{9BD1724E-011D-40D0-B10D-E0B6DD1E0640}" type="sibTrans" cxnId="{1DD3F160-BE2D-4223-98BE-EF923B6F0E58}">
      <dgm:prSet/>
      <dgm:spPr/>
      <dgm:t>
        <a:bodyPr/>
        <a:lstStyle/>
        <a:p>
          <a:endParaRPr lang="en-JM"/>
        </a:p>
      </dgm:t>
    </dgm:pt>
    <dgm:pt modelId="{411550AD-4623-4239-BC04-35E9E18452DB}">
      <dgm:prSet phldrT="[Text]" custT="1"/>
      <dgm:spPr/>
      <dgm:t>
        <a:bodyPr/>
        <a:lstStyle/>
        <a:p>
          <a:pPr algn="ctr"/>
          <a:r>
            <a:rPr lang="en-US" sz="1400" b="1" dirty="0">
              <a:solidFill>
                <a:schemeClr val="accent6">
                  <a:lumMod val="10000"/>
                </a:schemeClr>
              </a:solidFill>
            </a:rPr>
            <a:t>SARIMA(0,1,1)(0,1,1)</a:t>
          </a:r>
          <a:r>
            <a:rPr lang="en-US" sz="1400" b="1" baseline="-25000" dirty="0">
              <a:solidFill>
                <a:schemeClr val="accent6">
                  <a:lumMod val="10000"/>
                </a:schemeClr>
              </a:solidFill>
            </a:rPr>
            <a:t>12</a:t>
          </a:r>
          <a:endParaRPr lang="en-JM" sz="1400" b="1" baseline="-25000" dirty="0">
            <a:solidFill>
              <a:schemeClr val="accent6">
                <a:lumMod val="10000"/>
              </a:schemeClr>
            </a:solidFill>
          </a:endParaRPr>
        </a:p>
      </dgm:t>
    </dgm:pt>
    <dgm:pt modelId="{71E2415B-BFD9-47F4-9D76-D40B4F37D6FF}" type="parTrans" cxnId="{84E5B0E3-1CDA-4D26-8FEE-3FE434C11995}">
      <dgm:prSet/>
      <dgm:spPr/>
      <dgm:t>
        <a:bodyPr/>
        <a:lstStyle/>
        <a:p>
          <a:endParaRPr lang="en-JM"/>
        </a:p>
      </dgm:t>
    </dgm:pt>
    <dgm:pt modelId="{F4B2769A-F790-4756-BBAC-789EBCDF3266}" type="sibTrans" cxnId="{84E5B0E3-1CDA-4D26-8FEE-3FE434C11995}">
      <dgm:prSet/>
      <dgm:spPr/>
      <dgm:t>
        <a:bodyPr/>
        <a:lstStyle/>
        <a:p>
          <a:endParaRPr lang="en-JM"/>
        </a:p>
      </dgm:t>
    </dgm:pt>
    <dgm:pt modelId="{549EE9D9-3DE6-43FF-8AC0-876A679BCFCD}" type="pres">
      <dgm:prSet presAssocID="{723A1D02-3E5E-4E5D-B74E-5AC6662CCD59}" presName="Name0" presStyleCnt="0">
        <dgm:presLayoutVars>
          <dgm:chMax/>
          <dgm:chPref val="3"/>
          <dgm:dir/>
          <dgm:animOne val="branch"/>
          <dgm:animLvl val="lvl"/>
        </dgm:presLayoutVars>
      </dgm:prSet>
      <dgm:spPr/>
    </dgm:pt>
    <dgm:pt modelId="{D38E6AD7-E727-4C78-BF1C-58FAD113F2AB}" type="pres">
      <dgm:prSet presAssocID="{462CE870-221C-4630-940B-3E66839D98B6}" presName="composite" presStyleCnt="0"/>
      <dgm:spPr/>
    </dgm:pt>
    <dgm:pt modelId="{1BBACBFA-E408-4666-8FAC-E20ACD352EB7}" type="pres">
      <dgm:prSet presAssocID="{462CE870-221C-4630-940B-3E66839D98B6}" presName="FirstChild" presStyleLbl="revTx" presStyleIdx="0" presStyleCnt="2">
        <dgm:presLayoutVars>
          <dgm:chMax val="0"/>
          <dgm:chPref val="0"/>
          <dgm:bulletEnabled val="1"/>
        </dgm:presLayoutVars>
      </dgm:prSet>
      <dgm:spPr/>
    </dgm:pt>
    <dgm:pt modelId="{C3EA9281-D189-4229-AC1A-6E29ADE623CD}" type="pres">
      <dgm:prSet presAssocID="{462CE870-221C-4630-940B-3E66839D98B6}" presName="Parent" presStyleLbl="alignNode1" presStyleIdx="0" presStyleCnt="1">
        <dgm:presLayoutVars>
          <dgm:chMax val="3"/>
          <dgm:chPref val="3"/>
          <dgm:bulletEnabled val="1"/>
        </dgm:presLayoutVars>
      </dgm:prSet>
      <dgm:spPr/>
    </dgm:pt>
    <dgm:pt modelId="{BE951E97-B6CD-4EE0-BC2C-80E630A9875E}" type="pres">
      <dgm:prSet presAssocID="{462CE870-221C-4630-940B-3E66839D98B6}" presName="Accent" presStyleLbl="parChTrans1D1" presStyleIdx="0" presStyleCnt="1"/>
      <dgm:spPr/>
    </dgm:pt>
    <dgm:pt modelId="{4382607D-6700-481E-A039-ECBA59C72FBF}" type="pres">
      <dgm:prSet presAssocID="{462CE870-221C-4630-940B-3E66839D98B6}" presName="Child" presStyleLbl="revTx" presStyleIdx="1" presStyleCnt="2" custLinFactNeighborX="-527" custLinFactNeighborY="51973">
        <dgm:presLayoutVars>
          <dgm:chMax val="0"/>
          <dgm:chPref val="0"/>
          <dgm:bulletEnabled val="1"/>
        </dgm:presLayoutVars>
      </dgm:prSet>
      <dgm:spPr/>
    </dgm:pt>
  </dgm:ptLst>
  <dgm:cxnLst>
    <dgm:cxn modelId="{499E2B26-E2DA-47F3-883F-6B7EE23BF3E1}" type="presOf" srcId="{51DAD4A7-5CFA-4FB6-8226-62B5AD8F3CA6}" destId="{4382607D-6700-481E-A039-ECBA59C72FBF}" srcOrd="0" destOrd="0" presId="urn:microsoft.com/office/officeart/2011/layout/TabList"/>
    <dgm:cxn modelId="{1DD3F160-BE2D-4223-98BE-EF923B6F0E58}" srcId="{462CE870-221C-4630-940B-3E66839D98B6}" destId="{51DAD4A7-5CFA-4FB6-8226-62B5AD8F3CA6}" srcOrd="1" destOrd="0" parTransId="{F48D1E74-0FFE-45AA-919B-D4660A3CA231}" sibTransId="{9BD1724E-011D-40D0-B10D-E0B6DD1E0640}"/>
    <dgm:cxn modelId="{9CFE8189-3A62-48C4-B485-942620720963}" srcId="{723A1D02-3E5E-4E5D-B74E-5AC6662CCD59}" destId="{462CE870-221C-4630-940B-3E66839D98B6}" srcOrd="0" destOrd="0" parTransId="{33576575-D2CA-48BF-A6D2-084AED494BC5}" sibTransId="{C8AC3103-05DE-4156-89C1-6E12D0952175}"/>
    <dgm:cxn modelId="{A5F27F90-FF01-46D4-87DA-E2528B3165B8}" type="presOf" srcId="{723A1D02-3E5E-4E5D-B74E-5AC6662CCD59}" destId="{549EE9D9-3DE6-43FF-8AC0-876A679BCFCD}" srcOrd="0" destOrd="0" presId="urn:microsoft.com/office/officeart/2011/layout/TabList"/>
    <dgm:cxn modelId="{66ECF9D4-E8B9-4D62-91AB-29C6A7377986}" type="presOf" srcId="{462CE870-221C-4630-940B-3E66839D98B6}" destId="{C3EA9281-D189-4229-AC1A-6E29ADE623CD}" srcOrd="0" destOrd="0" presId="urn:microsoft.com/office/officeart/2011/layout/TabList"/>
    <dgm:cxn modelId="{A7AD99E1-EABF-4CCF-8FEB-68FAEE14D7E2}" type="presOf" srcId="{2823D9B8-08CF-4BC1-BC15-EE58C0E4C27F}" destId="{1BBACBFA-E408-4666-8FAC-E20ACD352EB7}" srcOrd="0" destOrd="0" presId="urn:microsoft.com/office/officeart/2011/layout/TabList"/>
    <dgm:cxn modelId="{84E5B0E3-1CDA-4D26-8FEE-3FE434C11995}" srcId="{462CE870-221C-4630-940B-3E66839D98B6}" destId="{411550AD-4623-4239-BC04-35E9E18452DB}" srcOrd="2" destOrd="0" parTransId="{71E2415B-BFD9-47F4-9D76-D40B4F37D6FF}" sibTransId="{F4B2769A-F790-4756-BBAC-789EBCDF3266}"/>
    <dgm:cxn modelId="{E1F89DEA-0D89-40BD-A764-75781D801B03}" srcId="{462CE870-221C-4630-940B-3E66839D98B6}" destId="{2823D9B8-08CF-4BC1-BC15-EE58C0E4C27F}" srcOrd="0" destOrd="0" parTransId="{57A50BFC-02A6-429D-BAC4-93361280C64A}" sibTransId="{2B51F369-91E0-4C71-8047-A6FA5170D82E}"/>
    <dgm:cxn modelId="{34312CEF-B850-43E9-ADEC-8EB21AF89E6E}" type="presOf" srcId="{411550AD-4623-4239-BC04-35E9E18452DB}" destId="{4382607D-6700-481E-A039-ECBA59C72FBF}" srcOrd="0" destOrd="1" presId="urn:microsoft.com/office/officeart/2011/layout/TabList"/>
    <dgm:cxn modelId="{E6C98D18-77B9-4374-B79F-8E863A7F716D}" type="presParOf" srcId="{549EE9D9-3DE6-43FF-8AC0-876A679BCFCD}" destId="{D38E6AD7-E727-4C78-BF1C-58FAD113F2AB}" srcOrd="0" destOrd="0" presId="urn:microsoft.com/office/officeart/2011/layout/TabList"/>
    <dgm:cxn modelId="{8ED173CF-878B-48AC-8169-A77FA72ABB9D}" type="presParOf" srcId="{D38E6AD7-E727-4C78-BF1C-58FAD113F2AB}" destId="{1BBACBFA-E408-4666-8FAC-E20ACD352EB7}" srcOrd="0" destOrd="0" presId="urn:microsoft.com/office/officeart/2011/layout/TabList"/>
    <dgm:cxn modelId="{9CBB783F-0BB0-403A-90BD-50608E114EED}" type="presParOf" srcId="{D38E6AD7-E727-4C78-BF1C-58FAD113F2AB}" destId="{C3EA9281-D189-4229-AC1A-6E29ADE623CD}" srcOrd="1" destOrd="0" presId="urn:microsoft.com/office/officeart/2011/layout/TabList"/>
    <dgm:cxn modelId="{75219D3B-3E9A-45B5-AD26-1733B0E602F1}" type="presParOf" srcId="{D38E6AD7-E727-4C78-BF1C-58FAD113F2AB}" destId="{BE951E97-B6CD-4EE0-BC2C-80E630A9875E}" srcOrd="2" destOrd="0" presId="urn:microsoft.com/office/officeart/2011/layout/TabList"/>
    <dgm:cxn modelId="{D79AE307-2A75-4B2E-9D12-7C36B0D55C44}" type="presParOf" srcId="{549EE9D9-3DE6-43FF-8AC0-876A679BCFCD}" destId="{4382607D-6700-481E-A039-ECBA59C72FBF}" srcOrd="1" destOrd="0" presId="urn:microsoft.com/office/officeart/2011/layout/TabList"/>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8EF880-1F1C-440D-A67D-C40A8F603B4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JM"/>
        </a:p>
      </dgm:t>
    </dgm:pt>
    <dgm:pt modelId="{E7674584-23BF-4B53-BEAB-668272648E1A}">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600" b="1" dirty="0">
              <a:solidFill>
                <a:schemeClr val="accent6">
                  <a:lumMod val="10000"/>
                </a:schemeClr>
              </a:solidFill>
            </a:rPr>
            <a:t>Shock Identification</a:t>
          </a:r>
          <a:endParaRPr lang="en-JM" sz="1600" b="1" dirty="0">
            <a:solidFill>
              <a:schemeClr val="accent6">
                <a:lumMod val="10000"/>
              </a:schemeClr>
            </a:solidFill>
          </a:endParaRPr>
        </a:p>
      </dgm:t>
    </dgm:pt>
    <dgm:pt modelId="{E06EB1F0-5F07-4ED6-B325-02BD7CB6025A}" type="sibTrans" cxnId="{987BEC27-4C66-41AC-BDB4-A06995A3EC7B}">
      <dgm:prSet/>
      <dgm:spPr/>
      <dgm:t>
        <a:bodyPr/>
        <a:lstStyle/>
        <a:p>
          <a:endParaRPr lang="en-JM"/>
        </a:p>
      </dgm:t>
    </dgm:pt>
    <dgm:pt modelId="{A31AEBEB-E9B0-4F0E-BE53-1E500B6512F1}" type="parTrans" cxnId="{987BEC27-4C66-41AC-BDB4-A06995A3EC7B}">
      <dgm:prSet/>
      <dgm:spPr/>
      <dgm:t>
        <a:bodyPr/>
        <a:lstStyle/>
        <a:p>
          <a:endParaRPr lang="en-JM"/>
        </a:p>
      </dgm:t>
    </dgm:pt>
    <dgm:pt modelId="{8228BF93-41D4-4FEF-816A-6B275C9BD008}">
      <dgm:prSet phldrT="[Text]"/>
      <dgm:spPr>
        <a:solidFill>
          <a:schemeClr val="accent3">
            <a:lumMod val="40000"/>
            <a:lumOff val="60000"/>
          </a:schemeClr>
        </a:solidFill>
        <a:ln>
          <a:solidFill>
            <a:schemeClr val="tx1"/>
          </a:solidFill>
        </a:ln>
      </dgm:spPr>
      <dgm:t>
        <a:bodyPr/>
        <a:lstStyle/>
        <a:p>
          <a:r>
            <a:rPr lang="en-US" b="1" dirty="0">
              <a:solidFill>
                <a:schemeClr val="accent6">
                  <a:lumMod val="10000"/>
                </a:schemeClr>
              </a:solidFill>
            </a:rPr>
            <a:t>Step 2</a:t>
          </a:r>
          <a:endParaRPr lang="en-JM" b="1" dirty="0">
            <a:solidFill>
              <a:schemeClr val="accent6">
                <a:lumMod val="10000"/>
              </a:schemeClr>
            </a:solidFill>
          </a:endParaRPr>
        </a:p>
      </dgm:t>
    </dgm:pt>
    <dgm:pt modelId="{9182391A-BF17-4C2B-AA81-B8B851874166}" type="sibTrans" cxnId="{F2F8C98C-C5AE-4B17-877E-330700AF99D8}">
      <dgm:prSet/>
      <dgm:spPr/>
      <dgm:t>
        <a:bodyPr/>
        <a:lstStyle/>
        <a:p>
          <a:endParaRPr lang="en-JM"/>
        </a:p>
      </dgm:t>
    </dgm:pt>
    <dgm:pt modelId="{E603EFF4-4A71-4055-85E5-AC82DA6811EE}" type="parTrans" cxnId="{F2F8C98C-C5AE-4B17-877E-330700AF99D8}">
      <dgm:prSet/>
      <dgm:spPr/>
      <dgm:t>
        <a:bodyPr/>
        <a:lstStyle/>
        <a:p>
          <a:endParaRPr lang="en-JM"/>
        </a:p>
      </dgm:t>
    </dgm:pt>
    <dgm:pt modelId="{FEBB346E-F888-4077-AD74-BA00B95D7A6F}" type="pres">
      <dgm:prSet presAssocID="{2E8EF880-1F1C-440D-A67D-C40A8F603B44}" presName="linearFlow" presStyleCnt="0">
        <dgm:presLayoutVars>
          <dgm:dir/>
          <dgm:animLvl val="lvl"/>
          <dgm:resizeHandles val="exact"/>
        </dgm:presLayoutVars>
      </dgm:prSet>
      <dgm:spPr/>
    </dgm:pt>
    <dgm:pt modelId="{BCCA22C1-7C41-4A1D-9DED-221EAEDEC8AE}" type="pres">
      <dgm:prSet presAssocID="{8228BF93-41D4-4FEF-816A-6B275C9BD008}" presName="composite" presStyleCnt="0"/>
      <dgm:spPr/>
    </dgm:pt>
    <dgm:pt modelId="{DBDD1F15-F98C-4038-90CA-41BAA607AEE7}" type="pres">
      <dgm:prSet presAssocID="{8228BF93-41D4-4FEF-816A-6B275C9BD008}" presName="parentText" presStyleLbl="alignNode1" presStyleIdx="0" presStyleCnt="1">
        <dgm:presLayoutVars>
          <dgm:chMax val="1"/>
          <dgm:bulletEnabled val="1"/>
        </dgm:presLayoutVars>
      </dgm:prSet>
      <dgm:spPr/>
    </dgm:pt>
    <dgm:pt modelId="{6E75E50D-8199-469D-A6C8-D05712B251FB}" type="pres">
      <dgm:prSet presAssocID="{8228BF93-41D4-4FEF-816A-6B275C9BD008}" presName="descendantText" presStyleLbl="alignAcc1" presStyleIdx="0" presStyleCnt="1" custScaleX="97373" custLinFactNeighborX="-927" custLinFactNeighborY="230">
        <dgm:presLayoutVars>
          <dgm:bulletEnabled val="1"/>
        </dgm:presLayoutVars>
      </dgm:prSet>
      <dgm:spPr/>
    </dgm:pt>
  </dgm:ptLst>
  <dgm:cxnLst>
    <dgm:cxn modelId="{987BEC27-4C66-41AC-BDB4-A06995A3EC7B}" srcId="{8228BF93-41D4-4FEF-816A-6B275C9BD008}" destId="{E7674584-23BF-4B53-BEAB-668272648E1A}" srcOrd="0" destOrd="0" parTransId="{A31AEBEB-E9B0-4F0E-BE53-1E500B6512F1}" sibTransId="{E06EB1F0-5F07-4ED6-B325-02BD7CB6025A}"/>
    <dgm:cxn modelId="{F2F8C98C-C5AE-4B17-877E-330700AF99D8}" srcId="{2E8EF880-1F1C-440D-A67D-C40A8F603B44}" destId="{8228BF93-41D4-4FEF-816A-6B275C9BD008}" srcOrd="0" destOrd="0" parTransId="{E603EFF4-4A71-4055-85E5-AC82DA6811EE}" sibTransId="{9182391A-BF17-4C2B-AA81-B8B851874166}"/>
    <dgm:cxn modelId="{F17B45C8-FDF0-4CE2-A42B-2E27F8E004AE}" type="presOf" srcId="{E7674584-23BF-4B53-BEAB-668272648E1A}" destId="{6E75E50D-8199-469D-A6C8-D05712B251FB}" srcOrd="0" destOrd="0" presId="urn:microsoft.com/office/officeart/2005/8/layout/chevron2"/>
    <dgm:cxn modelId="{B744E1CB-25A5-4E39-A255-201DE55F97A9}" type="presOf" srcId="{2E8EF880-1F1C-440D-A67D-C40A8F603B44}" destId="{FEBB346E-F888-4077-AD74-BA00B95D7A6F}" srcOrd="0" destOrd="0" presId="urn:microsoft.com/office/officeart/2005/8/layout/chevron2"/>
    <dgm:cxn modelId="{ACB4D9D8-73D6-4DFB-A233-24A1657B7B53}" type="presOf" srcId="{8228BF93-41D4-4FEF-816A-6B275C9BD008}" destId="{DBDD1F15-F98C-4038-90CA-41BAA607AEE7}" srcOrd="0" destOrd="0" presId="urn:microsoft.com/office/officeart/2005/8/layout/chevron2"/>
    <dgm:cxn modelId="{95C68253-8634-4D51-9124-83B047E9F901}" type="presParOf" srcId="{FEBB346E-F888-4077-AD74-BA00B95D7A6F}" destId="{BCCA22C1-7C41-4A1D-9DED-221EAEDEC8AE}" srcOrd="0" destOrd="0" presId="urn:microsoft.com/office/officeart/2005/8/layout/chevron2"/>
    <dgm:cxn modelId="{2AAC58DE-7BCF-45B9-BC3E-9BFBB2BB57A9}" type="presParOf" srcId="{BCCA22C1-7C41-4A1D-9DED-221EAEDEC8AE}" destId="{DBDD1F15-F98C-4038-90CA-41BAA607AEE7}" srcOrd="0" destOrd="0" presId="urn:microsoft.com/office/officeart/2005/8/layout/chevron2"/>
    <dgm:cxn modelId="{1E1449CA-ECC9-4D65-86DF-C4077295B71C}" type="presParOf" srcId="{BCCA22C1-7C41-4A1D-9DED-221EAEDEC8AE}" destId="{6E75E50D-8199-469D-A6C8-D05712B251FB}"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8EF880-1F1C-440D-A67D-C40A8F603B4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JM"/>
        </a:p>
      </dgm:t>
    </dgm:pt>
    <dgm:pt modelId="{E7674584-23BF-4B53-BEAB-668272648E1A}">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600" b="1" dirty="0">
              <a:solidFill>
                <a:schemeClr val="accent6">
                  <a:lumMod val="10000"/>
                </a:schemeClr>
              </a:solidFill>
            </a:rPr>
            <a:t>Adjustments using ARIMA models</a:t>
          </a:r>
          <a:endParaRPr lang="en-JM" sz="1600" b="1" dirty="0">
            <a:solidFill>
              <a:schemeClr val="accent6">
                <a:lumMod val="10000"/>
              </a:schemeClr>
            </a:solidFill>
          </a:endParaRPr>
        </a:p>
      </dgm:t>
    </dgm:pt>
    <dgm:pt modelId="{E06EB1F0-5F07-4ED6-B325-02BD7CB6025A}" type="sibTrans" cxnId="{987BEC27-4C66-41AC-BDB4-A06995A3EC7B}">
      <dgm:prSet/>
      <dgm:spPr/>
      <dgm:t>
        <a:bodyPr/>
        <a:lstStyle/>
        <a:p>
          <a:endParaRPr lang="en-JM"/>
        </a:p>
      </dgm:t>
    </dgm:pt>
    <dgm:pt modelId="{A31AEBEB-E9B0-4F0E-BE53-1E500B6512F1}" type="parTrans" cxnId="{987BEC27-4C66-41AC-BDB4-A06995A3EC7B}">
      <dgm:prSet/>
      <dgm:spPr/>
      <dgm:t>
        <a:bodyPr/>
        <a:lstStyle/>
        <a:p>
          <a:endParaRPr lang="en-JM"/>
        </a:p>
      </dgm:t>
    </dgm:pt>
    <dgm:pt modelId="{8228BF93-41D4-4FEF-816A-6B275C9BD008}">
      <dgm:prSet phldrT="[Text]"/>
      <dgm:spPr>
        <a:solidFill>
          <a:schemeClr val="accent3">
            <a:lumMod val="40000"/>
            <a:lumOff val="60000"/>
          </a:schemeClr>
        </a:solidFill>
        <a:ln>
          <a:solidFill>
            <a:schemeClr val="tx1"/>
          </a:solidFill>
        </a:ln>
      </dgm:spPr>
      <dgm:t>
        <a:bodyPr/>
        <a:lstStyle/>
        <a:p>
          <a:r>
            <a:rPr lang="en-US" b="1" dirty="0">
              <a:solidFill>
                <a:schemeClr val="accent6">
                  <a:lumMod val="10000"/>
                </a:schemeClr>
              </a:solidFill>
            </a:rPr>
            <a:t>Step 3</a:t>
          </a:r>
          <a:endParaRPr lang="en-JM" b="1" dirty="0">
            <a:solidFill>
              <a:schemeClr val="accent6">
                <a:lumMod val="10000"/>
              </a:schemeClr>
            </a:solidFill>
          </a:endParaRPr>
        </a:p>
      </dgm:t>
    </dgm:pt>
    <dgm:pt modelId="{9182391A-BF17-4C2B-AA81-B8B851874166}" type="sibTrans" cxnId="{F2F8C98C-C5AE-4B17-877E-330700AF99D8}">
      <dgm:prSet/>
      <dgm:spPr/>
      <dgm:t>
        <a:bodyPr/>
        <a:lstStyle/>
        <a:p>
          <a:endParaRPr lang="en-JM"/>
        </a:p>
      </dgm:t>
    </dgm:pt>
    <dgm:pt modelId="{E603EFF4-4A71-4055-85E5-AC82DA6811EE}" type="parTrans" cxnId="{F2F8C98C-C5AE-4B17-877E-330700AF99D8}">
      <dgm:prSet/>
      <dgm:spPr/>
      <dgm:t>
        <a:bodyPr/>
        <a:lstStyle/>
        <a:p>
          <a:endParaRPr lang="en-JM"/>
        </a:p>
      </dgm:t>
    </dgm:pt>
    <dgm:pt modelId="{FEBB346E-F888-4077-AD74-BA00B95D7A6F}" type="pres">
      <dgm:prSet presAssocID="{2E8EF880-1F1C-440D-A67D-C40A8F603B44}" presName="linearFlow" presStyleCnt="0">
        <dgm:presLayoutVars>
          <dgm:dir/>
          <dgm:animLvl val="lvl"/>
          <dgm:resizeHandles val="exact"/>
        </dgm:presLayoutVars>
      </dgm:prSet>
      <dgm:spPr/>
    </dgm:pt>
    <dgm:pt modelId="{BCCA22C1-7C41-4A1D-9DED-221EAEDEC8AE}" type="pres">
      <dgm:prSet presAssocID="{8228BF93-41D4-4FEF-816A-6B275C9BD008}" presName="composite" presStyleCnt="0"/>
      <dgm:spPr/>
    </dgm:pt>
    <dgm:pt modelId="{DBDD1F15-F98C-4038-90CA-41BAA607AEE7}" type="pres">
      <dgm:prSet presAssocID="{8228BF93-41D4-4FEF-816A-6B275C9BD008}" presName="parentText" presStyleLbl="alignNode1" presStyleIdx="0" presStyleCnt="1">
        <dgm:presLayoutVars>
          <dgm:chMax val="1"/>
          <dgm:bulletEnabled val="1"/>
        </dgm:presLayoutVars>
      </dgm:prSet>
      <dgm:spPr/>
    </dgm:pt>
    <dgm:pt modelId="{6E75E50D-8199-469D-A6C8-D05712B251FB}" type="pres">
      <dgm:prSet presAssocID="{8228BF93-41D4-4FEF-816A-6B275C9BD008}" presName="descendantText" presStyleLbl="alignAcc1" presStyleIdx="0" presStyleCnt="1" custScaleX="97373" custLinFactNeighborX="-927" custLinFactNeighborY="230">
        <dgm:presLayoutVars>
          <dgm:bulletEnabled val="1"/>
        </dgm:presLayoutVars>
      </dgm:prSet>
      <dgm:spPr/>
    </dgm:pt>
  </dgm:ptLst>
  <dgm:cxnLst>
    <dgm:cxn modelId="{987BEC27-4C66-41AC-BDB4-A06995A3EC7B}" srcId="{8228BF93-41D4-4FEF-816A-6B275C9BD008}" destId="{E7674584-23BF-4B53-BEAB-668272648E1A}" srcOrd="0" destOrd="0" parTransId="{A31AEBEB-E9B0-4F0E-BE53-1E500B6512F1}" sibTransId="{E06EB1F0-5F07-4ED6-B325-02BD7CB6025A}"/>
    <dgm:cxn modelId="{F2F8C98C-C5AE-4B17-877E-330700AF99D8}" srcId="{2E8EF880-1F1C-440D-A67D-C40A8F603B44}" destId="{8228BF93-41D4-4FEF-816A-6B275C9BD008}" srcOrd="0" destOrd="0" parTransId="{E603EFF4-4A71-4055-85E5-AC82DA6811EE}" sibTransId="{9182391A-BF17-4C2B-AA81-B8B851874166}"/>
    <dgm:cxn modelId="{F17B45C8-FDF0-4CE2-A42B-2E27F8E004AE}" type="presOf" srcId="{E7674584-23BF-4B53-BEAB-668272648E1A}" destId="{6E75E50D-8199-469D-A6C8-D05712B251FB}" srcOrd="0" destOrd="0" presId="urn:microsoft.com/office/officeart/2005/8/layout/chevron2"/>
    <dgm:cxn modelId="{B744E1CB-25A5-4E39-A255-201DE55F97A9}" type="presOf" srcId="{2E8EF880-1F1C-440D-A67D-C40A8F603B44}" destId="{FEBB346E-F888-4077-AD74-BA00B95D7A6F}" srcOrd="0" destOrd="0" presId="urn:microsoft.com/office/officeart/2005/8/layout/chevron2"/>
    <dgm:cxn modelId="{ACB4D9D8-73D6-4DFB-A233-24A1657B7B53}" type="presOf" srcId="{8228BF93-41D4-4FEF-816A-6B275C9BD008}" destId="{DBDD1F15-F98C-4038-90CA-41BAA607AEE7}" srcOrd="0" destOrd="0" presId="urn:microsoft.com/office/officeart/2005/8/layout/chevron2"/>
    <dgm:cxn modelId="{95C68253-8634-4D51-9124-83B047E9F901}" type="presParOf" srcId="{FEBB346E-F888-4077-AD74-BA00B95D7A6F}" destId="{BCCA22C1-7C41-4A1D-9DED-221EAEDEC8AE}" srcOrd="0" destOrd="0" presId="urn:microsoft.com/office/officeart/2005/8/layout/chevron2"/>
    <dgm:cxn modelId="{2AAC58DE-7BCF-45B9-BC3E-9BFBB2BB57A9}" type="presParOf" srcId="{BCCA22C1-7C41-4A1D-9DED-221EAEDEC8AE}" destId="{DBDD1F15-F98C-4038-90CA-41BAA607AEE7}" srcOrd="0" destOrd="0" presId="urn:microsoft.com/office/officeart/2005/8/layout/chevron2"/>
    <dgm:cxn modelId="{1E1449CA-ECC9-4D65-86DF-C4077295B71C}" type="presParOf" srcId="{BCCA22C1-7C41-4A1D-9DED-221EAEDEC8AE}" destId="{6E75E50D-8199-469D-A6C8-D05712B251FB}"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8EF880-1F1C-440D-A67D-C40A8F603B4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JM"/>
        </a:p>
      </dgm:t>
    </dgm:pt>
    <dgm:pt modelId="{E7674584-23BF-4B53-BEAB-668272648E1A}">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600" b="1" dirty="0">
              <a:solidFill>
                <a:schemeClr val="accent6">
                  <a:lumMod val="10000"/>
                </a:schemeClr>
              </a:solidFill>
            </a:rPr>
            <a:t>Expert Judgement Integration</a:t>
          </a:r>
          <a:endParaRPr lang="en-JM" sz="1600" b="1" dirty="0">
            <a:solidFill>
              <a:schemeClr val="accent6">
                <a:lumMod val="10000"/>
              </a:schemeClr>
            </a:solidFill>
          </a:endParaRPr>
        </a:p>
      </dgm:t>
    </dgm:pt>
    <dgm:pt modelId="{E06EB1F0-5F07-4ED6-B325-02BD7CB6025A}" type="sibTrans" cxnId="{987BEC27-4C66-41AC-BDB4-A06995A3EC7B}">
      <dgm:prSet/>
      <dgm:spPr/>
      <dgm:t>
        <a:bodyPr/>
        <a:lstStyle/>
        <a:p>
          <a:endParaRPr lang="en-JM" b="1">
            <a:solidFill>
              <a:schemeClr val="accent6">
                <a:lumMod val="10000"/>
              </a:schemeClr>
            </a:solidFill>
          </a:endParaRPr>
        </a:p>
      </dgm:t>
    </dgm:pt>
    <dgm:pt modelId="{A31AEBEB-E9B0-4F0E-BE53-1E500B6512F1}" type="parTrans" cxnId="{987BEC27-4C66-41AC-BDB4-A06995A3EC7B}">
      <dgm:prSet/>
      <dgm:spPr/>
      <dgm:t>
        <a:bodyPr/>
        <a:lstStyle/>
        <a:p>
          <a:endParaRPr lang="en-JM" b="1">
            <a:solidFill>
              <a:schemeClr val="accent6">
                <a:lumMod val="10000"/>
              </a:schemeClr>
            </a:solidFill>
          </a:endParaRPr>
        </a:p>
      </dgm:t>
    </dgm:pt>
    <dgm:pt modelId="{8228BF93-41D4-4FEF-816A-6B275C9BD008}">
      <dgm:prSet phldrT="[Text]"/>
      <dgm:spPr>
        <a:solidFill>
          <a:schemeClr val="accent3">
            <a:lumMod val="40000"/>
            <a:lumOff val="60000"/>
          </a:schemeClr>
        </a:solidFill>
        <a:ln>
          <a:solidFill>
            <a:schemeClr val="tx1"/>
          </a:solidFill>
        </a:ln>
      </dgm:spPr>
      <dgm:t>
        <a:bodyPr/>
        <a:lstStyle/>
        <a:p>
          <a:r>
            <a:rPr lang="en-US" b="1" dirty="0">
              <a:solidFill>
                <a:schemeClr val="accent6">
                  <a:lumMod val="10000"/>
                </a:schemeClr>
              </a:solidFill>
            </a:rPr>
            <a:t>Step 4</a:t>
          </a:r>
          <a:endParaRPr lang="en-JM" b="1" dirty="0">
            <a:solidFill>
              <a:schemeClr val="accent6">
                <a:lumMod val="10000"/>
              </a:schemeClr>
            </a:solidFill>
          </a:endParaRPr>
        </a:p>
      </dgm:t>
    </dgm:pt>
    <dgm:pt modelId="{9182391A-BF17-4C2B-AA81-B8B851874166}" type="sibTrans" cxnId="{F2F8C98C-C5AE-4B17-877E-330700AF99D8}">
      <dgm:prSet/>
      <dgm:spPr/>
      <dgm:t>
        <a:bodyPr/>
        <a:lstStyle/>
        <a:p>
          <a:endParaRPr lang="en-JM" b="1">
            <a:solidFill>
              <a:schemeClr val="accent6">
                <a:lumMod val="10000"/>
              </a:schemeClr>
            </a:solidFill>
          </a:endParaRPr>
        </a:p>
      </dgm:t>
    </dgm:pt>
    <dgm:pt modelId="{E603EFF4-4A71-4055-85E5-AC82DA6811EE}" type="parTrans" cxnId="{F2F8C98C-C5AE-4B17-877E-330700AF99D8}">
      <dgm:prSet/>
      <dgm:spPr/>
      <dgm:t>
        <a:bodyPr/>
        <a:lstStyle/>
        <a:p>
          <a:endParaRPr lang="en-JM" b="1">
            <a:solidFill>
              <a:schemeClr val="accent6">
                <a:lumMod val="10000"/>
              </a:schemeClr>
            </a:solidFill>
          </a:endParaRPr>
        </a:p>
      </dgm:t>
    </dgm:pt>
    <dgm:pt modelId="{FEBB346E-F888-4077-AD74-BA00B95D7A6F}" type="pres">
      <dgm:prSet presAssocID="{2E8EF880-1F1C-440D-A67D-C40A8F603B44}" presName="linearFlow" presStyleCnt="0">
        <dgm:presLayoutVars>
          <dgm:dir/>
          <dgm:animLvl val="lvl"/>
          <dgm:resizeHandles val="exact"/>
        </dgm:presLayoutVars>
      </dgm:prSet>
      <dgm:spPr/>
    </dgm:pt>
    <dgm:pt modelId="{BCCA22C1-7C41-4A1D-9DED-221EAEDEC8AE}" type="pres">
      <dgm:prSet presAssocID="{8228BF93-41D4-4FEF-816A-6B275C9BD008}" presName="composite" presStyleCnt="0"/>
      <dgm:spPr/>
    </dgm:pt>
    <dgm:pt modelId="{DBDD1F15-F98C-4038-90CA-41BAA607AEE7}" type="pres">
      <dgm:prSet presAssocID="{8228BF93-41D4-4FEF-816A-6B275C9BD008}" presName="parentText" presStyleLbl="alignNode1" presStyleIdx="0" presStyleCnt="1">
        <dgm:presLayoutVars>
          <dgm:chMax val="1"/>
          <dgm:bulletEnabled val="1"/>
        </dgm:presLayoutVars>
      </dgm:prSet>
      <dgm:spPr/>
    </dgm:pt>
    <dgm:pt modelId="{6E75E50D-8199-469D-A6C8-D05712B251FB}" type="pres">
      <dgm:prSet presAssocID="{8228BF93-41D4-4FEF-816A-6B275C9BD008}" presName="descendantText" presStyleLbl="alignAcc1" presStyleIdx="0" presStyleCnt="1" custScaleX="97373" custLinFactNeighborX="-927" custLinFactNeighborY="230">
        <dgm:presLayoutVars>
          <dgm:bulletEnabled val="1"/>
        </dgm:presLayoutVars>
      </dgm:prSet>
      <dgm:spPr/>
    </dgm:pt>
  </dgm:ptLst>
  <dgm:cxnLst>
    <dgm:cxn modelId="{987BEC27-4C66-41AC-BDB4-A06995A3EC7B}" srcId="{8228BF93-41D4-4FEF-816A-6B275C9BD008}" destId="{E7674584-23BF-4B53-BEAB-668272648E1A}" srcOrd="0" destOrd="0" parTransId="{A31AEBEB-E9B0-4F0E-BE53-1E500B6512F1}" sibTransId="{E06EB1F0-5F07-4ED6-B325-02BD7CB6025A}"/>
    <dgm:cxn modelId="{F2F8C98C-C5AE-4B17-877E-330700AF99D8}" srcId="{2E8EF880-1F1C-440D-A67D-C40A8F603B44}" destId="{8228BF93-41D4-4FEF-816A-6B275C9BD008}" srcOrd="0" destOrd="0" parTransId="{E603EFF4-4A71-4055-85E5-AC82DA6811EE}" sibTransId="{9182391A-BF17-4C2B-AA81-B8B851874166}"/>
    <dgm:cxn modelId="{F17B45C8-FDF0-4CE2-A42B-2E27F8E004AE}" type="presOf" srcId="{E7674584-23BF-4B53-BEAB-668272648E1A}" destId="{6E75E50D-8199-469D-A6C8-D05712B251FB}" srcOrd="0" destOrd="0" presId="urn:microsoft.com/office/officeart/2005/8/layout/chevron2"/>
    <dgm:cxn modelId="{B744E1CB-25A5-4E39-A255-201DE55F97A9}" type="presOf" srcId="{2E8EF880-1F1C-440D-A67D-C40A8F603B44}" destId="{FEBB346E-F888-4077-AD74-BA00B95D7A6F}" srcOrd="0" destOrd="0" presId="urn:microsoft.com/office/officeart/2005/8/layout/chevron2"/>
    <dgm:cxn modelId="{ACB4D9D8-73D6-4DFB-A233-24A1657B7B53}" type="presOf" srcId="{8228BF93-41D4-4FEF-816A-6B275C9BD008}" destId="{DBDD1F15-F98C-4038-90CA-41BAA607AEE7}" srcOrd="0" destOrd="0" presId="urn:microsoft.com/office/officeart/2005/8/layout/chevron2"/>
    <dgm:cxn modelId="{95C68253-8634-4D51-9124-83B047E9F901}" type="presParOf" srcId="{FEBB346E-F888-4077-AD74-BA00B95D7A6F}" destId="{BCCA22C1-7C41-4A1D-9DED-221EAEDEC8AE}" srcOrd="0" destOrd="0" presId="urn:microsoft.com/office/officeart/2005/8/layout/chevron2"/>
    <dgm:cxn modelId="{2AAC58DE-7BCF-45B9-BC3E-9BFBB2BB57A9}" type="presParOf" srcId="{BCCA22C1-7C41-4A1D-9DED-221EAEDEC8AE}" destId="{DBDD1F15-F98C-4038-90CA-41BAA607AEE7}" srcOrd="0" destOrd="0" presId="urn:microsoft.com/office/officeart/2005/8/layout/chevron2"/>
    <dgm:cxn modelId="{1E1449CA-ECC9-4D65-86DF-C4077295B71C}" type="presParOf" srcId="{BCCA22C1-7C41-4A1D-9DED-221EAEDEC8AE}" destId="{6E75E50D-8199-469D-A6C8-D05712B251FB}" srcOrd="1" destOrd="0" presId="urn:microsoft.com/office/officeart/2005/8/layout/chevron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8EF880-1F1C-440D-A67D-C40A8F603B4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JM"/>
        </a:p>
      </dgm:t>
    </dgm:pt>
    <dgm:pt modelId="{E7674584-23BF-4B53-BEAB-668272648E1A}">
      <dgm:prSet phldrT="[Text]" custT="1">
        <dgm:style>
          <a:lnRef idx="1">
            <a:schemeClr val="accent6"/>
          </a:lnRef>
          <a:fillRef idx="2">
            <a:schemeClr val="accent6"/>
          </a:fillRef>
          <a:effectRef idx="1">
            <a:schemeClr val="accent6"/>
          </a:effectRef>
          <a:fontRef idx="minor">
            <a:schemeClr val="dk1"/>
          </a:fontRef>
        </dgm:style>
      </dgm:prSet>
      <dgm:spPr>
        <a:solidFill>
          <a:schemeClr val="bg2"/>
        </a:solidFill>
      </dgm:spPr>
      <dgm:t>
        <a:bodyPr/>
        <a:lstStyle/>
        <a:p>
          <a:r>
            <a:rPr lang="en-US" sz="1600" b="1" dirty="0">
              <a:solidFill>
                <a:schemeClr val="accent6">
                  <a:lumMod val="10000"/>
                </a:schemeClr>
              </a:solidFill>
            </a:rPr>
            <a:t>Final Adjusted Forecast</a:t>
          </a:r>
          <a:endParaRPr lang="en-JM" sz="1600" b="1" dirty="0">
            <a:solidFill>
              <a:schemeClr val="accent6">
                <a:lumMod val="10000"/>
              </a:schemeClr>
            </a:solidFill>
          </a:endParaRPr>
        </a:p>
      </dgm:t>
    </dgm:pt>
    <dgm:pt modelId="{E06EB1F0-5F07-4ED6-B325-02BD7CB6025A}" type="sibTrans" cxnId="{987BEC27-4C66-41AC-BDB4-A06995A3EC7B}">
      <dgm:prSet/>
      <dgm:spPr/>
      <dgm:t>
        <a:bodyPr/>
        <a:lstStyle/>
        <a:p>
          <a:endParaRPr lang="en-JM"/>
        </a:p>
      </dgm:t>
    </dgm:pt>
    <dgm:pt modelId="{A31AEBEB-E9B0-4F0E-BE53-1E500B6512F1}" type="parTrans" cxnId="{987BEC27-4C66-41AC-BDB4-A06995A3EC7B}">
      <dgm:prSet/>
      <dgm:spPr/>
      <dgm:t>
        <a:bodyPr/>
        <a:lstStyle/>
        <a:p>
          <a:endParaRPr lang="en-JM"/>
        </a:p>
      </dgm:t>
    </dgm:pt>
    <dgm:pt modelId="{8228BF93-41D4-4FEF-816A-6B275C9BD008}">
      <dgm:prSet phldrT="[Text]"/>
      <dgm:spPr>
        <a:solidFill>
          <a:schemeClr val="accent3">
            <a:lumMod val="40000"/>
            <a:lumOff val="60000"/>
          </a:schemeClr>
        </a:solidFill>
        <a:ln>
          <a:solidFill>
            <a:schemeClr val="tx1"/>
          </a:solidFill>
        </a:ln>
      </dgm:spPr>
      <dgm:t>
        <a:bodyPr/>
        <a:lstStyle/>
        <a:p>
          <a:r>
            <a:rPr lang="en-US" b="1" dirty="0">
              <a:solidFill>
                <a:schemeClr val="accent6">
                  <a:lumMod val="10000"/>
                </a:schemeClr>
              </a:solidFill>
            </a:rPr>
            <a:t>Step 5</a:t>
          </a:r>
          <a:endParaRPr lang="en-JM" b="1" dirty="0">
            <a:solidFill>
              <a:schemeClr val="accent6">
                <a:lumMod val="10000"/>
              </a:schemeClr>
            </a:solidFill>
          </a:endParaRPr>
        </a:p>
      </dgm:t>
    </dgm:pt>
    <dgm:pt modelId="{9182391A-BF17-4C2B-AA81-B8B851874166}" type="sibTrans" cxnId="{F2F8C98C-C5AE-4B17-877E-330700AF99D8}">
      <dgm:prSet/>
      <dgm:spPr/>
      <dgm:t>
        <a:bodyPr/>
        <a:lstStyle/>
        <a:p>
          <a:endParaRPr lang="en-JM"/>
        </a:p>
      </dgm:t>
    </dgm:pt>
    <dgm:pt modelId="{E603EFF4-4A71-4055-85E5-AC82DA6811EE}" type="parTrans" cxnId="{F2F8C98C-C5AE-4B17-877E-330700AF99D8}">
      <dgm:prSet/>
      <dgm:spPr/>
      <dgm:t>
        <a:bodyPr/>
        <a:lstStyle/>
        <a:p>
          <a:endParaRPr lang="en-JM"/>
        </a:p>
      </dgm:t>
    </dgm:pt>
    <dgm:pt modelId="{FEBB346E-F888-4077-AD74-BA00B95D7A6F}" type="pres">
      <dgm:prSet presAssocID="{2E8EF880-1F1C-440D-A67D-C40A8F603B44}" presName="linearFlow" presStyleCnt="0">
        <dgm:presLayoutVars>
          <dgm:dir/>
          <dgm:animLvl val="lvl"/>
          <dgm:resizeHandles val="exact"/>
        </dgm:presLayoutVars>
      </dgm:prSet>
      <dgm:spPr/>
    </dgm:pt>
    <dgm:pt modelId="{BCCA22C1-7C41-4A1D-9DED-221EAEDEC8AE}" type="pres">
      <dgm:prSet presAssocID="{8228BF93-41D4-4FEF-816A-6B275C9BD008}" presName="composite" presStyleCnt="0"/>
      <dgm:spPr/>
    </dgm:pt>
    <dgm:pt modelId="{DBDD1F15-F98C-4038-90CA-41BAA607AEE7}" type="pres">
      <dgm:prSet presAssocID="{8228BF93-41D4-4FEF-816A-6B275C9BD008}" presName="parentText" presStyleLbl="alignNode1" presStyleIdx="0" presStyleCnt="1">
        <dgm:presLayoutVars>
          <dgm:chMax val="1"/>
          <dgm:bulletEnabled val="1"/>
        </dgm:presLayoutVars>
      </dgm:prSet>
      <dgm:spPr/>
    </dgm:pt>
    <dgm:pt modelId="{6E75E50D-8199-469D-A6C8-D05712B251FB}" type="pres">
      <dgm:prSet presAssocID="{8228BF93-41D4-4FEF-816A-6B275C9BD008}" presName="descendantText" presStyleLbl="alignAcc1" presStyleIdx="0" presStyleCnt="1" custScaleX="97373" custLinFactNeighborX="-927" custLinFactNeighborY="230">
        <dgm:presLayoutVars>
          <dgm:bulletEnabled val="1"/>
        </dgm:presLayoutVars>
      </dgm:prSet>
      <dgm:spPr/>
    </dgm:pt>
  </dgm:ptLst>
  <dgm:cxnLst>
    <dgm:cxn modelId="{987BEC27-4C66-41AC-BDB4-A06995A3EC7B}" srcId="{8228BF93-41D4-4FEF-816A-6B275C9BD008}" destId="{E7674584-23BF-4B53-BEAB-668272648E1A}" srcOrd="0" destOrd="0" parTransId="{A31AEBEB-E9B0-4F0E-BE53-1E500B6512F1}" sibTransId="{E06EB1F0-5F07-4ED6-B325-02BD7CB6025A}"/>
    <dgm:cxn modelId="{F2F8C98C-C5AE-4B17-877E-330700AF99D8}" srcId="{2E8EF880-1F1C-440D-A67D-C40A8F603B44}" destId="{8228BF93-41D4-4FEF-816A-6B275C9BD008}" srcOrd="0" destOrd="0" parTransId="{E603EFF4-4A71-4055-85E5-AC82DA6811EE}" sibTransId="{9182391A-BF17-4C2B-AA81-B8B851874166}"/>
    <dgm:cxn modelId="{F17B45C8-FDF0-4CE2-A42B-2E27F8E004AE}" type="presOf" srcId="{E7674584-23BF-4B53-BEAB-668272648E1A}" destId="{6E75E50D-8199-469D-A6C8-D05712B251FB}" srcOrd="0" destOrd="0" presId="urn:microsoft.com/office/officeart/2005/8/layout/chevron2"/>
    <dgm:cxn modelId="{B744E1CB-25A5-4E39-A255-201DE55F97A9}" type="presOf" srcId="{2E8EF880-1F1C-440D-A67D-C40A8F603B44}" destId="{FEBB346E-F888-4077-AD74-BA00B95D7A6F}" srcOrd="0" destOrd="0" presId="urn:microsoft.com/office/officeart/2005/8/layout/chevron2"/>
    <dgm:cxn modelId="{ACB4D9D8-73D6-4DFB-A233-24A1657B7B53}" type="presOf" srcId="{8228BF93-41D4-4FEF-816A-6B275C9BD008}" destId="{DBDD1F15-F98C-4038-90CA-41BAA607AEE7}" srcOrd="0" destOrd="0" presId="urn:microsoft.com/office/officeart/2005/8/layout/chevron2"/>
    <dgm:cxn modelId="{95C68253-8634-4D51-9124-83B047E9F901}" type="presParOf" srcId="{FEBB346E-F888-4077-AD74-BA00B95D7A6F}" destId="{BCCA22C1-7C41-4A1D-9DED-221EAEDEC8AE}" srcOrd="0" destOrd="0" presId="urn:microsoft.com/office/officeart/2005/8/layout/chevron2"/>
    <dgm:cxn modelId="{2AAC58DE-7BCF-45B9-BC3E-9BFBB2BB57A9}" type="presParOf" srcId="{BCCA22C1-7C41-4A1D-9DED-221EAEDEC8AE}" destId="{DBDD1F15-F98C-4038-90CA-41BAA607AEE7}" srcOrd="0" destOrd="0" presId="urn:microsoft.com/office/officeart/2005/8/layout/chevron2"/>
    <dgm:cxn modelId="{1E1449CA-ECC9-4D65-86DF-C4077295B71C}" type="presParOf" srcId="{BCCA22C1-7C41-4A1D-9DED-221EAEDEC8AE}" destId="{6E75E50D-8199-469D-A6C8-D05712B251FB}" srcOrd="1" destOrd="0" presId="urn:microsoft.com/office/officeart/2005/8/layout/chevron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3A1D02-3E5E-4E5D-B74E-5AC6662CCD59}" type="doc">
      <dgm:prSet loTypeId="urn:microsoft.com/office/officeart/2011/layout/TabList" loCatId="list" qsTypeId="urn:microsoft.com/office/officeart/2005/8/quickstyle/simple2" qsCatId="simple" csTypeId="urn:microsoft.com/office/officeart/2005/8/colors/accent2_2" csCatId="accent2" phldr="1"/>
      <dgm:spPr/>
      <dgm:t>
        <a:bodyPr/>
        <a:lstStyle/>
        <a:p>
          <a:endParaRPr lang="en-JM"/>
        </a:p>
      </dgm:t>
    </dgm:pt>
    <dgm:pt modelId="{462CE870-221C-4630-940B-3E66839D98B6}">
      <dgm:prSet phldrT="[Text]" phldr="0"/>
      <dgm:spPr>
        <a:solidFill>
          <a:schemeClr val="accent2">
            <a:lumMod val="50000"/>
          </a:schemeClr>
        </a:solidFill>
      </dgm:spPr>
      <dgm:t>
        <a:bodyPr/>
        <a:lstStyle/>
        <a:p>
          <a:r>
            <a:rPr lang="en-US" b="1" dirty="0">
              <a:solidFill>
                <a:schemeClr val="bg2"/>
              </a:solidFill>
            </a:rPr>
            <a:t>Original Forecast</a:t>
          </a:r>
          <a:endParaRPr lang="en-JM" b="1" dirty="0">
            <a:solidFill>
              <a:schemeClr val="bg2"/>
            </a:solidFill>
          </a:endParaRPr>
        </a:p>
      </dgm:t>
    </dgm:pt>
    <dgm:pt modelId="{33576575-D2CA-48BF-A6D2-084AED494BC5}" type="parTrans" cxnId="{9CFE8189-3A62-48C4-B485-942620720963}">
      <dgm:prSet/>
      <dgm:spPr/>
      <dgm:t>
        <a:bodyPr/>
        <a:lstStyle/>
        <a:p>
          <a:endParaRPr lang="en-JM"/>
        </a:p>
      </dgm:t>
    </dgm:pt>
    <dgm:pt modelId="{C8AC3103-05DE-4156-89C1-6E12D0952175}" type="sibTrans" cxnId="{9CFE8189-3A62-48C4-B485-942620720963}">
      <dgm:prSet/>
      <dgm:spPr/>
      <dgm:t>
        <a:bodyPr/>
        <a:lstStyle/>
        <a:p>
          <a:endParaRPr lang="en-JM"/>
        </a:p>
      </dgm:t>
    </dgm:pt>
    <dgm:pt modelId="{2823D9B8-08CF-4BC1-BC15-EE58C0E4C27F}">
      <dgm:prSet phldrT="[Text]" phldr="0" custT="1"/>
      <dgm:spPr/>
      <dgm:t>
        <a:bodyPr/>
        <a:lstStyle/>
        <a:p>
          <a:r>
            <a:rPr lang="en-US" sz="1400" b="1" i="0" dirty="0"/>
            <a:t>Demographic Forecasting Model</a:t>
          </a:r>
          <a:endParaRPr lang="en-JM" sz="1400" b="1" i="0" dirty="0"/>
        </a:p>
      </dgm:t>
    </dgm:pt>
    <dgm:pt modelId="{57A50BFC-02A6-429D-BAC4-93361280C64A}" type="parTrans" cxnId="{E1F89DEA-0D89-40BD-A764-75781D801B03}">
      <dgm:prSet/>
      <dgm:spPr/>
      <dgm:t>
        <a:bodyPr/>
        <a:lstStyle/>
        <a:p>
          <a:endParaRPr lang="en-JM"/>
        </a:p>
      </dgm:t>
    </dgm:pt>
    <dgm:pt modelId="{2B51F369-91E0-4C71-8047-A6FA5170D82E}" type="sibTrans" cxnId="{E1F89DEA-0D89-40BD-A764-75781D801B03}">
      <dgm:prSet/>
      <dgm:spPr/>
      <dgm:t>
        <a:bodyPr/>
        <a:lstStyle/>
        <a:p>
          <a:endParaRPr lang="en-JM"/>
        </a:p>
      </dgm:t>
    </dgm:pt>
    <mc:AlternateContent xmlns:mc="http://schemas.openxmlformats.org/markup-compatibility/2006" xmlns:a14="http://schemas.microsoft.com/office/drawing/2010/main">
      <mc:Choice Requires="a14">
        <dgm:pt modelId="{61E39B3E-A7D4-40DB-BD49-C28B714F6906}">
          <dgm:prSet phldrT="[Text]" custT="1"/>
          <dgm:spPr/>
          <dgm:t>
            <a:bodyPr/>
            <a:lstStyle/>
            <a:p>
              <a:pPr algn="ctr"/>
              <a14:m>
                <m:oMathPara xmlns:m="http://schemas.openxmlformats.org/officeDocument/2006/math">
                  <m:oMathParaPr>
                    <m:jc m:val="centerGroup"/>
                  </m:oMathParaPr>
                  <m:oMath xmlns:m="http://schemas.openxmlformats.org/officeDocument/2006/math">
                    <m:r>
                      <a:rPr lang="en-US" sz="1200" b="1" i="1" smtClean="0">
                        <a:solidFill>
                          <a:srgbClr val="002060"/>
                        </a:solidFill>
                        <a:latin typeface="Cambria Math" panose="02040503050406030204" pitchFamily="18" charset="0"/>
                      </a:rPr>
                      <m:t>𝑺𝒂𝒍𝒆𝒔</m:t>
                    </m:r>
                    <m:r>
                      <a:rPr lang="en-US" sz="1200" b="1" i="1" smtClean="0">
                        <a:solidFill>
                          <a:srgbClr val="002060"/>
                        </a:solidFill>
                        <a:latin typeface="Cambria Math" panose="02040503050406030204" pitchFamily="18" charset="0"/>
                      </a:rPr>
                      <m:t>(</m:t>
                    </m:r>
                    <m:r>
                      <a:rPr lang="en-US" sz="1200" b="1" i="1" smtClean="0">
                        <a:solidFill>
                          <a:srgbClr val="002060"/>
                        </a:solidFill>
                        <a:latin typeface="Cambria Math" panose="02040503050406030204" pitchFamily="18" charset="0"/>
                      </a:rPr>
                      <m:t>𝑴𝑾𝒉</m:t>
                    </m:r>
                    <m:r>
                      <a:rPr lang="en-US" sz="1200" b="1" i="1" smtClean="0">
                        <a:solidFill>
                          <a:srgbClr val="002060"/>
                        </a:solidFill>
                        <a:latin typeface="Cambria Math" panose="02040503050406030204" pitchFamily="18" charset="0"/>
                      </a:rPr>
                      <m:t>)=# </m:t>
                    </m:r>
                    <m:r>
                      <a:rPr lang="en-US" sz="1200" b="1" i="1" smtClean="0">
                        <a:solidFill>
                          <a:srgbClr val="002060"/>
                        </a:solidFill>
                        <a:latin typeface="Cambria Math" panose="02040503050406030204" pitchFamily="18" charset="0"/>
                      </a:rPr>
                      <m:t>𝒐𝒇</m:t>
                    </m:r>
                    <m:r>
                      <a:rPr lang="en-US" sz="1200" b="1" i="1" smtClean="0">
                        <a:solidFill>
                          <a:srgbClr val="002060"/>
                        </a:solidFill>
                        <a:latin typeface="Cambria Math" panose="02040503050406030204" pitchFamily="18" charset="0"/>
                      </a:rPr>
                      <m:t> </m:t>
                    </m:r>
                    <m:r>
                      <a:rPr lang="en-US" sz="1200" b="1" i="1" smtClean="0">
                        <a:solidFill>
                          <a:srgbClr val="002060"/>
                        </a:solidFill>
                        <a:latin typeface="Cambria Math" panose="02040503050406030204" pitchFamily="18" charset="0"/>
                      </a:rPr>
                      <m:t>𝑪𝒖𝒔𝒕𝒐𝒎𝒆𝒓𝒔</m:t>
                    </m:r>
                    <m:r>
                      <a:rPr lang="en-US" sz="1200" b="1" i="1" smtClean="0">
                        <a:solidFill>
                          <a:srgbClr val="002060"/>
                        </a:solidFill>
                        <a:latin typeface="Cambria Math" panose="02040503050406030204" pitchFamily="18" charset="0"/>
                      </a:rPr>
                      <m:t> ∗</m:t>
                    </m:r>
                    <m:r>
                      <a:rPr lang="en-US" sz="1200" b="1" i="1" smtClean="0">
                        <a:solidFill>
                          <a:srgbClr val="002060"/>
                        </a:solidFill>
                        <a:latin typeface="Cambria Math" panose="02040503050406030204" pitchFamily="18" charset="0"/>
                      </a:rPr>
                      <m:t>𝑼𝒏𝒊𝒕</m:t>
                    </m:r>
                    <m:r>
                      <a:rPr lang="en-US" sz="1200" b="1" i="1" smtClean="0">
                        <a:solidFill>
                          <a:srgbClr val="002060"/>
                        </a:solidFill>
                        <a:latin typeface="Cambria Math" panose="02040503050406030204" pitchFamily="18" charset="0"/>
                      </a:rPr>
                      <m:t> </m:t>
                    </m:r>
                    <m:r>
                      <a:rPr lang="en-US" sz="1200" b="1" i="1" smtClean="0">
                        <a:solidFill>
                          <a:srgbClr val="002060"/>
                        </a:solidFill>
                        <a:latin typeface="Cambria Math" panose="02040503050406030204" pitchFamily="18" charset="0"/>
                      </a:rPr>
                      <m:t>𝑪𝒐𝒏𝒔𝒖𝒎𝒑𝒕𝒊𝒐𝒏</m:t>
                    </m:r>
                  </m:oMath>
                </m:oMathPara>
              </a14:m>
              <a:endParaRPr lang="en-JM" sz="1200" dirty="0">
                <a:solidFill>
                  <a:srgbClr val="002060"/>
                </a:solidFill>
              </a:endParaRPr>
            </a:p>
          </dgm:t>
        </dgm:pt>
      </mc:Choice>
      <mc:Fallback xmlns="">
        <dgm:pt modelId="{61E39B3E-A7D4-40DB-BD49-C28B714F6906}">
          <dgm:prSet phldrT="[Text]" custT="1"/>
          <dgm:spPr/>
          <dgm:t>
            <a:bodyPr/>
            <a:lstStyle/>
            <a:p>
              <a:pPr algn="ctr"/>
              <a:r>
                <a:rPr lang="en-US" sz="1200" b="1" i="0">
                  <a:solidFill>
                    <a:srgbClr val="002060"/>
                  </a:solidFill>
                  <a:latin typeface="Cambria Math" panose="02040503050406030204" pitchFamily="18" charset="0"/>
                </a:rPr>
                <a:t>𝑺𝒂𝒍𝒆𝒔(𝑴𝑾𝒉)=# 𝒐𝒇 𝑪𝒖𝒔𝒕𝒐𝒎𝒆𝒓𝒔 ∗𝑼𝒏𝒊𝒕 𝑪𝒐𝒏𝒔𝒖𝒎𝒑𝒕𝒊𝒐𝒏</a:t>
              </a:r>
              <a:endParaRPr lang="en-JM" sz="1200" dirty="0">
                <a:solidFill>
                  <a:srgbClr val="002060"/>
                </a:solidFill>
              </a:endParaRPr>
            </a:p>
          </dgm:t>
        </dgm:pt>
      </mc:Fallback>
    </mc:AlternateContent>
    <dgm:pt modelId="{B0193BE7-BB78-48C3-ACBA-1999025333C1}" type="parTrans" cxnId="{F68FEDA6-D06A-4D13-8F56-7E883404F333}">
      <dgm:prSet/>
      <dgm:spPr/>
      <dgm:t>
        <a:bodyPr/>
        <a:lstStyle/>
        <a:p>
          <a:endParaRPr lang="en-JM"/>
        </a:p>
      </dgm:t>
    </dgm:pt>
    <dgm:pt modelId="{DF5F0FBD-F9B6-4933-8B84-75ACE3A90EE1}" type="sibTrans" cxnId="{F68FEDA6-D06A-4D13-8F56-7E883404F333}">
      <dgm:prSet/>
      <dgm:spPr/>
      <dgm:t>
        <a:bodyPr/>
        <a:lstStyle/>
        <a:p>
          <a:endParaRPr lang="en-JM"/>
        </a:p>
      </dgm:t>
    </dgm:pt>
    <mc:AlternateContent xmlns:mc="http://schemas.openxmlformats.org/markup-compatibility/2006" xmlns:a14="http://schemas.microsoft.com/office/drawing/2010/main">
      <mc:Choice Requires="a14">
        <dgm:pt modelId="{EECA1E6E-5C53-49C3-A055-0B8A67CE9D9C}">
          <dgm:prSet phldrT="[Text]" custT="1"/>
          <dgm:spPr/>
          <dgm:t>
            <a:bodyPr/>
            <a:lstStyle/>
            <a:p>
              <a:pPr algn="ctr"/>
              <a14:m>
                <m:oMathPara xmlns:m="http://schemas.openxmlformats.org/officeDocument/2006/math">
                  <m:oMathParaPr>
                    <m:jc m:val="centerGroup"/>
                  </m:oMathParaPr>
                  <m:oMath xmlns:m="http://schemas.openxmlformats.org/officeDocument/2006/math">
                    <m:r>
                      <a:rPr lang="en-US" sz="1200" b="1" i="1" smtClean="0">
                        <a:solidFill>
                          <a:srgbClr val="002060"/>
                        </a:solidFill>
                        <a:latin typeface="Cambria Math" panose="02040503050406030204" pitchFamily="18" charset="0"/>
                      </a:rPr>
                      <m:t> </m:t>
                    </m:r>
                    <m:r>
                      <a:rPr lang="en-US" sz="1200" b="1" i="1" dirty="0" smtClean="0">
                        <a:solidFill>
                          <a:srgbClr val="002060"/>
                        </a:solidFill>
                        <a:latin typeface="Cambria Math" panose="02040503050406030204" pitchFamily="18" charset="0"/>
                      </a:rPr>
                      <m:t>𝑷𝒆𝒏𝒆𝒕𝒓𝒂𝒕𝒊𝒐𝒏</m:t>
                    </m:r>
                    <m:r>
                      <a:rPr lang="en-US" sz="1200" b="1" i="1" dirty="0" smtClean="0">
                        <a:solidFill>
                          <a:srgbClr val="002060"/>
                        </a:solidFill>
                        <a:latin typeface="Cambria Math" panose="02040503050406030204" pitchFamily="18" charset="0"/>
                      </a:rPr>
                      <m:t> </m:t>
                    </m:r>
                    <m:r>
                      <a:rPr lang="en-US" sz="1200" b="1" i="1" dirty="0" smtClean="0">
                        <a:solidFill>
                          <a:srgbClr val="002060"/>
                        </a:solidFill>
                        <a:latin typeface="Cambria Math" panose="02040503050406030204" pitchFamily="18" charset="0"/>
                      </a:rPr>
                      <m:t>𝑹𝒂𝒕𝒆</m:t>
                    </m:r>
                    <m:r>
                      <a:rPr lang="en-US" sz="1200" b="1" i="1" dirty="0" smtClean="0">
                        <a:solidFill>
                          <a:srgbClr val="002060"/>
                        </a:solidFill>
                        <a:latin typeface="Cambria Math" panose="02040503050406030204" pitchFamily="18" charset="0"/>
                      </a:rPr>
                      <m:t> =</m:t>
                    </m:r>
                    <m:f>
                      <m:fPr>
                        <m:ctrlPr>
                          <a:rPr lang="en-US" sz="1200" b="1" i="1" dirty="0" smtClean="0">
                            <a:solidFill>
                              <a:srgbClr val="002060"/>
                            </a:solidFill>
                            <a:latin typeface="Cambria Math" panose="02040503050406030204" pitchFamily="18" charset="0"/>
                          </a:rPr>
                        </m:ctrlPr>
                      </m:fPr>
                      <m:num>
                        <m:r>
                          <a:rPr lang="en-US" sz="1200" b="1" i="1" dirty="0" smtClean="0">
                            <a:solidFill>
                              <a:srgbClr val="002060"/>
                            </a:solidFill>
                            <a:latin typeface="Cambria Math" panose="02040503050406030204" pitchFamily="18" charset="0"/>
                          </a:rPr>
                          <m:t># </m:t>
                        </m:r>
                        <m:r>
                          <a:rPr lang="en-US" sz="1200" b="1" i="1" dirty="0" smtClean="0">
                            <a:solidFill>
                              <a:srgbClr val="002060"/>
                            </a:solidFill>
                            <a:latin typeface="Cambria Math" panose="02040503050406030204" pitchFamily="18" charset="0"/>
                          </a:rPr>
                          <m:t>𝒐𝒇</m:t>
                        </m:r>
                        <m:r>
                          <a:rPr lang="en-US" sz="1200" b="1" i="1" dirty="0" smtClean="0">
                            <a:solidFill>
                              <a:srgbClr val="002060"/>
                            </a:solidFill>
                            <a:latin typeface="Cambria Math" panose="02040503050406030204" pitchFamily="18" charset="0"/>
                          </a:rPr>
                          <m:t> </m:t>
                        </m:r>
                        <m:r>
                          <a:rPr lang="en-US" sz="1200" b="1" i="1" dirty="0" smtClean="0">
                            <a:solidFill>
                              <a:srgbClr val="002060"/>
                            </a:solidFill>
                            <a:latin typeface="Cambria Math" panose="02040503050406030204" pitchFamily="18" charset="0"/>
                          </a:rPr>
                          <m:t>𝑱𝑷𝑺</m:t>
                        </m:r>
                        <m:r>
                          <a:rPr lang="en-US" sz="1200" b="1" i="1" dirty="0" smtClean="0">
                            <a:solidFill>
                              <a:srgbClr val="002060"/>
                            </a:solidFill>
                            <a:latin typeface="Cambria Math" panose="02040503050406030204" pitchFamily="18" charset="0"/>
                          </a:rPr>
                          <m:t> </m:t>
                        </m:r>
                        <m:r>
                          <a:rPr lang="en-US" sz="1200" b="1" i="1" dirty="0" smtClean="0">
                            <a:solidFill>
                              <a:srgbClr val="002060"/>
                            </a:solidFill>
                            <a:latin typeface="Cambria Math" panose="02040503050406030204" pitchFamily="18" charset="0"/>
                          </a:rPr>
                          <m:t>𝑪𝒖𝒔𝒕</m:t>
                        </m:r>
                        <m:r>
                          <a:rPr lang="en-US" sz="1200" b="1" i="1" dirty="0" smtClean="0">
                            <a:solidFill>
                              <a:srgbClr val="002060"/>
                            </a:solidFill>
                            <a:latin typeface="Cambria Math" panose="02040503050406030204" pitchFamily="18" charset="0"/>
                          </a:rPr>
                          <m:t>.</m:t>
                        </m:r>
                      </m:num>
                      <m:den>
                        <m:r>
                          <a:rPr lang="en-US" sz="1200" b="1" i="1" dirty="0" smtClean="0">
                            <a:solidFill>
                              <a:srgbClr val="002060"/>
                            </a:solidFill>
                            <a:latin typeface="Cambria Math" panose="02040503050406030204" pitchFamily="18" charset="0"/>
                          </a:rPr>
                          <m:t># </m:t>
                        </m:r>
                        <m:r>
                          <a:rPr lang="en-US" sz="1200" b="1" i="1" dirty="0" smtClean="0">
                            <a:solidFill>
                              <a:srgbClr val="002060"/>
                            </a:solidFill>
                            <a:latin typeface="Cambria Math" panose="02040503050406030204" pitchFamily="18" charset="0"/>
                          </a:rPr>
                          <m:t>𝒐𝒇</m:t>
                        </m:r>
                        <m:r>
                          <a:rPr lang="en-US" sz="1200" b="1" i="1" dirty="0" smtClean="0">
                            <a:solidFill>
                              <a:srgbClr val="002060"/>
                            </a:solidFill>
                            <a:latin typeface="Cambria Math" panose="02040503050406030204" pitchFamily="18" charset="0"/>
                          </a:rPr>
                          <m:t> </m:t>
                        </m:r>
                        <m:r>
                          <a:rPr lang="en-US" sz="1200" b="1" i="1" dirty="0" smtClean="0">
                            <a:solidFill>
                              <a:srgbClr val="002060"/>
                            </a:solidFill>
                            <a:latin typeface="Cambria Math" panose="02040503050406030204" pitchFamily="18" charset="0"/>
                          </a:rPr>
                          <m:t>𝑯𝒐𝒖𝒔𝒆𝒉𝒐𝒍𝒅𝒔</m:t>
                        </m:r>
                      </m:den>
                    </m:f>
                  </m:oMath>
                </m:oMathPara>
              </a14:m>
              <a:endParaRPr lang="en-JM" sz="1200" dirty="0">
                <a:solidFill>
                  <a:srgbClr val="002060"/>
                </a:solidFill>
              </a:endParaRPr>
            </a:p>
          </dgm:t>
        </dgm:pt>
      </mc:Choice>
      <mc:Fallback xmlns="">
        <dgm:pt modelId="{EECA1E6E-5C53-49C3-A055-0B8A67CE9D9C}">
          <dgm:prSet phldrT="[Text]" custT="1"/>
          <dgm:spPr/>
          <dgm:t>
            <a:bodyPr/>
            <a:lstStyle/>
            <a:p>
              <a:pPr algn="ctr"/>
              <a:r>
                <a:rPr lang="en-US" sz="1200" b="1" i="0">
                  <a:solidFill>
                    <a:srgbClr val="002060"/>
                  </a:solidFill>
                  <a:latin typeface="Cambria Math" panose="02040503050406030204" pitchFamily="18" charset="0"/>
                </a:rPr>
                <a:t> </a:t>
              </a:r>
              <a:r>
                <a:rPr lang="en-US" sz="1200" b="1" i="0" dirty="0">
                  <a:solidFill>
                    <a:srgbClr val="002060"/>
                  </a:solidFill>
                  <a:latin typeface="Cambria Math" panose="02040503050406030204" pitchFamily="18" charset="0"/>
                </a:rPr>
                <a:t>𝑷𝒆𝒏𝒆𝒕𝒓𝒂𝒕𝒊𝒐𝒏 𝑹𝒂𝒕𝒆 =(# 𝒐𝒇 𝑱𝑷𝑺 𝑪𝒖𝒔𝒕.)/(# 𝒐𝒇 𝑯𝒐𝒖𝒔𝒆𝒉𝒐𝒍𝒅𝒔)</a:t>
              </a:r>
              <a:endParaRPr lang="en-JM" sz="1200" dirty="0">
                <a:solidFill>
                  <a:srgbClr val="002060"/>
                </a:solidFill>
              </a:endParaRPr>
            </a:p>
          </dgm:t>
        </dgm:pt>
      </mc:Fallback>
    </mc:AlternateContent>
    <dgm:pt modelId="{01E2C808-BA9F-48FA-B796-723897E9788D}" type="parTrans" cxnId="{18554731-9E00-46DA-8DC7-2B8A84723D5B}">
      <dgm:prSet/>
      <dgm:spPr/>
      <dgm:t>
        <a:bodyPr/>
        <a:lstStyle/>
        <a:p>
          <a:endParaRPr lang="en-JM"/>
        </a:p>
      </dgm:t>
    </dgm:pt>
    <dgm:pt modelId="{BA1A90A7-89E8-41CB-BECC-323D886F2555}" type="sibTrans" cxnId="{18554731-9E00-46DA-8DC7-2B8A84723D5B}">
      <dgm:prSet/>
      <dgm:spPr/>
      <dgm:t>
        <a:bodyPr/>
        <a:lstStyle/>
        <a:p>
          <a:endParaRPr lang="en-JM"/>
        </a:p>
      </dgm:t>
    </dgm:pt>
    <dgm:pt modelId="{05EB8920-2F6E-47B3-BD5D-E9E86E8CBF7C}">
      <dgm:prSet phldrT="[Text]" custT="1"/>
      <dgm:spPr/>
      <dgm:t>
        <a:bodyPr/>
        <a:lstStyle/>
        <a:p>
          <a:pPr algn="ctr"/>
          <a:endParaRPr lang="en-JM" sz="1200" dirty="0">
            <a:solidFill>
              <a:srgbClr val="002060"/>
            </a:solidFill>
          </a:endParaRPr>
        </a:p>
      </dgm:t>
    </dgm:pt>
    <dgm:pt modelId="{3AF69D9F-1EBA-46D6-A78D-ABF1217276DA}" type="parTrans" cxnId="{AB1FB2C7-4085-4C97-897D-7A375207125A}">
      <dgm:prSet/>
      <dgm:spPr/>
      <dgm:t>
        <a:bodyPr/>
        <a:lstStyle/>
        <a:p>
          <a:endParaRPr lang="en-JM"/>
        </a:p>
      </dgm:t>
    </dgm:pt>
    <dgm:pt modelId="{3971CCFD-54A7-414A-94FE-5B31FC35C2E5}" type="sibTrans" cxnId="{AB1FB2C7-4085-4C97-897D-7A375207125A}">
      <dgm:prSet/>
      <dgm:spPr/>
      <dgm:t>
        <a:bodyPr/>
        <a:lstStyle/>
        <a:p>
          <a:endParaRPr lang="en-JM"/>
        </a:p>
      </dgm:t>
    </dgm:pt>
    <dgm:pt modelId="{51DAD4A7-5CFA-4FB6-8226-62B5AD8F3CA6}">
      <dgm:prSet phldrT="[Text]" custT="1"/>
      <dgm:spPr/>
      <dgm:t>
        <a:bodyPr/>
        <a:lstStyle/>
        <a:p>
          <a:pPr algn="ctr"/>
          <a:endParaRPr lang="en-JM" sz="2000" dirty="0">
            <a:solidFill>
              <a:schemeClr val="accent1">
                <a:lumMod val="50000"/>
              </a:schemeClr>
            </a:solidFill>
          </a:endParaRPr>
        </a:p>
      </dgm:t>
    </dgm:pt>
    <dgm:pt modelId="{F48D1E74-0FFE-45AA-919B-D4660A3CA231}" type="parTrans" cxnId="{1DD3F160-BE2D-4223-98BE-EF923B6F0E58}">
      <dgm:prSet/>
      <dgm:spPr/>
      <dgm:t>
        <a:bodyPr/>
        <a:lstStyle/>
        <a:p>
          <a:endParaRPr lang="en-JM"/>
        </a:p>
      </dgm:t>
    </dgm:pt>
    <dgm:pt modelId="{9BD1724E-011D-40D0-B10D-E0B6DD1E0640}" type="sibTrans" cxnId="{1DD3F160-BE2D-4223-98BE-EF923B6F0E58}">
      <dgm:prSet/>
      <dgm:spPr/>
      <dgm:t>
        <a:bodyPr/>
        <a:lstStyle/>
        <a:p>
          <a:endParaRPr lang="en-JM"/>
        </a:p>
      </dgm:t>
    </dgm:pt>
    <dgm:pt modelId="{549EE9D9-3DE6-43FF-8AC0-876A679BCFCD}" type="pres">
      <dgm:prSet presAssocID="{723A1D02-3E5E-4E5D-B74E-5AC6662CCD59}" presName="Name0" presStyleCnt="0">
        <dgm:presLayoutVars>
          <dgm:chMax/>
          <dgm:chPref val="3"/>
          <dgm:dir/>
          <dgm:animOne val="branch"/>
          <dgm:animLvl val="lvl"/>
        </dgm:presLayoutVars>
      </dgm:prSet>
      <dgm:spPr/>
    </dgm:pt>
    <dgm:pt modelId="{D38E6AD7-E727-4C78-BF1C-58FAD113F2AB}" type="pres">
      <dgm:prSet presAssocID="{462CE870-221C-4630-940B-3E66839D98B6}" presName="composite" presStyleCnt="0"/>
      <dgm:spPr/>
    </dgm:pt>
    <dgm:pt modelId="{1BBACBFA-E408-4666-8FAC-E20ACD352EB7}" type="pres">
      <dgm:prSet presAssocID="{462CE870-221C-4630-940B-3E66839D98B6}" presName="FirstChild" presStyleLbl="revTx" presStyleIdx="0" presStyleCnt="2">
        <dgm:presLayoutVars>
          <dgm:chMax val="0"/>
          <dgm:chPref val="0"/>
          <dgm:bulletEnabled val="1"/>
        </dgm:presLayoutVars>
      </dgm:prSet>
      <dgm:spPr/>
    </dgm:pt>
    <dgm:pt modelId="{C3EA9281-D189-4229-AC1A-6E29ADE623CD}" type="pres">
      <dgm:prSet presAssocID="{462CE870-221C-4630-940B-3E66839D98B6}" presName="Parent" presStyleLbl="alignNode1" presStyleIdx="0" presStyleCnt="1">
        <dgm:presLayoutVars>
          <dgm:chMax val="3"/>
          <dgm:chPref val="3"/>
          <dgm:bulletEnabled val="1"/>
        </dgm:presLayoutVars>
      </dgm:prSet>
      <dgm:spPr/>
    </dgm:pt>
    <dgm:pt modelId="{BE951E97-B6CD-4EE0-BC2C-80E630A9875E}" type="pres">
      <dgm:prSet presAssocID="{462CE870-221C-4630-940B-3E66839D98B6}" presName="Accent" presStyleLbl="parChTrans1D1" presStyleIdx="0" presStyleCnt="1"/>
      <dgm:spPr/>
    </dgm:pt>
    <dgm:pt modelId="{4382607D-6700-481E-A039-ECBA59C72FBF}" type="pres">
      <dgm:prSet presAssocID="{462CE870-221C-4630-940B-3E66839D98B6}" presName="Child" presStyleLbl="revTx" presStyleIdx="1" presStyleCnt="2" custLinFactNeighborX="-527" custLinFactNeighborY="51973">
        <dgm:presLayoutVars>
          <dgm:chMax val="0"/>
          <dgm:chPref val="0"/>
          <dgm:bulletEnabled val="1"/>
        </dgm:presLayoutVars>
      </dgm:prSet>
      <dgm:spPr/>
    </dgm:pt>
  </dgm:ptLst>
  <dgm:cxnLst>
    <dgm:cxn modelId="{4A45A215-BE7D-4799-B9DF-880A49C45A84}" type="presOf" srcId="{05EB8920-2F6E-47B3-BD5D-E9E86E8CBF7C}" destId="{4382607D-6700-481E-A039-ECBA59C72FBF}" srcOrd="0" destOrd="2" presId="urn:microsoft.com/office/officeart/2011/layout/TabList"/>
    <dgm:cxn modelId="{499E2B26-E2DA-47F3-883F-6B7EE23BF3E1}" type="presOf" srcId="{51DAD4A7-5CFA-4FB6-8226-62B5AD8F3CA6}" destId="{4382607D-6700-481E-A039-ECBA59C72FBF}" srcOrd="0" destOrd="0" presId="urn:microsoft.com/office/officeart/2011/layout/TabList"/>
    <dgm:cxn modelId="{389BD12C-9360-42CF-82E1-840FD3F4FF3E}" type="presOf" srcId="{EECA1E6E-5C53-49C3-A055-0B8A67CE9D9C}" destId="{4382607D-6700-481E-A039-ECBA59C72FBF}" srcOrd="0" destOrd="3" presId="urn:microsoft.com/office/officeart/2011/layout/TabList"/>
    <dgm:cxn modelId="{18554731-9E00-46DA-8DC7-2B8A84723D5B}" srcId="{462CE870-221C-4630-940B-3E66839D98B6}" destId="{EECA1E6E-5C53-49C3-A055-0B8A67CE9D9C}" srcOrd="4" destOrd="0" parTransId="{01E2C808-BA9F-48FA-B796-723897E9788D}" sibTransId="{BA1A90A7-89E8-41CB-BECC-323D886F2555}"/>
    <dgm:cxn modelId="{1DD3F160-BE2D-4223-98BE-EF923B6F0E58}" srcId="{462CE870-221C-4630-940B-3E66839D98B6}" destId="{51DAD4A7-5CFA-4FB6-8226-62B5AD8F3CA6}" srcOrd="1" destOrd="0" parTransId="{F48D1E74-0FFE-45AA-919B-D4660A3CA231}" sibTransId="{9BD1724E-011D-40D0-B10D-E0B6DD1E0640}"/>
    <dgm:cxn modelId="{9CFE8189-3A62-48C4-B485-942620720963}" srcId="{723A1D02-3E5E-4E5D-B74E-5AC6662CCD59}" destId="{462CE870-221C-4630-940B-3E66839D98B6}" srcOrd="0" destOrd="0" parTransId="{33576575-D2CA-48BF-A6D2-084AED494BC5}" sibTransId="{C8AC3103-05DE-4156-89C1-6E12D0952175}"/>
    <dgm:cxn modelId="{A5F27F90-FF01-46D4-87DA-E2528B3165B8}" type="presOf" srcId="{723A1D02-3E5E-4E5D-B74E-5AC6662CCD59}" destId="{549EE9D9-3DE6-43FF-8AC0-876A679BCFCD}" srcOrd="0" destOrd="0" presId="urn:microsoft.com/office/officeart/2011/layout/TabList"/>
    <dgm:cxn modelId="{3A2846A5-57DC-4E45-A92F-686335964F89}" type="presOf" srcId="{61E39B3E-A7D4-40DB-BD49-C28B714F6906}" destId="{4382607D-6700-481E-A039-ECBA59C72FBF}" srcOrd="0" destOrd="1" presId="urn:microsoft.com/office/officeart/2011/layout/TabList"/>
    <dgm:cxn modelId="{F68FEDA6-D06A-4D13-8F56-7E883404F333}" srcId="{462CE870-221C-4630-940B-3E66839D98B6}" destId="{61E39B3E-A7D4-40DB-BD49-C28B714F6906}" srcOrd="2" destOrd="0" parTransId="{B0193BE7-BB78-48C3-ACBA-1999025333C1}" sibTransId="{DF5F0FBD-F9B6-4933-8B84-75ACE3A90EE1}"/>
    <dgm:cxn modelId="{AB1FB2C7-4085-4C97-897D-7A375207125A}" srcId="{462CE870-221C-4630-940B-3E66839D98B6}" destId="{05EB8920-2F6E-47B3-BD5D-E9E86E8CBF7C}" srcOrd="3" destOrd="0" parTransId="{3AF69D9F-1EBA-46D6-A78D-ABF1217276DA}" sibTransId="{3971CCFD-54A7-414A-94FE-5B31FC35C2E5}"/>
    <dgm:cxn modelId="{66ECF9D4-E8B9-4D62-91AB-29C6A7377986}" type="presOf" srcId="{462CE870-221C-4630-940B-3E66839D98B6}" destId="{C3EA9281-D189-4229-AC1A-6E29ADE623CD}" srcOrd="0" destOrd="0" presId="urn:microsoft.com/office/officeart/2011/layout/TabList"/>
    <dgm:cxn modelId="{A7AD99E1-EABF-4CCF-8FEB-68FAEE14D7E2}" type="presOf" srcId="{2823D9B8-08CF-4BC1-BC15-EE58C0E4C27F}" destId="{1BBACBFA-E408-4666-8FAC-E20ACD352EB7}" srcOrd="0" destOrd="0" presId="urn:microsoft.com/office/officeart/2011/layout/TabList"/>
    <dgm:cxn modelId="{E1F89DEA-0D89-40BD-A764-75781D801B03}" srcId="{462CE870-221C-4630-940B-3E66839D98B6}" destId="{2823D9B8-08CF-4BC1-BC15-EE58C0E4C27F}" srcOrd="0" destOrd="0" parTransId="{57A50BFC-02A6-429D-BAC4-93361280C64A}" sibTransId="{2B51F369-91E0-4C71-8047-A6FA5170D82E}"/>
    <dgm:cxn modelId="{E6C98D18-77B9-4374-B79F-8E863A7F716D}" type="presParOf" srcId="{549EE9D9-3DE6-43FF-8AC0-876A679BCFCD}" destId="{D38E6AD7-E727-4C78-BF1C-58FAD113F2AB}" srcOrd="0" destOrd="0" presId="urn:microsoft.com/office/officeart/2011/layout/TabList"/>
    <dgm:cxn modelId="{8ED173CF-878B-48AC-8169-A77FA72ABB9D}" type="presParOf" srcId="{D38E6AD7-E727-4C78-BF1C-58FAD113F2AB}" destId="{1BBACBFA-E408-4666-8FAC-E20ACD352EB7}" srcOrd="0" destOrd="0" presId="urn:microsoft.com/office/officeart/2011/layout/TabList"/>
    <dgm:cxn modelId="{9CBB783F-0BB0-403A-90BD-50608E114EED}" type="presParOf" srcId="{D38E6AD7-E727-4C78-BF1C-58FAD113F2AB}" destId="{C3EA9281-D189-4229-AC1A-6E29ADE623CD}" srcOrd="1" destOrd="0" presId="urn:microsoft.com/office/officeart/2011/layout/TabList"/>
    <dgm:cxn modelId="{75219D3B-3E9A-45B5-AD26-1733B0E602F1}" type="presParOf" srcId="{D38E6AD7-E727-4C78-BF1C-58FAD113F2AB}" destId="{BE951E97-B6CD-4EE0-BC2C-80E630A9875E}" srcOrd="2" destOrd="0" presId="urn:microsoft.com/office/officeart/2011/layout/TabList"/>
    <dgm:cxn modelId="{D79AE307-2A75-4B2E-9D12-7C36B0D55C44}" type="presParOf" srcId="{549EE9D9-3DE6-43FF-8AC0-876A679BCFCD}" destId="{4382607D-6700-481E-A039-ECBA59C72FBF}" srcOrd="1"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3A1D02-3E5E-4E5D-B74E-5AC6662CCD59}" type="doc">
      <dgm:prSet loTypeId="urn:microsoft.com/office/officeart/2011/layout/TabList" loCatId="list" qsTypeId="urn:microsoft.com/office/officeart/2005/8/quickstyle/simple2" qsCatId="simple" csTypeId="urn:microsoft.com/office/officeart/2005/8/colors/accent2_2" csCatId="accent2" phldr="1"/>
      <dgm:spPr/>
      <dgm:t>
        <a:bodyPr/>
        <a:lstStyle/>
        <a:p>
          <a:endParaRPr lang="en-JM"/>
        </a:p>
      </dgm:t>
    </dgm:pt>
    <dgm:pt modelId="{462CE870-221C-4630-940B-3E66839D98B6}">
      <dgm:prSet phldrT="[Text]" phldr="0"/>
      <dgm:spPr>
        <a:solidFill>
          <a:schemeClr val="accent2">
            <a:lumMod val="50000"/>
          </a:schemeClr>
        </a:solidFill>
      </dgm:spPr>
      <dgm:t>
        <a:bodyPr/>
        <a:lstStyle/>
        <a:p>
          <a:r>
            <a:rPr lang="en-US" b="1" dirty="0">
              <a:solidFill>
                <a:schemeClr val="bg2"/>
              </a:solidFill>
            </a:rPr>
            <a:t>Original Forecast</a:t>
          </a:r>
          <a:endParaRPr lang="en-JM" b="1" dirty="0">
            <a:solidFill>
              <a:schemeClr val="bg2"/>
            </a:solidFill>
          </a:endParaRPr>
        </a:p>
      </dgm:t>
    </dgm:pt>
    <dgm:pt modelId="{33576575-D2CA-48BF-A6D2-084AED494BC5}" type="parTrans" cxnId="{9CFE8189-3A62-48C4-B485-942620720963}">
      <dgm:prSet/>
      <dgm:spPr/>
      <dgm:t>
        <a:bodyPr/>
        <a:lstStyle/>
        <a:p>
          <a:endParaRPr lang="en-JM"/>
        </a:p>
      </dgm:t>
    </dgm:pt>
    <dgm:pt modelId="{C8AC3103-05DE-4156-89C1-6E12D0952175}" type="sibTrans" cxnId="{9CFE8189-3A62-48C4-B485-942620720963}">
      <dgm:prSet/>
      <dgm:spPr/>
      <dgm:t>
        <a:bodyPr/>
        <a:lstStyle/>
        <a:p>
          <a:endParaRPr lang="en-JM"/>
        </a:p>
      </dgm:t>
    </dgm:pt>
    <dgm:pt modelId="{2823D9B8-08CF-4BC1-BC15-EE58C0E4C27F}">
      <dgm:prSet phldrT="[Text]" phldr="0" custT="1"/>
      <dgm:spPr/>
      <dgm:t>
        <a:bodyPr/>
        <a:lstStyle/>
        <a:p>
          <a:r>
            <a:rPr lang="en-US" sz="1400" b="1" i="0" dirty="0"/>
            <a:t>Demographic Forecasting Model</a:t>
          </a:r>
          <a:endParaRPr lang="en-JM" sz="1400" b="1" i="0" dirty="0"/>
        </a:p>
      </dgm:t>
    </dgm:pt>
    <dgm:pt modelId="{57A50BFC-02A6-429D-BAC4-93361280C64A}" type="parTrans" cxnId="{E1F89DEA-0D89-40BD-A764-75781D801B03}">
      <dgm:prSet/>
      <dgm:spPr/>
      <dgm:t>
        <a:bodyPr/>
        <a:lstStyle/>
        <a:p>
          <a:endParaRPr lang="en-JM"/>
        </a:p>
      </dgm:t>
    </dgm:pt>
    <dgm:pt modelId="{2B51F369-91E0-4C71-8047-A6FA5170D82E}" type="sibTrans" cxnId="{E1F89DEA-0D89-40BD-A764-75781D801B03}">
      <dgm:prSet/>
      <dgm:spPr/>
      <dgm:t>
        <a:bodyPr/>
        <a:lstStyle/>
        <a:p>
          <a:endParaRPr lang="en-JM"/>
        </a:p>
      </dgm:t>
    </dgm:pt>
    <dgm:pt modelId="{61E39B3E-A7D4-40DB-BD49-C28B714F6906}">
      <dgm:prSet phldrT="[Text]" custT="1"/>
      <dgm:spPr/>
      <dgm:t>
        <a:bodyPr/>
        <a:lstStyle/>
        <a:p>
          <a:r>
            <a:rPr lang="en-JM">
              <a:noFill/>
            </a:rPr>
            <a:t> </a:t>
          </a:r>
        </a:p>
      </dgm:t>
    </dgm:pt>
    <dgm:pt modelId="{B0193BE7-BB78-48C3-ACBA-1999025333C1}" type="parTrans" cxnId="{F68FEDA6-D06A-4D13-8F56-7E883404F333}">
      <dgm:prSet/>
      <dgm:spPr/>
      <dgm:t>
        <a:bodyPr/>
        <a:lstStyle/>
        <a:p>
          <a:endParaRPr lang="en-JM"/>
        </a:p>
      </dgm:t>
    </dgm:pt>
    <dgm:pt modelId="{DF5F0FBD-F9B6-4933-8B84-75ACE3A90EE1}" type="sibTrans" cxnId="{F68FEDA6-D06A-4D13-8F56-7E883404F333}">
      <dgm:prSet/>
      <dgm:spPr/>
      <dgm:t>
        <a:bodyPr/>
        <a:lstStyle/>
        <a:p>
          <a:endParaRPr lang="en-JM"/>
        </a:p>
      </dgm:t>
    </dgm:pt>
    <dgm:pt modelId="{EECA1E6E-5C53-49C3-A055-0B8A67CE9D9C}">
      <dgm:prSet phldrT="[Text]" custT="1"/>
      <dgm:spPr/>
      <dgm:t>
        <a:bodyPr/>
        <a:lstStyle/>
        <a:p>
          <a:r>
            <a:rPr lang="en-JM">
              <a:noFill/>
            </a:rPr>
            <a:t> </a:t>
          </a:r>
        </a:p>
      </dgm:t>
    </dgm:pt>
    <dgm:pt modelId="{01E2C808-BA9F-48FA-B796-723897E9788D}" type="parTrans" cxnId="{18554731-9E00-46DA-8DC7-2B8A84723D5B}">
      <dgm:prSet/>
      <dgm:spPr/>
      <dgm:t>
        <a:bodyPr/>
        <a:lstStyle/>
        <a:p>
          <a:endParaRPr lang="en-JM"/>
        </a:p>
      </dgm:t>
    </dgm:pt>
    <dgm:pt modelId="{BA1A90A7-89E8-41CB-BECC-323D886F2555}" type="sibTrans" cxnId="{18554731-9E00-46DA-8DC7-2B8A84723D5B}">
      <dgm:prSet/>
      <dgm:spPr/>
      <dgm:t>
        <a:bodyPr/>
        <a:lstStyle/>
        <a:p>
          <a:endParaRPr lang="en-JM"/>
        </a:p>
      </dgm:t>
    </dgm:pt>
    <dgm:pt modelId="{05EB8920-2F6E-47B3-BD5D-E9E86E8CBF7C}">
      <dgm:prSet phldrT="[Text]" custT="1"/>
      <dgm:spPr/>
      <dgm:t>
        <a:bodyPr/>
        <a:lstStyle/>
        <a:p>
          <a:r>
            <a:rPr lang="en-JM">
              <a:noFill/>
            </a:rPr>
            <a:t> </a:t>
          </a:r>
        </a:p>
      </dgm:t>
    </dgm:pt>
    <dgm:pt modelId="{3AF69D9F-1EBA-46D6-A78D-ABF1217276DA}" type="parTrans" cxnId="{AB1FB2C7-4085-4C97-897D-7A375207125A}">
      <dgm:prSet/>
      <dgm:spPr/>
      <dgm:t>
        <a:bodyPr/>
        <a:lstStyle/>
        <a:p>
          <a:endParaRPr lang="en-JM"/>
        </a:p>
      </dgm:t>
    </dgm:pt>
    <dgm:pt modelId="{3971CCFD-54A7-414A-94FE-5B31FC35C2E5}" type="sibTrans" cxnId="{AB1FB2C7-4085-4C97-897D-7A375207125A}">
      <dgm:prSet/>
      <dgm:spPr/>
      <dgm:t>
        <a:bodyPr/>
        <a:lstStyle/>
        <a:p>
          <a:endParaRPr lang="en-JM"/>
        </a:p>
      </dgm:t>
    </dgm:pt>
    <dgm:pt modelId="{51DAD4A7-5CFA-4FB6-8226-62B5AD8F3CA6}">
      <dgm:prSet phldrT="[Text]" custT="1"/>
      <dgm:spPr>
        <a:blipFill>
          <a:blip xmlns:r="http://schemas.openxmlformats.org/officeDocument/2006/relationships" r:embed="rId1"/>
          <a:stretch>
            <a:fillRect b="-44538"/>
          </a:stretch>
        </a:blipFill>
      </dgm:spPr>
      <dgm:t>
        <a:bodyPr/>
        <a:lstStyle/>
        <a:p>
          <a:r>
            <a:rPr lang="en-JM">
              <a:noFill/>
            </a:rPr>
            <a:t> </a:t>
          </a:r>
        </a:p>
      </dgm:t>
    </dgm:pt>
    <dgm:pt modelId="{F48D1E74-0FFE-45AA-919B-D4660A3CA231}" type="parTrans" cxnId="{1DD3F160-BE2D-4223-98BE-EF923B6F0E58}">
      <dgm:prSet/>
      <dgm:spPr/>
      <dgm:t>
        <a:bodyPr/>
        <a:lstStyle/>
        <a:p>
          <a:endParaRPr lang="en-JM"/>
        </a:p>
      </dgm:t>
    </dgm:pt>
    <dgm:pt modelId="{9BD1724E-011D-40D0-B10D-E0B6DD1E0640}" type="sibTrans" cxnId="{1DD3F160-BE2D-4223-98BE-EF923B6F0E58}">
      <dgm:prSet/>
      <dgm:spPr/>
      <dgm:t>
        <a:bodyPr/>
        <a:lstStyle/>
        <a:p>
          <a:endParaRPr lang="en-JM"/>
        </a:p>
      </dgm:t>
    </dgm:pt>
    <dgm:pt modelId="{549EE9D9-3DE6-43FF-8AC0-876A679BCFCD}" type="pres">
      <dgm:prSet presAssocID="{723A1D02-3E5E-4E5D-B74E-5AC6662CCD59}" presName="Name0" presStyleCnt="0">
        <dgm:presLayoutVars>
          <dgm:chMax/>
          <dgm:chPref val="3"/>
          <dgm:dir/>
          <dgm:animOne val="branch"/>
          <dgm:animLvl val="lvl"/>
        </dgm:presLayoutVars>
      </dgm:prSet>
      <dgm:spPr/>
    </dgm:pt>
    <dgm:pt modelId="{D38E6AD7-E727-4C78-BF1C-58FAD113F2AB}" type="pres">
      <dgm:prSet presAssocID="{462CE870-221C-4630-940B-3E66839D98B6}" presName="composite" presStyleCnt="0"/>
      <dgm:spPr/>
    </dgm:pt>
    <dgm:pt modelId="{1BBACBFA-E408-4666-8FAC-E20ACD352EB7}" type="pres">
      <dgm:prSet presAssocID="{462CE870-221C-4630-940B-3E66839D98B6}" presName="FirstChild" presStyleLbl="revTx" presStyleIdx="0" presStyleCnt="2">
        <dgm:presLayoutVars>
          <dgm:chMax val="0"/>
          <dgm:chPref val="0"/>
          <dgm:bulletEnabled val="1"/>
        </dgm:presLayoutVars>
      </dgm:prSet>
      <dgm:spPr/>
    </dgm:pt>
    <dgm:pt modelId="{C3EA9281-D189-4229-AC1A-6E29ADE623CD}" type="pres">
      <dgm:prSet presAssocID="{462CE870-221C-4630-940B-3E66839D98B6}" presName="Parent" presStyleLbl="alignNode1" presStyleIdx="0" presStyleCnt="1">
        <dgm:presLayoutVars>
          <dgm:chMax val="3"/>
          <dgm:chPref val="3"/>
          <dgm:bulletEnabled val="1"/>
        </dgm:presLayoutVars>
      </dgm:prSet>
      <dgm:spPr/>
    </dgm:pt>
    <dgm:pt modelId="{BE951E97-B6CD-4EE0-BC2C-80E630A9875E}" type="pres">
      <dgm:prSet presAssocID="{462CE870-221C-4630-940B-3E66839D98B6}" presName="Accent" presStyleLbl="parChTrans1D1" presStyleIdx="0" presStyleCnt="1"/>
      <dgm:spPr/>
    </dgm:pt>
    <dgm:pt modelId="{4382607D-6700-481E-A039-ECBA59C72FBF}" type="pres">
      <dgm:prSet presAssocID="{462CE870-221C-4630-940B-3E66839D98B6}" presName="Child" presStyleLbl="revTx" presStyleIdx="1" presStyleCnt="2" custLinFactNeighborX="-527" custLinFactNeighborY="51973">
        <dgm:presLayoutVars>
          <dgm:chMax val="0"/>
          <dgm:chPref val="0"/>
          <dgm:bulletEnabled val="1"/>
        </dgm:presLayoutVars>
      </dgm:prSet>
      <dgm:spPr/>
    </dgm:pt>
  </dgm:ptLst>
  <dgm:cxnLst>
    <dgm:cxn modelId="{4A45A215-BE7D-4799-B9DF-880A49C45A84}" type="presOf" srcId="{05EB8920-2F6E-47B3-BD5D-E9E86E8CBF7C}" destId="{4382607D-6700-481E-A039-ECBA59C72FBF}" srcOrd="0" destOrd="2" presId="urn:microsoft.com/office/officeart/2011/layout/TabList"/>
    <dgm:cxn modelId="{499E2B26-E2DA-47F3-883F-6B7EE23BF3E1}" type="presOf" srcId="{51DAD4A7-5CFA-4FB6-8226-62B5AD8F3CA6}" destId="{4382607D-6700-481E-A039-ECBA59C72FBF}" srcOrd="0" destOrd="0" presId="urn:microsoft.com/office/officeart/2011/layout/TabList"/>
    <dgm:cxn modelId="{389BD12C-9360-42CF-82E1-840FD3F4FF3E}" type="presOf" srcId="{EECA1E6E-5C53-49C3-A055-0B8A67CE9D9C}" destId="{4382607D-6700-481E-A039-ECBA59C72FBF}" srcOrd="0" destOrd="3" presId="urn:microsoft.com/office/officeart/2011/layout/TabList"/>
    <dgm:cxn modelId="{18554731-9E00-46DA-8DC7-2B8A84723D5B}" srcId="{462CE870-221C-4630-940B-3E66839D98B6}" destId="{EECA1E6E-5C53-49C3-A055-0B8A67CE9D9C}" srcOrd="4" destOrd="0" parTransId="{01E2C808-BA9F-48FA-B796-723897E9788D}" sibTransId="{BA1A90A7-89E8-41CB-BECC-323D886F2555}"/>
    <dgm:cxn modelId="{1DD3F160-BE2D-4223-98BE-EF923B6F0E58}" srcId="{462CE870-221C-4630-940B-3E66839D98B6}" destId="{51DAD4A7-5CFA-4FB6-8226-62B5AD8F3CA6}" srcOrd="1" destOrd="0" parTransId="{F48D1E74-0FFE-45AA-919B-D4660A3CA231}" sibTransId="{9BD1724E-011D-40D0-B10D-E0B6DD1E0640}"/>
    <dgm:cxn modelId="{9CFE8189-3A62-48C4-B485-942620720963}" srcId="{723A1D02-3E5E-4E5D-B74E-5AC6662CCD59}" destId="{462CE870-221C-4630-940B-3E66839D98B6}" srcOrd="0" destOrd="0" parTransId="{33576575-D2CA-48BF-A6D2-084AED494BC5}" sibTransId="{C8AC3103-05DE-4156-89C1-6E12D0952175}"/>
    <dgm:cxn modelId="{A5F27F90-FF01-46D4-87DA-E2528B3165B8}" type="presOf" srcId="{723A1D02-3E5E-4E5D-B74E-5AC6662CCD59}" destId="{549EE9D9-3DE6-43FF-8AC0-876A679BCFCD}" srcOrd="0" destOrd="0" presId="urn:microsoft.com/office/officeart/2011/layout/TabList"/>
    <dgm:cxn modelId="{3A2846A5-57DC-4E45-A92F-686335964F89}" type="presOf" srcId="{61E39B3E-A7D4-40DB-BD49-C28B714F6906}" destId="{4382607D-6700-481E-A039-ECBA59C72FBF}" srcOrd="0" destOrd="1" presId="urn:microsoft.com/office/officeart/2011/layout/TabList"/>
    <dgm:cxn modelId="{F68FEDA6-D06A-4D13-8F56-7E883404F333}" srcId="{462CE870-221C-4630-940B-3E66839D98B6}" destId="{61E39B3E-A7D4-40DB-BD49-C28B714F6906}" srcOrd="2" destOrd="0" parTransId="{B0193BE7-BB78-48C3-ACBA-1999025333C1}" sibTransId="{DF5F0FBD-F9B6-4933-8B84-75ACE3A90EE1}"/>
    <dgm:cxn modelId="{AB1FB2C7-4085-4C97-897D-7A375207125A}" srcId="{462CE870-221C-4630-940B-3E66839D98B6}" destId="{05EB8920-2F6E-47B3-BD5D-E9E86E8CBF7C}" srcOrd="3" destOrd="0" parTransId="{3AF69D9F-1EBA-46D6-A78D-ABF1217276DA}" sibTransId="{3971CCFD-54A7-414A-94FE-5B31FC35C2E5}"/>
    <dgm:cxn modelId="{66ECF9D4-E8B9-4D62-91AB-29C6A7377986}" type="presOf" srcId="{462CE870-221C-4630-940B-3E66839D98B6}" destId="{C3EA9281-D189-4229-AC1A-6E29ADE623CD}" srcOrd="0" destOrd="0" presId="urn:microsoft.com/office/officeart/2011/layout/TabList"/>
    <dgm:cxn modelId="{A7AD99E1-EABF-4CCF-8FEB-68FAEE14D7E2}" type="presOf" srcId="{2823D9B8-08CF-4BC1-BC15-EE58C0E4C27F}" destId="{1BBACBFA-E408-4666-8FAC-E20ACD352EB7}" srcOrd="0" destOrd="0" presId="urn:microsoft.com/office/officeart/2011/layout/TabList"/>
    <dgm:cxn modelId="{E1F89DEA-0D89-40BD-A764-75781D801B03}" srcId="{462CE870-221C-4630-940B-3E66839D98B6}" destId="{2823D9B8-08CF-4BC1-BC15-EE58C0E4C27F}" srcOrd="0" destOrd="0" parTransId="{57A50BFC-02A6-429D-BAC4-93361280C64A}" sibTransId="{2B51F369-91E0-4C71-8047-A6FA5170D82E}"/>
    <dgm:cxn modelId="{E6C98D18-77B9-4374-B79F-8E863A7F716D}" type="presParOf" srcId="{549EE9D9-3DE6-43FF-8AC0-876A679BCFCD}" destId="{D38E6AD7-E727-4C78-BF1C-58FAD113F2AB}" srcOrd="0" destOrd="0" presId="urn:microsoft.com/office/officeart/2011/layout/TabList"/>
    <dgm:cxn modelId="{8ED173CF-878B-48AC-8169-A77FA72ABB9D}" type="presParOf" srcId="{D38E6AD7-E727-4C78-BF1C-58FAD113F2AB}" destId="{1BBACBFA-E408-4666-8FAC-E20ACD352EB7}" srcOrd="0" destOrd="0" presId="urn:microsoft.com/office/officeart/2011/layout/TabList"/>
    <dgm:cxn modelId="{9CBB783F-0BB0-403A-90BD-50608E114EED}" type="presParOf" srcId="{D38E6AD7-E727-4C78-BF1C-58FAD113F2AB}" destId="{C3EA9281-D189-4229-AC1A-6E29ADE623CD}" srcOrd="1" destOrd="0" presId="urn:microsoft.com/office/officeart/2011/layout/TabList"/>
    <dgm:cxn modelId="{75219D3B-3E9A-45B5-AD26-1733B0E602F1}" type="presParOf" srcId="{D38E6AD7-E727-4C78-BF1C-58FAD113F2AB}" destId="{BE951E97-B6CD-4EE0-BC2C-80E630A9875E}" srcOrd="2" destOrd="0" presId="urn:microsoft.com/office/officeart/2011/layout/TabList"/>
    <dgm:cxn modelId="{D79AE307-2A75-4B2E-9D12-7C36B0D55C44}" type="presParOf" srcId="{549EE9D9-3DE6-43FF-8AC0-876A679BCFCD}" destId="{4382607D-6700-481E-A039-ECBA59C72FBF}" srcOrd="1"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3A1D02-3E5E-4E5D-B74E-5AC6662CCD59}" type="doc">
      <dgm:prSet loTypeId="urn:microsoft.com/office/officeart/2011/layout/TabList" loCatId="list" qsTypeId="urn:microsoft.com/office/officeart/2005/8/quickstyle/simple2" qsCatId="simple" csTypeId="urn:microsoft.com/office/officeart/2005/8/colors/accent2_2" csCatId="accent2" phldr="1"/>
      <dgm:spPr/>
      <dgm:t>
        <a:bodyPr/>
        <a:lstStyle/>
        <a:p>
          <a:endParaRPr lang="en-JM"/>
        </a:p>
      </dgm:t>
    </dgm:pt>
    <dgm:pt modelId="{462CE870-221C-4630-940B-3E66839D98B6}">
      <dgm:prSet phldrT="[Text]" phldr="0"/>
      <dgm:spPr>
        <a:solidFill>
          <a:schemeClr val="accent2">
            <a:lumMod val="50000"/>
          </a:schemeClr>
        </a:solidFill>
      </dgm:spPr>
      <dgm:t>
        <a:bodyPr/>
        <a:lstStyle/>
        <a:p>
          <a:r>
            <a:rPr lang="en-US" b="1" dirty="0">
              <a:solidFill>
                <a:schemeClr val="bg2"/>
              </a:solidFill>
            </a:rPr>
            <a:t>External Shock Adjustment</a:t>
          </a:r>
          <a:endParaRPr lang="en-JM" b="1" dirty="0">
            <a:solidFill>
              <a:schemeClr val="bg2"/>
            </a:solidFill>
          </a:endParaRPr>
        </a:p>
      </dgm:t>
    </dgm:pt>
    <dgm:pt modelId="{33576575-D2CA-48BF-A6D2-084AED494BC5}" type="parTrans" cxnId="{9CFE8189-3A62-48C4-B485-942620720963}">
      <dgm:prSet/>
      <dgm:spPr/>
      <dgm:t>
        <a:bodyPr/>
        <a:lstStyle/>
        <a:p>
          <a:endParaRPr lang="en-JM"/>
        </a:p>
      </dgm:t>
    </dgm:pt>
    <dgm:pt modelId="{C8AC3103-05DE-4156-89C1-6E12D0952175}" type="sibTrans" cxnId="{9CFE8189-3A62-48C4-B485-942620720963}">
      <dgm:prSet/>
      <dgm:spPr/>
      <dgm:t>
        <a:bodyPr/>
        <a:lstStyle/>
        <a:p>
          <a:endParaRPr lang="en-JM"/>
        </a:p>
      </dgm:t>
    </dgm:pt>
    <dgm:pt modelId="{2823D9B8-08CF-4BC1-BC15-EE58C0E4C27F}">
      <dgm:prSet phldrT="[Text]" phldr="0" custT="1"/>
      <dgm:spPr/>
      <dgm:t>
        <a:bodyPr/>
        <a:lstStyle/>
        <a:p>
          <a:r>
            <a:rPr lang="en-US" sz="1400" b="1" i="0" dirty="0"/>
            <a:t>ARIMA Model</a:t>
          </a:r>
          <a:endParaRPr lang="en-JM" sz="1400" b="1" i="0" dirty="0"/>
        </a:p>
      </dgm:t>
    </dgm:pt>
    <dgm:pt modelId="{57A50BFC-02A6-429D-BAC4-93361280C64A}" type="parTrans" cxnId="{E1F89DEA-0D89-40BD-A764-75781D801B03}">
      <dgm:prSet/>
      <dgm:spPr/>
      <dgm:t>
        <a:bodyPr/>
        <a:lstStyle/>
        <a:p>
          <a:endParaRPr lang="en-JM"/>
        </a:p>
      </dgm:t>
    </dgm:pt>
    <dgm:pt modelId="{2B51F369-91E0-4C71-8047-A6FA5170D82E}" type="sibTrans" cxnId="{E1F89DEA-0D89-40BD-A764-75781D801B03}">
      <dgm:prSet/>
      <dgm:spPr/>
      <dgm:t>
        <a:bodyPr/>
        <a:lstStyle/>
        <a:p>
          <a:endParaRPr lang="en-JM"/>
        </a:p>
      </dgm:t>
    </dgm:pt>
    <dgm:pt modelId="{51DAD4A7-5CFA-4FB6-8226-62B5AD8F3CA6}">
      <dgm:prSet phldrT="[Text]" custT="1"/>
      <dgm:spPr/>
      <dgm:t>
        <a:bodyPr/>
        <a:lstStyle/>
        <a:p>
          <a:pPr algn="ctr"/>
          <a:endParaRPr lang="en-JM" sz="1400" dirty="0">
            <a:solidFill>
              <a:schemeClr val="accent1">
                <a:lumMod val="50000"/>
              </a:schemeClr>
            </a:solidFill>
          </a:endParaRPr>
        </a:p>
      </dgm:t>
    </dgm:pt>
    <dgm:pt modelId="{F48D1E74-0FFE-45AA-919B-D4660A3CA231}" type="parTrans" cxnId="{1DD3F160-BE2D-4223-98BE-EF923B6F0E58}">
      <dgm:prSet/>
      <dgm:spPr/>
      <dgm:t>
        <a:bodyPr/>
        <a:lstStyle/>
        <a:p>
          <a:endParaRPr lang="en-JM"/>
        </a:p>
      </dgm:t>
    </dgm:pt>
    <dgm:pt modelId="{9BD1724E-011D-40D0-B10D-E0B6DD1E0640}" type="sibTrans" cxnId="{1DD3F160-BE2D-4223-98BE-EF923B6F0E58}">
      <dgm:prSet/>
      <dgm:spPr/>
      <dgm:t>
        <a:bodyPr/>
        <a:lstStyle/>
        <a:p>
          <a:endParaRPr lang="en-JM"/>
        </a:p>
      </dgm:t>
    </dgm:pt>
    <dgm:pt modelId="{411550AD-4623-4239-BC04-35E9E18452DB}">
      <dgm:prSet phldrT="[Text]" custT="1"/>
      <dgm:spPr/>
      <dgm:t>
        <a:bodyPr/>
        <a:lstStyle/>
        <a:p>
          <a:pPr algn="ctr"/>
          <a:r>
            <a:rPr lang="en-US" sz="1400" b="1" dirty="0">
              <a:solidFill>
                <a:srgbClr val="002060"/>
              </a:solidFill>
            </a:rPr>
            <a:t>SARIMA(2,0,0)(0,0,1)</a:t>
          </a:r>
          <a:r>
            <a:rPr lang="en-US" sz="1400" b="1" baseline="-25000" dirty="0">
              <a:solidFill>
                <a:srgbClr val="002060"/>
              </a:solidFill>
            </a:rPr>
            <a:t>12</a:t>
          </a:r>
          <a:endParaRPr lang="en-JM" sz="1400" b="1" baseline="-25000" dirty="0">
            <a:solidFill>
              <a:srgbClr val="002060"/>
            </a:solidFill>
          </a:endParaRPr>
        </a:p>
      </dgm:t>
    </dgm:pt>
    <dgm:pt modelId="{71E2415B-BFD9-47F4-9D76-D40B4F37D6FF}" type="parTrans" cxnId="{84E5B0E3-1CDA-4D26-8FEE-3FE434C11995}">
      <dgm:prSet/>
      <dgm:spPr/>
      <dgm:t>
        <a:bodyPr/>
        <a:lstStyle/>
        <a:p>
          <a:endParaRPr lang="en-JM"/>
        </a:p>
      </dgm:t>
    </dgm:pt>
    <dgm:pt modelId="{F4B2769A-F790-4756-BBAC-789EBCDF3266}" type="sibTrans" cxnId="{84E5B0E3-1CDA-4D26-8FEE-3FE434C11995}">
      <dgm:prSet/>
      <dgm:spPr/>
      <dgm:t>
        <a:bodyPr/>
        <a:lstStyle/>
        <a:p>
          <a:endParaRPr lang="en-JM"/>
        </a:p>
      </dgm:t>
    </dgm:pt>
    <dgm:pt modelId="{549EE9D9-3DE6-43FF-8AC0-876A679BCFCD}" type="pres">
      <dgm:prSet presAssocID="{723A1D02-3E5E-4E5D-B74E-5AC6662CCD59}" presName="Name0" presStyleCnt="0">
        <dgm:presLayoutVars>
          <dgm:chMax/>
          <dgm:chPref val="3"/>
          <dgm:dir/>
          <dgm:animOne val="branch"/>
          <dgm:animLvl val="lvl"/>
        </dgm:presLayoutVars>
      </dgm:prSet>
      <dgm:spPr/>
    </dgm:pt>
    <dgm:pt modelId="{D38E6AD7-E727-4C78-BF1C-58FAD113F2AB}" type="pres">
      <dgm:prSet presAssocID="{462CE870-221C-4630-940B-3E66839D98B6}" presName="composite" presStyleCnt="0"/>
      <dgm:spPr/>
    </dgm:pt>
    <dgm:pt modelId="{1BBACBFA-E408-4666-8FAC-E20ACD352EB7}" type="pres">
      <dgm:prSet presAssocID="{462CE870-221C-4630-940B-3E66839D98B6}" presName="FirstChild" presStyleLbl="revTx" presStyleIdx="0" presStyleCnt="2">
        <dgm:presLayoutVars>
          <dgm:chMax val="0"/>
          <dgm:chPref val="0"/>
          <dgm:bulletEnabled val="1"/>
        </dgm:presLayoutVars>
      </dgm:prSet>
      <dgm:spPr/>
    </dgm:pt>
    <dgm:pt modelId="{C3EA9281-D189-4229-AC1A-6E29ADE623CD}" type="pres">
      <dgm:prSet presAssocID="{462CE870-221C-4630-940B-3E66839D98B6}" presName="Parent" presStyleLbl="alignNode1" presStyleIdx="0" presStyleCnt="1">
        <dgm:presLayoutVars>
          <dgm:chMax val="3"/>
          <dgm:chPref val="3"/>
          <dgm:bulletEnabled val="1"/>
        </dgm:presLayoutVars>
      </dgm:prSet>
      <dgm:spPr/>
    </dgm:pt>
    <dgm:pt modelId="{BE951E97-B6CD-4EE0-BC2C-80E630A9875E}" type="pres">
      <dgm:prSet presAssocID="{462CE870-221C-4630-940B-3E66839D98B6}" presName="Accent" presStyleLbl="parChTrans1D1" presStyleIdx="0" presStyleCnt="1"/>
      <dgm:spPr/>
    </dgm:pt>
    <dgm:pt modelId="{4382607D-6700-481E-A039-ECBA59C72FBF}" type="pres">
      <dgm:prSet presAssocID="{462CE870-221C-4630-940B-3E66839D98B6}" presName="Child" presStyleLbl="revTx" presStyleIdx="1" presStyleCnt="2" custLinFactNeighborX="-527" custLinFactNeighborY="51973">
        <dgm:presLayoutVars>
          <dgm:chMax val="0"/>
          <dgm:chPref val="0"/>
          <dgm:bulletEnabled val="1"/>
        </dgm:presLayoutVars>
      </dgm:prSet>
      <dgm:spPr/>
    </dgm:pt>
  </dgm:ptLst>
  <dgm:cxnLst>
    <dgm:cxn modelId="{499E2B26-E2DA-47F3-883F-6B7EE23BF3E1}" type="presOf" srcId="{51DAD4A7-5CFA-4FB6-8226-62B5AD8F3CA6}" destId="{4382607D-6700-481E-A039-ECBA59C72FBF}" srcOrd="0" destOrd="0" presId="urn:microsoft.com/office/officeart/2011/layout/TabList"/>
    <dgm:cxn modelId="{1DD3F160-BE2D-4223-98BE-EF923B6F0E58}" srcId="{462CE870-221C-4630-940B-3E66839D98B6}" destId="{51DAD4A7-5CFA-4FB6-8226-62B5AD8F3CA6}" srcOrd="1" destOrd="0" parTransId="{F48D1E74-0FFE-45AA-919B-D4660A3CA231}" sibTransId="{9BD1724E-011D-40D0-B10D-E0B6DD1E0640}"/>
    <dgm:cxn modelId="{9CFE8189-3A62-48C4-B485-942620720963}" srcId="{723A1D02-3E5E-4E5D-B74E-5AC6662CCD59}" destId="{462CE870-221C-4630-940B-3E66839D98B6}" srcOrd="0" destOrd="0" parTransId="{33576575-D2CA-48BF-A6D2-084AED494BC5}" sibTransId="{C8AC3103-05DE-4156-89C1-6E12D0952175}"/>
    <dgm:cxn modelId="{A5F27F90-FF01-46D4-87DA-E2528B3165B8}" type="presOf" srcId="{723A1D02-3E5E-4E5D-B74E-5AC6662CCD59}" destId="{549EE9D9-3DE6-43FF-8AC0-876A679BCFCD}" srcOrd="0" destOrd="0" presId="urn:microsoft.com/office/officeart/2011/layout/TabList"/>
    <dgm:cxn modelId="{66ECF9D4-E8B9-4D62-91AB-29C6A7377986}" type="presOf" srcId="{462CE870-221C-4630-940B-3E66839D98B6}" destId="{C3EA9281-D189-4229-AC1A-6E29ADE623CD}" srcOrd="0" destOrd="0" presId="urn:microsoft.com/office/officeart/2011/layout/TabList"/>
    <dgm:cxn modelId="{A7AD99E1-EABF-4CCF-8FEB-68FAEE14D7E2}" type="presOf" srcId="{2823D9B8-08CF-4BC1-BC15-EE58C0E4C27F}" destId="{1BBACBFA-E408-4666-8FAC-E20ACD352EB7}" srcOrd="0" destOrd="0" presId="urn:microsoft.com/office/officeart/2011/layout/TabList"/>
    <dgm:cxn modelId="{84E5B0E3-1CDA-4D26-8FEE-3FE434C11995}" srcId="{462CE870-221C-4630-940B-3E66839D98B6}" destId="{411550AD-4623-4239-BC04-35E9E18452DB}" srcOrd="2" destOrd="0" parTransId="{71E2415B-BFD9-47F4-9D76-D40B4F37D6FF}" sibTransId="{F4B2769A-F790-4756-BBAC-789EBCDF3266}"/>
    <dgm:cxn modelId="{E1F89DEA-0D89-40BD-A764-75781D801B03}" srcId="{462CE870-221C-4630-940B-3E66839D98B6}" destId="{2823D9B8-08CF-4BC1-BC15-EE58C0E4C27F}" srcOrd="0" destOrd="0" parTransId="{57A50BFC-02A6-429D-BAC4-93361280C64A}" sibTransId="{2B51F369-91E0-4C71-8047-A6FA5170D82E}"/>
    <dgm:cxn modelId="{34312CEF-B850-43E9-ADEC-8EB21AF89E6E}" type="presOf" srcId="{411550AD-4623-4239-BC04-35E9E18452DB}" destId="{4382607D-6700-481E-A039-ECBA59C72FBF}" srcOrd="0" destOrd="1" presId="urn:microsoft.com/office/officeart/2011/layout/TabList"/>
    <dgm:cxn modelId="{E6C98D18-77B9-4374-B79F-8E863A7F716D}" type="presParOf" srcId="{549EE9D9-3DE6-43FF-8AC0-876A679BCFCD}" destId="{D38E6AD7-E727-4C78-BF1C-58FAD113F2AB}" srcOrd="0" destOrd="0" presId="urn:microsoft.com/office/officeart/2011/layout/TabList"/>
    <dgm:cxn modelId="{8ED173CF-878B-48AC-8169-A77FA72ABB9D}" type="presParOf" srcId="{D38E6AD7-E727-4C78-BF1C-58FAD113F2AB}" destId="{1BBACBFA-E408-4666-8FAC-E20ACD352EB7}" srcOrd="0" destOrd="0" presId="urn:microsoft.com/office/officeart/2011/layout/TabList"/>
    <dgm:cxn modelId="{9CBB783F-0BB0-403A-90BD-50608E114EED}" type="presParOf" srcId="{D38E6AD7-E727-4C78-BF1C-58FAD113F2AB}" destId="{C3EA9281-D189-4229-AC1A-6E29ADE623CD}" srcOrd="1" destOrd="0" presId="urn:microsoft.com/office/officeart/2011/layout/TabList"/>
    <dgm:cxn modelId="{75219D3B-3E9A-45B5-AD26-1733B0E602F1}" type="presParOf" srcId="{D38E6AD7-E727-4C78-BF1C-58FAD113F2AB}" destId="{BE951E97-B6CD-4EE0-BC2C-80E630A9875E}" srcOrd="2" destOrd="0" presId="urn:microsoft.com/office/officeart/2011/layout/TabList"/>
    <dgm:cxn modelId="{D79AE307-2A75-4B2E-9D12-7C36B0D55C44}" type="presParOf" srcId="{549EE9D9-3DE6-43FF-8AC0-876A679BCFCD}" destId="{4382607D-6700-481E-A039-ECBA59C72FBF}" srcOrd="1" destOrd="0" presId="urn:microsoft.com/office/officeart/2011/layout/TabList"/>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3A1D02-3E5E-4E5D-B74E-5AC6662CCD59}" type="doc">
      <dgm:prSet loTypeId="urn:microsoft.com/office/officeart/2011/layout/TabList" loCatId="list" qsTypeId="urn:microsoft.com/office/officeart/2005/8/quickstyle/simple2" qsCatId="simple" csTypeId="urn:microsoft.com/office/officeart/2005/8/colors/accent2_2" csCatId="accent2" phldr="1"/>
      <dgm:spPr/>
      <dgm:t>
        <a:bodyPr/>
        <a:lstStyle/>
        <a:p>
          <a:endParaRPr lang="en-JM"/>
        </a:p>
      </dgm:t>
    </dgm:pt>
    <dgm:pt modelId="{462CE870-221C-4630-940B-3E66839D98B6}">
      <dgm:prSet phldrT="[Text]" phldr="0"/>
      <dgm:spPr>
        <a:solidFill>
          <a:schemeClr val="accent2">
            <a:lumMod val="50000"/>
          </a:schemeClr>
        </a:solidFill>
      </dgm:spPr>
      <dgm:t>
        <a:bodyPr/>
        <a:lstStyle/>
        <a:p>
          <a:r>
            <a:rPr lang="en-US" b="1" dirty="0">
              <a:solidFill>
                <a:schemeClr val="bg2"/>
              </a:solidFill>
            </a:rPr>
            <a:t>Original Forecast</a:t>
          </a:r>
          <a:endParaRPr lang="en-JM" b="1" dirty="0">
            <a:solidFill>
              <a:schemeClr val="bg2"/>
            </a:solidFill>
          </a:endParaRPr>
        </a:p>
      </dgm:t>
    </dgm:pt>
    <dgm:pt modelId="{33576575-D2CA-48BF-A6D2-084AED494BC5}" type="parTrans" cxnId="{9CFE8189-3A62-48C4-B485-942620720963}">
      <dgm:prSet/>
      <dgm:spPr/>
      <dgm:t>
        <a:bodyPr/>
        <a:lstStyle/>
        <a:p>
          <a:endParaRPr lang="en-JM"/>
        </a:p>
      </dgm:t>
    </dgm:pt>
    <dgm:pt modelId="{C8AC3103-05DE-4156-89C1-6E12D0952175}" type="sibTrans" cxnId="{9CFE8189-3A62-48C4-B485-942620720963}">
      <dgm:prSet/>
      <dgm:spPr/>
      <dgm:t>
        <a:bodyPr/>
        <a:lstStyle/>
        <a:p>
          <a:endParaRPr lang="en-JM"/>
        </a:p>
      </dgm:t>
    </dgm:pt>
    <dgm:pt modelId="{2823D9B8-08CF-4BC1-BC15-EE58C0E4C27F}">
      <dgm:prSet phldrT="[Text]" phldr="0" custT="1"/>
      <dgm:spPr/>
      <dgm:t>
        <a:bodyPr/>
        <a:lstStyle/>
        <a:p>
          <a:r>
            <a:rPr lang="en-US" sz="1400" b="1" i="0" dirty="0"/>
            <a:t>Econometric Forecasting Model</a:t>
          </a:r>
          <a:endParaRPr lang="en-JM" sz="1400" b="1" i="0" dirty="0"/>
        </a:p>
      </dgm:t>
    </dgm:pt>
    <dgm:pt modelId="{57A50BFC-02A6-429D-BAC4-93361280C64A}" type="parTrans" cxnId="{E1F89DEA-0D89-40BD-A764-75781D801B03}">
      <dgm:prSet/>
      <dgm:spPr/>
      <dgm:t>
        <a:bodyPr/>
        <a:lstStyle/>
        <a:p>
          <a:endParaRPr lang="en-JM"/>
        </a:p>
      </dgm:t>
    </dgm:pt>
    <dgm:pt modelId="{2B51F369-91E0-4C71-8047-A6FA5170D82E}" type="sibTrans" cxnId="{E1F89DEA-0D89-40BD-A764-75781D801B03}">
      <dgm:prSet/>
      <dgm:spPr/>
      <dgm:t>
        <a:bodyPr/>
        <a:lstStyle/>
        <a:p>
          <a:endParaRPr lang="en-JM"/>
        </a:p>
      </dgm:t>
    </dgm:pt>
    <dgm:pt modelId="{51DAD4A7-5CFA-4FB6-8226-62B5AD8F3CA6}">
      <dgm:prSet phldrT="[Text]" custT="1"/>
      <dgm:spPr/>
      <dgm:t>
        <a:bodyPr/>
        <a:lstStyle/>
        <a:p>
          <a:pPr algn="ctr"/>
          <a:endParaRPr lang="en-JM" sz="2000" dirty="0">
            <a:solidFill>
              <a:schemeClr val="accent1">
                <a:lumMod val="50000"/>
              </a:schemeClr>
            </a:solidFill>
          </a:endParaRPr>
        </a:p>
        <a:p>
          <a:r>
            <a:rPr lang="en-US" sz="1200" b="1" dirty="0">
              <a:solidFill>
                <a:schemeClr val="accent6">
                  <a:lumMod val="10000"/>
                </a:schemeClr>
              </a:solidFill>
              <a:latin typeface="Cambria Math" panose="02040503050406030204" pitchFamily="18" charset="0"/>
              <a:ea typeface="Cambria Math" panose="02040503050406030204" pitchFamily="18" charset="0"/>
            </a:rPr>
            <a:t>Sales (MWh) = 1586 + 0.0022*[Hotels &amp; Restaurants] + 0.017*[Govt. Services] + 0.02577*[Elec. &amp; Water Supply]</a:t>
          </a:r>
          <a:endParaRPr lang="en-JM" sz="1200" b="1" dirty="0">
            <a:solidFill>
              <a:schemeClr val="accent6">
                <a:lumMod val="10000"/>
              </a:schemeClr>
            </a:solidFill>
            <a:latin typeface="Cambria Math" panose="02040503050406030204" pitchFamily="18" charset="0"/>
            <a:ea typeface="Cambria Math" panose="02040503050406030204" pitchFamily="18" charset="0"/>
          </a:endParaRPr>
        </a:p>
        <a:p>
          <a:pPr algn="ctr"/>
          <a:endParaRPr lang="en-JM" sz="2000" dirty="0">
            <a:solidFill>
              <a:schemeClr val="accent1">
                <a:lumMod val="50000"/>
              </a:schemeClr>
            </a:solidFill>
          </a:endParaRPr>
        </a:p>
      </dgm:t>
    </dgm:pt>
    <dgm:pt modelId="{F48D1E74-0FFE-45AA-919B-D4660A3CA231}" type="parTrans" cxnId="{1DD3F160-BE2D-4223-98BE-EF923B6F0E58}">
      <dgm:prSet/>
      <dgm:spPr/>
      <dgm:t>
        <a:bodyPr/>
        <a:lstStyle/>
        <a:p>
          <a:endParaRPr lang="en-JM"/>
        </a:p>
      </dgm:t>
    </dgm:pt>
    <dgm:pt modelId="{9BD1724E-011D-40D0-B10D-E0B6DD1E0640}" type="sibTrans" cxnId="{1DD3F160-BE2D-4223-98BE-EF923B6F0E58}">
      <dgm:prSet/>
      <dgm:spPr/>
      <dgm:t>
        <a:bodyPr/>
        <a:lstStyle/>
        <a:p>
          <a:endParaRPr lang="en-JM"/>
        </a:p>
      </dgm:t>
    </dgm:pt>
    <dgm:pt modelId="{549EE9D9-3DE6-43FF-8AC0-876A679BCFCD}" type="pres">
      <dgm:prSet presAssocID="{723A1D02-3E5E-4E5D-B74E-5AC6662CCD59}" presName="Name0" presStyleCnt="0">
        <dgm:presLayoutVars>
          <dgm:chMax/>
          <dgm:chPref val="3"/>
          <dgm:dir/>
          <dgm:animOne val="branch"/>
          <dgm:animLvl val="lvl"/>
        </dgm:presLayoutVars>
      </dgm:prSet>
      <dgm:spPr/>
    </dgm:pt>
    <dgm:pt modelId="{D38E6AD7-E727-4C78-BF1C-58FAD113F2AB}" type="pres">
      <dgm:prSet presAssocID="{462CE870-221C-4630-940B-3E66839D98B6}" presName="composite" presStyleCnt="0"/>
      <dgm:spPr/>
    </dgm:pt>
    <dgm:pt modelId="{1BBACBFA-E408-4666-8FAC-E20ACD352EB7}" type="pres">
      <dgm:prSet presAssocID="{462CE870-221C-4630-940B-3E66839D98B6}" presName="FirstChild" presStyleLbl="revTx" presStyleIdx="0" presStyleCnt="2">
        <dgm:presLayoutVars>
          <dgm:chMax val="0"/>
          <dgm:chPref val="0"/>
          <dgm:bulletEnabled val="1"/>
        </dgm:presLayoutVars>
      </dgm:prSet>
      <dgm:spPr/>
    </dgm:pt>
    <dgm:pt modelId="{C3EA9281-D189-4229-AC1A-6E29ADE623CD}" type="pres">
      <dgm:prSet presAssocID="{462CE870-221C-4630-940B-3E66839D98B6}" presName="Parent" presStyleLbl="alignNode1" presStyleIdx="0" presStyleCnt="1">
        <dgm:presLayoutVars>
          <dgm:chMax val="3"/>
          <dgm:chPref val="3"/>
          <dgm:bulletEnabled val="1"/>
        </dgm:presLayoutVars>
      </dgm:prSet>
      <dgm:spPr/>
    </dgm:pt>
    <dgm:pt modelId="{BE951E97-B6CD-4EE0-BC2C-80E630A9875E}" type="pres">
      <dgm:prSet presAssocID="{462CE870-221C-4630-940B-3E66839D98B6}" presName="Accent" presStyleLbl="parChTrans1D1" presStyleIdx="0" presStyleCnt="1"/>
      <dgm:spPr/>
    </dgm:pt>
    <dgm:pt modelId="{4382607D-6700-481E-A039-ECBA59C72FBF}" type="pres">
      <dgm:prSet presAssocID="{462CE870-221C-4630-940B-3E66839D98B6}" presName="Child" presStyleLbl="revTx" presStyleIdx="1" presStyleCnt="2" custLinFactNeighborX="-527" custLinFactNeighborY="51973">
        <dgm:presLayoutVars>
          <dgm:chMax val="0"/>
          <dgm:chPref val="0"/>
          <dgm:bulletEnabled val="1"/>
        </dgm:presLayoutVars>
      </dgm:prSet>
      <dgm:spPr/>
    </dgm:pt>
  </dgm:ptLst>
  <dgm:cxnLst>
    <dgm:cxn modelId="{499E2B26-E2DA-47F3-883F-6B7EE23BF3E1}" type="presOf" srcId="{51DAD4A7-5CFA-4FB6-8226-62B5AD8F3CA6}" destId="{4382607D-6700-481E-A039-ECBA59C72FBF}" srcOrd="0" destOrd="0" presId="urn:microsoft.com/office/officeart/2011/layout/TabList"/>
    <dgm:cxn modelId="{1DD3F160-BE2D-4223-98BE-EF923B6F0E58}" srcId="{462CE870-221C-4630-940B-3E66839D98B6}" destId="{51DAD4A7-5CFA-4FB6-8226-62B5AD8F3CA6}" srcOrd="1" destOrd="0" parTransId="{F48D1E74-0FFE-45AA-919B-D4660A3CA231}" sibTransId="{9BD1724E-011D-40D0-B10D-E0B6DD1E0640}"/>
    <dgm:cxn modelId="{9CFE8189-3A62-48C4-B485-942620720963}" srcId="{723A1D02-3E5E-4E5D-B74E-5AC6662CCD59}" destId="{462CE870-221C-4630-940B-3E66839D98B6}" srcOrd="0" destOrd="0" parTransId="{33576575-D2CA-48BF-A6D2-084AED494BC5}" sibTransId="{C8AC3103-05DE-4156-89C1-6E12D0952175}"/>
    <dgm:cxn modelId="{A5F27F90-FF01-46D4-87DA-E2528B3165B8}" type="presOf" srcId="{723A1D02-3E5E-4E5D-B74E-5AC6662CCD59}" destId="{549EE9D9-3DE6-43FF-8AC0-876A679BCFCD}" srcOrd="0" destOrd="0" presId="urn:microsoft.com/office/officeart/2011/layout/TabList"/>
    <dgm:cxn modelId="{66ECF9D4-E8B9-4D62-91AB-29C6A7377986}" type="presOf" srcId="{462CE870-221C-4630-940B-3E66839D98B6}" destId="{C3EA9281-D189-4229-AC1A-6E29ADE623CD}" srcOrd="0" destOrd="0" presId="urn:microsoft.com/office/officeart/2011/layout/TabList"/>
    <dgm:cxn modelId="{A7AD99E1-EABF-4CCF-8FEB-68FAEE14D7E2}" type="presOf" srcId="{2823D9B8-08CF-4BC1-BC15-EE58C0E4C27F}" destId="{1BBACBFA-E408-4666-8FAC-E20ACD352EB7}" srcOrd="0" destOrd="0" presId="urn:microsoft.com/office/officeart/2011/layout/TabList"/>
    <dgm:cxn modelId="{E1F89DEA-0D89-40BD-A764-75781D801B03}" srcId="{462CE870-221C-4630-940B-3E66839D98B6}" destId="{2823D9B8-08CF-4BC1-BC15-EE58C0E4C27F}" srcOrd="0" destOrd="0" parTransId="{57A50BFC-02A6-429D-BAC4-93361280C64A}" sibTransId="{2B51F369-91E0-4C71-8047-A6FA5170D82E}"/>
    <dgm:cxn modelId="{E6C98D18-77B9-4374-B79F-8E863A7F716D}" type="presParOf" srcId="{549EE9D9-3DE6-43FF-8AC0-876A679BCFCD}" destId="{D38E6AD7-E727-4C78-BF1C-58FAD113F2AB}" srcOrd="0" destOrd="0" presId="urn:microsoft.com/office/officeart/2011/layout/TabList"/>
    <dgm:cxn modelId="{8ED173CF-878B-48AC-8169-A77FA72ABB9D}" type="presParOf" srcId="{D38E6AD7-E727-4C78-BF1C-58FAD113F2AB}" destId="{1BBACBFA-E408-4666-8FAC-E20ACD352EB7}" srcOrd="0" destOrd="0" presId="urn:microsoft.com/office/officeart/2011/layout/TabList"/>
    <dgm:cxn modelId="{9CBB783F-0BB0-403A-90BD-50608E114EED}" type="presParOf" srcId="{D38E6AD7-E727-4C78-BF1C-58FAD113F2AB}" destId="{C3EA9281-D189-4229-AC1A-6E29ADE623CD}" srcOrd="1" destOrd="0" presId="urn:microsoft.com/office/officeart/2011/layout/TabList"/>
    <dgm:cxn modelId="{75219D3B-3E9A-45B5-AD26-1733B0E602F1}" type="presParOf" srcId="{D38E6AD7-E727-4C78-BF1C-58FAD113F2AB}" destId="{BE951E97-B6CD-4EE0-BC2C-80E630A9875E}" srcOrd="2" destOrd="0" presId="urn:microsoft.com/office/officeart/2011/layout/TabList"/>
    <dgm:cxn modelId="{D79AE307-2A75-4B2E-9D12-7C36B0D55C44}" type="presParOf" srcId="{549EE9D9-3DE6-43FF-8AC0-876A679BCFCD}" destId="{4382607D-6700-481E-A039-ECBA59C72FBF}" srcOrd="1"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D1F15-F98C-4038-90CA-41BAA607AEE7}">
      <dsp:nvSpPr>
        <dsp:cNvPr id="0" name=""/>
        <dsp:cNvSpPr/>
      </dsp:nvSpPr>
      <dsp:spPr>
        <a:xfrm rot="5400000">
          <a:off x="-68844" y="116673"/>
          <a:ext cx="777824" cy="544476"/>
        </a:xfrm>
        <a:prstGeom prst="chevron">
          <a:avLst/>
        </a:prstGeom>
        <a:solidFill>
          <a:schemeClr val="accent3">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accent6">
                  <a:lumMod val="10000"/>
                </a:schemeClr>
              </a:solidFill>
            </a:rPr>
            <a:t>Step 1</a:t>
          </a:r>
          <a:endParaRPr lang="en-JM" sz="1300" b="1" kern="1200" dirty="0">
            <a:solidFill>
              <a:schemeClr val="accent6">
                <a:lumMod val="10000"/>
              </a:schemeClr>
            </a:solidFill>
          </a:endParaRPr>
        </a:p>
      </dsp:txBody>
      <dsp:txXfrm rot="-5400000">
        <a:off x="47830" y="272237"/>
        <a:ext cx="544476" cy="233348"/>
      </dsp:txXfrm>
    </dsp:sp>
    <dsp:sp modelId="{6E75E50D-8199-469D-A6C8-D05712B251FB}">
      <dsp:nvSpPr>
        <dsp:cNvPr id="0" name=""/>
        <dsp:cNvSpPr/>
      </dsp:nvSpPr>
      <dsp:spPr>
        <a:xfrm rot="5400000">
          <a:off x="3913338" y="-3291722"/>
          <a:ext cx="505585" cy="7091356"/>
        </a:xfrm>
        <a:prstGeom prst="round2Same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n-US" sz="1600" b="1" kern="1200" dirty="0">
              <a:solidFill>
                <a:schemeClr val="accent6">
                  <a:lumMod val="10000"/>
                </a:schemeClr>
              </a:solidFill>
            </a:rPr>
            <a:t>Build a baseline forecast using demographic or Econometric Forecasting models</a:t>
          </a:r>
          <a:endParaRPr lang="en-JM" sz="1600" b="1" kern="1200" dirty="0">
            <a:solidFill>
              <a:schemeClr val="accent6">
                <a:lumMod val="10000"/>
              </a:schemeClr>
            </a:solidFill>
          </a:endParaRPr>
        </a:p>
      </dsp:txBody>
      <dsp:txXfrm rot="-5400000">
        <a:off x="620453" y="25844"/>
        <a:ext cx="7066675" cy="456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D1F15-F98C-4038-90CA-41BAA607AEE7}">
      <dsp:nvSpPr>
        <dsp:cNvPr id="0" name=""/>
        <dsp:cNvSpPr/>
      </dsp:nvSpPr>
      <dsp:spPr>
        <a:xfrm rot="5400000">
          <a:off x="-68844" y="116673"/>
          <a:ext cx="777824" cy="544476"/>
        </a:xfrm>
        <a:prstGeom prst="chevron">
          <a:avLst/>
        </a:prstGeom>
        <a:solidFill>
          <a:schemeClr val="accent3">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accent6">
                  <a:lumMod val="10000"/>
                </a:schemeClr>
              </a:solidFill>
            </a:rPr>
            <a:t>Step 2</a:t>
          </a:r>
          <a:endParaRPr lang="en-JM" sz="1300" b="1" kern="1200" dirty="0">
            <a:solidFill>
              <a:schemeClr val="accent6">
                <a:lumMod val="10000"/>
              </a:schemeClr>
            </a:solidFill>
          </a:endParaRPr>
        </a:p>
      </dsp:txBody>
      <dsp:txXfrm rot="-5400000">
        <a:off x="47830" y="272237"/>
        <a:ext cx="544476" cy="233348"/>
      </dsp:txXfrm>
    </dsp:sp>
    <dsp:sp modelId="{6E75E50D-8199-469D-A6C8-D05712B251FB}">
      <dsp:nvSpPr>
        <dsp:cNvPr id="0" name=""/>
        <dsp:cNvSpPr/>
      </dsp:nvSpPr>
      <dsp:spPr>
        <a:xfrm rot="5400000">
          <a:off x="3913338" y="-3291722"/>
          <a:ext cx="505585" cy="7091356"/>
        </a:xfrm>
        <a:prstGeom prst="round2Same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6">
                  <a:lumMod val="10000"/>
                </a:schemeClr>
              </a:solidFill>
            </a:rPr>
            <a:t>Shock Identification</a:t>
          </a:r>
          <a:endParaRPr lang="en-JM" sz="1600" b="1" kern="1200" dirty="0">
            <a:solidFill>
              <a:schemeClr val="accent6">
                <a:lumMod val="10000"/>
              </a:schemeClr>
            </a:solidFill>
          </a:endParaRPr>
        </a:p>
      </dsp:txBody>
      <dsp:txXfrm rot="-5400000">
        <a:off x="620453" y="25844"/>
        <a:ext cx="7066675" cy="456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D1F15-F98C-4038-90CA-41BAA607AEE7}">
      <dsp:nvSpPr>
        <dsp:cNvPr id="0" name=""/>
        <dsp:cNvSpPr/>
      </dsp:nvSpPr>
      <dsp:spPr>
        <a:xfrm rot="5400000">
          <a:off x="-68844" y="116673"/>
          <a:ext cx="777824" cy="544476"/>
        </a:xfrm>
        <a:prstGeom prst="chevron">
          <a:avLst/>
        </a:prstGeom>
        <a:solidFill>
          <a:schemeClr val="accent3">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accent6">
                  <a:lumMod val="10000"/>
                </a:schemeClr>
              </a:solidFill>
            </a:rPr>
            <a:t>Step 3</a:t>
          </a:r>
          <a:endParaRPr lang="en-JM" sz="1300" b="1" kern="1200" dirty="0">
            <a:solidFill>
              <a:schemeClr val="accent6">
                <a:lumMod val="10000"/>
              </a:schemeClr>
            </a:solidFill>
          </a:endParaRPr>
        </a:p>
      </dsp:txBody>
      <dsp:txXfrm rot="-5400000">
        <a:off x="47830" y="272237"/>
        <a:ext cx="544476" cy="233348"/>
      </dsp:txXfrm>
    </dsp:sp>
    <dsp:sp modelId="{6E75E50D-8199-469D-A6C8-D05712B251FB}">
      <dsp:nvSpPr>
        <dsp:cNvPr id="0" name=""/>
        <dsp:cNvSpPr/>
      </dsp:nvSpPr>
      <dsp:spPr>
        <a:xfrm rot="5400000">
          <a:off x="3913338" y="-3291722"/>
          <a:ext cx="505585" cy="7091356"/>
        </a:xfrm>
        <a:prstGeom prst="round2Same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6">
                  <a:lumMod val="10000"/>
                </a:schemeClr>
              </a:solidFill>
            </a:rPr>
            <a:t>Adjustments using ARIMA models</a:t>
          </a:r>
          <a:endParaRPr lang="en-JM" sz="1600" b="1" kern="1200" dirty="0">
            <a:solidFill>
              <a:schemeClr val="accent6">
                <a:lumMod val="10000"/>
              </a:schemeClr>
            </a:solidFill>
          </a:endParaRPr>
        </a:p>
      </dsp:txBody>
      <dsp:txXfrm rot="-5400000">
        <a:off x="620453" y="25844"/>
        <a:ext cx="7066675" cy="456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D1F15-F98C-4038-90CA-41BAA607AEE7}">
      <dsp:nvSpPr>
        <dsp:cNvPr id="0" name=""/>
        <dsp:cNvSpPr/>
      </dsp:nvSpPr>
      <dsp:spPr>
        <a:xfrm rot="5400000">
          <a:off x="-68844" y="116673"/>
          <a:ext cx="777824" cy="544476"/>
        </a:xfrm>
        <a:prstGeom prst="chevron">
          <a:avLst/>
        </a:prstGeom>
        <a:solidFill>
          <a:schemeClr val="accent3">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accent6">
                  <a:lumMod val="10000"/>
                </a:schemeClr>
              </a:solidFill>
            </a:rPr>
            <a:t>Step 4</a:t>
          </a:r>
          <a:endParaRPr lang="en-JM" sz="1300" b="1" kern="1200" dirty="0">
            <a:solidFill>
              <a:schemeClr val="accent6">
                <a:lumMod val="10000"/>
              </a:schemeClr>
            </a:solidFill>
          </a:endParaRPr>
        </a:p>
      </dsp:txBody>
      <dsp:txXfrm rot="-5400000">
        <a:off x="47830" y="272237"/>
        <a:ext cx="544476" cy="233348"/>
      </dsp:txXfrm>
    </dsp:sp>
    <dsp:sp modelId="{6E75E50D-8199-469D-A6C8-D05712B251FB}">
      <dsp:nvSpPr>
        <dsp:cNvPr id="0" name=""/>
        <dsp:cNvSpPr/>
      </dsp:nvSpPr>
      <dsp:spPr>
        <a:xfrm rot="5400000">
          <a:off x="3913338" y="-3291722"/>
          <a:ext cx="505585" cy="7091356"/>
        </a:xfrm>
        <a:prstGeom prst="round2Same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6">
                  <a:lumMod val="10000"/>
                </a:schemeClr>
              </a:solidFill>
            </a:rPr>
            <a:t>Expert Judgement Integration</a:t>
          </a:r>
          <a:endParaRPr lang="en-JM" sz="1600" b="1" kern="1200" dirty="0">
            <a:solidFill>
              <a:schemeClr val="accent6">
                <a:lumMod val="10000"/>
              </a:schemeClr>
            </a:solidFill>
          </a:endParaRPr>
        </a:p>
      </dsp:txBody>
      <dsp:txXfrm rot="-5400000">
        <a:off x="620453" y="25844"/>
        <a:ext cx="7066675" cy="456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D1F15-F98C-4038-90CA-41BAA607AEE7}">
      <dsp:nvSpPr>
        <dsp:cNvPr id="0" name=""/>
        <dsp:cNvSpPr/>
      </dsp:nvSpPr>
      <dsp:spPr>
        <a:xfrm rot="5400000">
          <a:off x="-68844" y="116673"/>
          <a:ext cx="777824" cy="544476"/>
        </a:xfrm>
        <a:prstGeom prst="chevron">
          <a:avLst/>
        </a:prstGeom>
        <a:solidFill>
          <a:schemeClr val="accent3">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accent6">
                  <a:lumMod val="10000"/>
                </a:schemeClr>
              </a:solidFill>
            </a:rPr>
            <a:t>Step 5</a:t>
          </a:r>
          <a:endParaRPr lang="en-JM" sz="1300" b="1" kern="1200" dirty="0">
            <a:solidFill>
              <a:schemeClr val="accent6">
                <a:lumMod val="10000"/>
              </a:schemeClr>
            </a:solidFill>
          </a:endParaRPr>
        </a:p>
      </dsp:txBody>
      <dsp:txXfrm rot="-5400000">
        <a:off x="47830" y="272237"/>
        <a:ext cx="544476" cy="233348"/>
      </dsp:txXfrm>
    </dsp:sp>
    <dsp:sp modelId="{6E75E50D-8199-469D-A6C8-D05712B251FB}">
      <dsp:nvSpPr>
        <dsp:cNvPr id="0" name=""/>
        <dsp:cNvSpPr/>
      </dsp:nvSpPr>
      <dsp:spPr>
        <a:xfrm rot="5400000">
          <a:off x="3913338" y="-3291722"/>
          <a:ext cx="505585" cy="7091356"/>
        </a:xfrm>
        <a:prstGeom prst="round2SameRect">
          <a:avLst/>
        </a:prstGeom>
        <a:solidFill>
          <a:schemeClr val="bg2"/>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6">
                  <a:lumMod val="10000"/>
                </a:schemeClr>
              </a:solidFill>
            </a:rPr>
            <a:t>Final Adjusted Forecast</a:t>
          </a:r>
          <a:endParaRPr lang="en-JM" sz="1600" b="1" kern="1200" dirty="0">
            <a:solidFill>
              <a:schemeClr val="accent6">
                <a:lumMod val="10000"/>
              </a:schemeClr>
            </a:solidFill>
          </a:endParaRPr>
        </a:p>
      </dsp:txBody>
      <dsp:txXfrm rot="-5400000">
        <a:off x="620453" y="25844"/>
        <a:ext cx="7066675" cy="4562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51E97-B6CD-4EE0-BC2C-80E630A9875E}">
      <dsp:nvSpPr>
        <dsp:cNvPr id="0" name=""/>
        <dsp:cNvSpPr/>
      </dsp:nvSpPr>
      <dsp:spPr>
        <a:xfrm>
          <a:off x="0" y="362296"/>
          <a:ext cx="4360201"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BACBFA-E408-4666-8FAC-E20ACD352EB7}">
      <dsp:nvSpPr>
        <dsp:cNvPr id="0" name=""/>
        <dsp:cNvSpPr/>
      </dsp:nvSpPr>
      <dsp:spPr>
        <a:xfrm>
          <a:off x="1133652" y="530"/>
          <a:ext cx="3226548" cy="361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US" sz="1400" b="1" i="0" kern="1200" dirty="0"/>
            <a:t>Demographic Forecasting Model</a:t>
          </a:r>
          <a:endParaRPr lang="en-JM" sz="1400" b="1" i="0" kern="1200" dirty="0"/>
        </a:p>
      </dsp:txBody>
      <dsp:txXfrm>
        <a:off x="1133652" y="530"/>
        <a:ext cx="3226548" cy="361765"/>
      </dsp:txXfrm>
    </dsp:sp>
    <dsp:sp modelId="{C3EA9281-D189-4229-AC1A-6E29ADE623CD}">
      <dsp:nvSpPr>
        <dsp:cNvPr id="0" name=""/>
        <dsp:cNvSpPr/>
      </dsp:nvSpPr>
      <dsp:spPr>
        <a:xfrm>
          <a:off x="0" y="530"/>
          <a:ext cx="1133652" cy="361765"/>
        </a:xfrm>
        <a:prstGeom prst="round2SameRect">
          <a:avLst>
            <a:gd name="adj1" fmla="val 16670"/>
            <a:gd name="adj2" fmla="val 0"/>
          </a:avLst>
        </a:prstGeom>
        <a:solidFill>
          <a:schemeClr val="accent2">
            <a:lumMod val="5000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2"/>
              </a:solidFill>
            </a:rPr>
            <a:t>Original Forecast</a:t>
          </a:r>
          <a:endParaRPr lang="en-JM" sz="1100" b="1" kern="1200" dirty="0">
            <a:solidFill>
              <a:schemeClr val="bg2"/>
            </a:solidFill>
          </a:endParaRPr>
        </a:p>
      </dsp:txBody>
      <dsp:txXfrm>
        <a:off x="17663" y="18193"/>
        <a:ext cx="1098326" cy="344102"/>
      </dsp:txXfrm>
    </dsp:sp>
    <dsp:sp modelId="{4382607D-6700-481E-A039-ECBA59C72FBF}">
      <dsp:nvSpPr>
        <dsp:cNvPr id="0" name=""/>
        <dsp:cNvSpPr/>
      </dsp:nvSpPr>
      <dsp:spPr>
        <a:xfrm>
          <a:off x="0" y="362826"/>
          <a:ext cx="4360201" cy="72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ctr" defTabSz="889000">
            <a:lnSpc>
              <a:spcPct val="90000"/>
            </a:lnSpc>
            <a:spcBef>
              <a:spcPct val="0"/>
            </a:spcBef>
            <a:spcAft>
              <a:spcPct val="15000"/>
            </a:spcAft>
            <a:buChar char="•"/>
          </a:pPr>
          <a:endParaRPr lang="en-JM" sz="2000" kern="1200" dirty="0">
            <a:solidFill>
              <a:schemeClr val="accent1">
                <a:lumMod val="50000"/>
              </a:schemeClr>
            </a:solidFill>
          </a:endParaRPr>
        </a:p>
        <a:p>
          <a:pPr marL="114300" lvl="1" indent="-114300" algn="ctr" defTabSz="533400">
            <a:lnSpc>
              <a:spcPct val="90000"/>
            </a:lnSpc>
            <a:spcBef>
              <a:spcPct val="0"/>
            </a:spcBef>
            <a:spcAft>
              <a:spcPct val="15000"/>
            </a:spcAft>
            <a:buChar char="•"/>
          </a:pPr>
          <a14:m xmlns:a14="http://schemas.microsoft.com/office/drawing/2010/main">
            <m:oMath xmlns:m="http://schemas.openxmlformats.org/officeDocument/2006/math">
              <m:r>
                <a:rPr lang="en-US" sz="1200" b="1" i="1" kern="1200" smtClean="0">
                  <a:solidFill>
                    <a:srgbClr val="002060"/>
                  </a:solidFill>
                  <a:latin typeface="Cambria Math" panose="02040503050406030204" pitchFamily="18" charset="0"/>
                </a:rPr>
                <m:t>𝑺𝒂𝒍𝒆𝒔</m:t>
              </m:r>
              <m:r>
                <a:rPr lang="en-US" sz="1200" b="1" i="1" kern="1200" smtClean="0">
                  <a:solidFill>
                    <a:srgbClr val="002060"/>
                  </a:solidFill>
                  <a:latin typeface="Cambria Math" panose="02040503050406030204" pitchFamily="18" charset="0"/>
                </a:rPr>
                <m:t>(</m:t>
              </m:r>
              <m:r>
                <a:rPr lang="en-US" sz="1200" b="1" i="1" kern="1200" smtClean="0">
                  <a:solidFill>
                    <a:srgbClr val="002060"/>
                  </a:solidFill>
                  <a:latin typeface="Cambria Math" panose="02040503050406030204" pitchFamily="18" charset="0"/>
                </a:rPr>
                <m:t>𝑴𝑾𝒉</m:t>
              </m:r>
              <m:r>
                <a:rPr lang="en-US" sz="1200" b="1" i="1" kern="1200" smtClean="0">
                  <a:solidFill>
                    <a:srgbClr val="002060"/>
                  </a:solidFill>
                  <a:latin typeface="Cambria Math" panose="02040503050406030204" pitchFamily="18" charset="0"/>
                </a:rPr>
                <m:t>)=# </m:t>
              </m:r>
              <m:r>
                <a:rPr lang="en-US" sz="1200" b="1" i="1" kern="1200" smtClean="0">
                  <a:solidFill>
                    <a:srgbClr val="002060"/>
                  </a:solidFill>
                  <a:latin typeface="Cambria Math" panose="02040503050406030204" pitchFamily="18" charset="0"/>
                </a:rPr>
                <m:t>𝒐𝒇</m:t>
              </m:r>
              <m:r>
                <a:rPr lang="en-US" sz="1200" b="1" i="1" kern="1200" smtClean="0">
                  <a:solidFill>
                    <a:srgbClr val="002060"/>
                  </a:solidFill>
                  <a:latin typeface="Cambria Math" panose="02040503050406030204" pitchFamily="18" charset="0"/>
                </a:rPr>
                <m:t> </m:t>
              </m:r>
              <m:r>
                <a:rPr lang="en-US" sz="1200" b="1" i="1" kern="1200" smtClean="0">
                  <a:solidFill>
                    <a:srgbClr val="002060"/>
                  </a:solidFill>
                  <a:latin typeface="Cambria Math" panose="02040503050406030204" pitchFamily="18" charset="0"/>
                </a:rPr>
                <m:t>𝑪𝒖𝒔𝒕𝒐𝒎𝒆𝒓𝒔</m:t>
              </m:r>
              <m:r>
                <a:rPr lang="en-US" sz="1200" b="1" i="1" kern="1200" smtClean="0">
                  <a:solidFill>
                    <a:srgbClr val="002060"/>
                  </a:solidFill>
                  <a:latin typeface="Cambria Math" panose="02040503050406030204" pitchFamily="18" charset="0"/>
                </a:rPr>
                <m:t> ∗</m:t>
              </m:r>
              <m:r>
                <a:rPr lang="en-US" sz="1200" b="1" i="1" kern="1200" smtClean="0">
                  <a:solidFill>
                    <a:srgbClr val="002060"/>
                  </a:solidFill>
                  <a:latin typeface="Cambria Math" panose="02040503050406030204" pitchFamily="18" charset="0"/>
                </a:rPr>
                <m:t>𝑼𝒏𝒊𝒕</m:t>
              </m:r>
              <m:r>
                <a:rPr lang="en-US" sz="1200" b="1" i="1" kern="1200" smtClean="0">
                  <a:solidFill>
                    <a:srgbClr val="002060"/>
                  </a:solidFill>
                  <a:latin typeface="Cambria Math" panose="02040503050406030204" pitchFamily="18" charset="0"/>
                </a:rPr>
                <m:t> </m:t>
              </m:r>
              <m:r>
                <a:rPr lang="en-US" sz="1200" b="1" i="1" kern="1200" smtClean="0">
                  <a:solidFill>
                    <a:srgbClr val="002060"/>
                  </a:solidFill>
                  <a:latin typeface="Cambria Math" panose="02040503050406030204" pitchFamily="18" charset="0"/>
                </a:rPr>
                <m:t>𝑪𝒐𝒏𝒔𝒖𝒎𝒑𝒕𝒊𝒐𝒏</m:t>
              </m:r>
            </m:oMath>
          </a14:m>
          <a:endParaRPr lang="en-JM" sz="1200" kern="1200" dirty="0">
            <a:solidFill>
              <a:srgbClr val="002060"/>
            </a:solidFill>
          </a:endParaRPr>
        </a:p>
        <a:p>
          <a:pPr marL="114300" lvl="1" indent="-114300" algn="ctr" defTabSz="533400">
            <a:lnSpc>
              <a:spcPct val="90000"/>
            </a:lnSpc>
            <a:spcBef>
              <a:spcPct val="0"/>
            </a:spcBef>
            <a:spcAft>
              <a:spcPct val="15000"/>
            </a:spcAft>
            <a:buChar char="•"/>
          </a:pPr>
          <a:endParaRPr lang="en-JM" sz="1200" kern="1200" dirty="0">
            <a:solidFill>
              <a:srgbClr val="002060"/>
            </a:solidFill>
          </a:endParaRPr>
        </a:p>
        <a:p>
          <a:pPr marL="114300" lvl="1" indent="-114300" algn="ctr" defTabSz="533400">
            <a:lnSpc>
              <a:spcPct val="90000"/>
            </a:lnSpc>
            <a:spcBef>
              <a:spcPct val="0"/>
            </a:spcBef>
            <a:spcAft>
              <a:spcPct val="15000"/>
            </a:spcAft>
            <a:buChar char="•"/>
          </a:pPr>
          <a14:m xmlns:a14="http://schemas.microsoft.com/office/drawing/2010/main">
            <m:oMath xmlns:m="http://schemas.openxmlformats.org/officeDocument/2006/math">
              <m:r>
                <a:rPr lang="en-US" sz="1200" b="1" i="1" kern="1200" smtClean="0">
                  <a:solidFill>
                    <a:srgbClr val="002060"/>
                  </a:solidFill>
                  <a:latin typeface="Cambria Math" panose="02040503050406030204" pitchFamily="18" charset="0"/>
                </a:rPr>
                <m:t> </m:t>
              </m:r>
              <m:r>
                <a:rPr lang="en-US" sz="1200" b="1" i="1" kern="1200" dirty="0" smtClean="0">
                  <a:solidFill>
                    <a:srgbClr val="002060"/>
                  </a:solidFill>
                  <a:latin typeface="Cambria Math" panose="02040503050406030204" pitchFamily="18" charset="0"/>
                </a:rPr>
                <m:t>𝑷𝒆𝒏𝒆𝒕𝒓𝒂𝒕𝒊𝒐𝒏</m:t>
              </m:r>
              <m:r>
                <a:rPr lang="en-US" sz="1200" b="1" i="1" kern="1200" dirty="0" smtClean="0">
                  <a:solidFill>
                    <a:srgbClr val="002060"/>
                  </a:solidFill>
                  <a:latin typeface="Cambria Math" panose="02040503050406030204" pitchFamily="18" charset="0"/>
                </a:rPr>
                <m:t> </m:t>
              </m:r>
              <m:r>
                <a:rPr lang="en-US" sz="1200" b="1" i="1" kern="1200" dirty="0" smtClean="0">
                  <a:solidFill>
                    <a:srgbClr val="002060"/>
                  </a:solidFill>
                  <a:latin typeface="Cambria Math" panose="02040503050406030204" pitchFamily="18" charset="0"/>
                </a:rPr>
                <m:t>𝑹𝒂𝒕𝒆</m:t>
              </m:r>
              <m:r>
                <a:rPr lang="en-US" sz="1200" b="1" i="1" kern="1200" dirty="0" smtClean="0">
                  <a:solidFill>
                    <a:srgbClr val="002060"/>
                  </a:solidFill>
                  <a:latin typeface="Cambria Math" panose="02040503050406030204" pitchFamily="18" charset="0"/>
                </a:rPr>
                <m:t> =</m:t>
              </m:r>
              <m:f>
                <m:fPr>
                  <m:ctrlPr>
                    <a:rPr lang="en-US" sz="1200" b="1" i="1" kern="1200" dirty="0" smtClean="0">
                      <a:solidFill>
                        <a:srgbClr val="002060"/>
                      </a:solidFill>
                      <a:latin typeface="Cambria Math" panose="02040503050406030204" pitchFamily="18" charset="0"/>
                    </a:rPr>
                  </m:ctrlPr>
                </m:fPr>
                <m:num>
                  <m:r>
                    <a:rPr lang="en-US" sz="1200" b="1" i="1" kern="1200" dirty="0" smtClean="0">
                      <a:solidFill>
                        <a:srgbClr val="002060"/>
                      </a:solidFill>
                      <a:latin typeface="Cambria Math" panose="02040503050406030204" pitchFamily="18" charset="0"/>
                    </a:rPr>
                    <m:t># </m:t>
                  </m:r>
                  <m:r>
                    <a:rPr lang="en-US" sz="1200" b="1" i="1" kern="1200" dirty="0" smtClean="0">
                      <a:solidFill>
                        <a:srgbClr val="002060"/>
                      </a:solidFill>
                      <a:latin typeface="Cambria Math" panose="02040503050406030204" pitchFamily="18" charset="0"/>
                    </a:rPr>
                    <m:t>𝒐𝒇</m:t>
                  </m:r>
                  <m:r>
                    <a:rPr lang="en-US" sz="1200" b="1" i="1" kern="1200" dirty="0" smtClean="0">
                      <a:solidFill>
                        <a:srgbClr val="002060"/>
                      </a:solidFill>
                      <a:latin typeface="Cambria Math" panose="02040503050406030204" pitchFamily="18" charset="0"/>
                    </a:rPr>
                    <m:t> </m:t>
                  </m:r>
                  <m:r>
                    <a:rPr lang="en-US" sz="1200" b="1" i="1" kern="1200" dirty="0" smtClean="0">
                      <a:solidFill>
                        <a:srgbClr val="002060"/>
                      </a:solidFill>
                      <a:latin typeface="Cambria Math" panose="02040503050406030204" pitchFamily="18" charset="0"/>
                    </a:rPr>
                    <m:t>𝑱𝑷𝑺</m:t>
                  </m:r>
                  <m:r>
                    <a:rPr lang="en-US" sz="1200" b="1" i="1" kern="1200" dirty="0" smtClean="0">
                      <a:solidFill>
                        <a:srgbClr val="002060"/>
                      </a:solidFill>
                      <a:latin typeface="Cambria Math" panose="02040503050406030204" pitchFamily="18" charset="0"/>
                    </a:rPr>
                    <m:t> </m:t>
                  </m:r>
                  <m:r>
                    <a:rPr lang="en-US" sz="1200" b="1" i="1" kern="1200" dirty="0" smtClean="0">
                      <a:solidFill>
                        <a:srgbClr val="002060"/>
                      </a:solidFill>
                      <a:latin typeface="Cambria Math" panose="02040503050406030204" pitchFamily="18" charset="0"/>
                    </a:rPr>
                    <m:t>𝑪𝒖𝒔𝒕</m:t>
                  </m:r>
                  <m:r>
                    <a:rPr lang="en-US" sz="1200" b="1" i="1" kern="1200" dirty="0" smtClean="0">
                      <a:solidFill>
                        <a:srgbClr val="002060"/>
                      </a:solidFill>
                      <a:latin typeface="Cambria Math" panose="02040503050406030204" pitchFamily="18" charset="0"/>
                    </a:rPr>
                    <m:t>.</m:t>
                  </m:r>
                </m:num>
                <m:den>
                  <m:r>
                    <a:rPr lang="en-US" sz="1200" b="1" i="1" kern="1200" dirty="0" smtClean="0">
                      <a:solidFill>
                        <a:srgbClr val="002060"/>
                      </a:solidFill>
                      <a:latin typeface="Cambria Math" panose="02040503050406030204" pitchFamily="18" charset="0"/>
                    </a:rPr>
                    <m:t># </m:t>
                  </m:r>
                  <m:r>
                    <a:rPr lang="en-US" sz="1200" b="1" i="1" kern="1200" dirty="0" smtClean="0">
                      <a:solidFill>
                        <a:srgbClr val="002060"/>
                      </a:solidFill>
                      <a:latin typeface="Cambria Math" panose="02040503050406030204" pitchFamily="18" charset="0"/>
                    </a:rPr>
                    <m:t>𝒐𝒇</m:t>
                  </m:r>
                  <m:r>
                    <a:rPr lang="en-US" sz="1200" b="1" i="1" kern="1200" dirty="0" smtClean="0">
                      <a:solidFill>
                        <a:srgbClr val="002060"/>
                      </a:solidFill>
                      <a:latin typeface="Cambria Math" panose="02040503050406030204" pitchFamily="18" charset="0"/>
                    </a:rPr>
                    <m:t> </m:t>
                  </m:r>
                  <m:r>
                    <a:rPr lang="en-US" sz="1200" b="1" i="1" kern="1200" dirty="0" smtClean="0">
                      <a:solidFill>
                        <a:srgbClr val="002060"/>
                      </a:solidFill>
                      <a:latin typeface="Cambria Math" panose="02040503050406030204" pitchFamily="18" charset="0"/>
                    </a:rPr>
                    <m:t>𝑯𝒐𝒖𝒔𝒆𝒉𝒐𝒍𝒅𝒔</m:t>
                  </m:r>
                </m:den>
              </m:f>
            </m:oMath>
          </a14:m>
          <a:endParaRPr lang="en-JM" sz="1200" kern="1200" dirty="0">
            <a:solidFill>
              <a:srgbClr val="002060"/>
            </a:solidFill>
          </a:endParaRPr>
        </a:p>
      </dsp:txBody>
      <dsp:txXfrm>
        <a:off x="0" y="362826"/>
        <a:ext cx="4360201" cy="7236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51E97-B6CD-4EE0-BC2C-80E630A9875E}">
      <dsp:nvSpPr>
        <dsp:cNvPr id="0" name=""/>
        <dsp:cNvSpPr/>
      </dsp:nvSpPr>
      <dsp:spPr>
        <a:xfrm>
          <a:off x="0" y="362119"/>
          <a:ext cx="4360201"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BACBFA-E408-4666-8FAC-E20ACD352EB7}">
      <dsp:nvSpPr>
        <dsp:cNvPr id="0" name=""/>
        <dsp:cNvSpPr/>
      </dsp:nvSpPr>
      <dsp:spPr>
        <a:xfrm>
          <a:off x="1133652" y="0"/>
          <a:ext cx="3226548" cy="362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US" sz="1400" b="1" i="0" kern="1200" dirty="0"/>
            <a:t>ARIMA Model</a:t>
          </a:r>
          <a:endParaRPr lang="en-JM" sz="1400" b="1" i="0" kern="1200" dirty="0"/>
        </a:p>
      </dsp:txBody>
      <dsp:txXfrm>
        <a:off x="1133652" y="0"/>
        <a:ext cx="3226548" cy="362119"/>
      </dsp:txXfrm>
    </dsp:sp>
    <dsp:sp modelId="{C3EA9281-D189-4229-AC1A-6E29ADE623CD}">
      <dsp:nvSpPr>
        <dsp:cNvPr id="0" name=""/>
        <dsp:cNvSpPr/>
      </dsp:nvSpPr>
      <dsp:spPr>
        <a:xfrm>
          <a:off x="0" y="0"/>
          <a:ext cx="1133652" cy="362119"/>
        </a:xfrm>
        <a:prstGeom prst="round2SameRect">
          <a:avLst>
            <a:gd name="adj1" fmla="val 16670"/>
            <a:gd name="adj2" fmla="val 0"/>
          </a:avLst>
        </a:prstGeom>
        <a:solidFill>
          <a:schemeClr val="accent2">
            <a:lumMod val="5000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2"/>
              </a:solidFill>
            </a:rPr>
            <a:t>External Shock Adjustment</a:t>
          </a:r>
          <a:endParaRPr lang="en-JM" sz="1100" b="1" kern="1200" dirty="0">
            <a:solidFill>
              <a:schemeClr val="bg2"/>
            </a:solidFill>
          </a:endParaRPr>
        </a:p>
      </dsp:txBody>
      <dsp:txXfrm>
        <a:off x="17680" y="17680"/>
        <a:ext cx="1098292" cy="344439"/>
      </dsp:txXfrm>
    </dsp:sp>
    <dsp:sp modelId="{4382607D-6700-481E-A039-ECBA59C72FBF}">
      <dsp:nvSpPr>
        <dsp:cNvPr id="0" name=""/>
        <dsp:cNvSpPr/>
      </dsp:nvSpPr>
      <dsp:spPr>
        <a:xfrm>
          <a:off x="0" y="362119"/>
          <a:ext cx="4360201" cy="724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ctr" defTabSz="622300">
            <a:lnSpc>
              <a:spcPct val="90000"/>
            </a:lnSpc>
            <a:spcBef>
              <a:spcPct val="0"/>
            </a:spcBef>
            <a:spcAft>
              <a:spcPct val="15000"/>
            </a:spcAft>
            <a:buChar char="•"/>
          </a:pPr>
          <a:endParaRPr lang="en-JM" sz="1400" kern="1200" dirty="0">
            <a:solidFill>
              <a:schemeClr val="accent1">
                <a:lumMod val="50000"/>
              </a:schemeClr>
            </a:solidFill>
          </a:endParaRPr>
        </a:p>
        <a:p>
          <a:pPr marL="114300" lvl="1" indent="-114300" algn="ctr" defTabSz="622300">
            <a:lnSpc>
              <a:spcPct val="90000"/>
            </a:lnSpc>
            <a:spcBef>
              <a:spcPct val="0"/>
            </a:spcBef>
            <a:spcAft>
              <a:spcPct val="15000"/>
            </a:spcAft>
            <a:buChar char="•"/>
          </a:pPr>
          <a:r>
            <a:rPr lang="en-US" sz="1400" b="1" kern="1200" dirty="0">
              <a:solidFill>
                <a:srgbClr val="002060"/>
              </a:solidFill>
            </a:rPr>
            <a:t>SARIMA(2,0,0)(0,0,1)</a:t>
          </a:r>
          <a:r>
            <a:rPr lang="en-US" sz="1400" b="1" kern="1200" baseline="-25000" dirty="0">
              <a:solidFill>
                <a:srgbClr val="002060"/>
              </a:solidFill>
            </a:rPr>
            <a:t>12</a:t>
          </a:r>
          <a:endParaRPr lang="en-JM" sz="1400" b="1" kern="1200" baseline="-25000" dirty="0">
            <a:solidFill>
              <a:srgbClr val="002060"/>
            </a:solidFill>
          </a:endParaRPr>
        </a:p>
      </dsp:txBody>
      <dsp:txXfrm>
        <a:off x="0" y="362119"/>
        <a:ext cx="4360201" cy="7243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51E97-B6CD-4EE0-BC2C-80E630A9875E}">
      <dsp:nvSpPr>
        <dsp:cNvPr id="0" name=""/>
        <dsp:cNvSpPr/>
      </dsp:nvSpPr>
      <dsp:spPr>
        <a:xfrm>
          <a:off x="0" y="362296"/>
          <a:ext cx="4360201"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BACBFA-E408-4666-8FAC-E20ACD352EB7}">
      <dsp:nvSpPr>
        <dsp:cNvPr id="0" name=""/>
        <dsp:cNvSpPr/>
      </dsp:nvSpPr>
      <dsp:spPr>
        <a:xfrm>
          <a:off x="1133652" y="530"/>
          <a:ext cx="3226548" cy="361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US" sz="1400" b="1" i="0" kern="1200" dirty="0"/>
            <a:t>Econometric Forecasting Model</a:t>
          </a:r>
          <a:endParaRPr lang="en-JM" sz="1400" b="1" i="0" kern="1200" dirty="0"/>
        </a:p>
      </dsp:txBody>
      <dsp:txXfrm>
        <a:off x="1133652" y="530"/>
        <a:ext cx="3226548" cy="361765"/>
      </dsp:txXfrm>
    </dsp:sp>
    <dsp:sp modelId="{C3EA9281-D189-4229-AC1A-6E29ADE623CD}">
      <dsp:nvSpPr>
        <dsp:cNvPr id="0" name=""/>
        <dsp:cNvSpPr/>
      </dsp:nvSpPr>
      <dsp:spPr>
        <a:xfrm>
          <a:off x="0" y="530"/>
          <a:ext cx="1133652" cy="361765"/>
        </a:xfrm>
        <a:prstGeom prst="round2SameRect">
          <a:avLst>
            <a:gd name="adj1" fmla="val 16670"/>
            <a:gd name="adj2" fmla="val 0"/>
          </a:avLst>
        </a:prstGeom>
        <a:solidFill>
          <a:schemeClr val="accent2">
            <a:lumMod val="5000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2"/>
              </a:solidFill>
            </a:rPr>
            <a:t>Original Forecast</a:t>
          </a:r>
          <a:endParaRPr lang="en-JM" sz="1100" b="1" kern="1200" dirty="0">
            <a:solidFill>
              <a:schemeClr val="bg2"/>
            </a:solidFill>
          </a:endParaRPr>
        </a:p>
      </dsp:txBody>
      <dsp:txXfrm>
        <a:off x="17663" y="18193"/>
        <a:ext cx="1098326" cy="344102"/>
      </dsp:txXfrm>
    </dsp:sp>
    <dsp:sp modelId="{4382607D-6700-481E-A039-ECBA59C72FBF}">
      <dsp:nvSpPr>
        <dsp:cNvPr id="0" name=""/>
        <dsp:cNvSpPr/>
      </dsp:nvSpPr>
      <dsp:spPr>
        <a:xfrm>
          <a:off x="0" y="362826"/>
          <a:ext cx="4360201" cy="72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ctr" defTabSz="889000">
            <a:lnSpc>
              <a:spcPct val="90000"/>
            </a:lnSpc>
            <a:spcBef>
              <a:spcPct val="0"/>
            </a:spcBef>
            <a:spcAft>
              <a:spcPct val="15000"/>
            </a:spcAft>
            <a:buChar char="•"/>
          </a:pPr>
          <a:endParaRPr lang="en-JM" sz="2000" kern="1200" dirty="0">
            <a:solidFill>
              <a:schemeClr val="accent1">
                <a:lumMod val="50000"/>
              </a:schemeClr>
            </a:solidFill>
          </a:endParaRPr>
        </a:p>
        <a:p>
          <a:pPr marL="228600" lvl="1" indent="-228600" defTabSz="889000">
            <a:lnSpc>
              <a:spcPct val="90000"/>
            </a:lnSpc>
            <a:spcBef>
              <a:spcPct val="0"/>
            </a:spcBef>
            <a:spcAft>
              <a:spcPct val="15000"/>
            </a:spcAft>
            <a:buChar char="•"/>
          </a:pPr>
          <a:r>
            <a:rPr lang="en-US" sz="1200" b="1" kern="1200" dirty="0">
              <a:solidFill>
                <a:schemeClr val="accent6">
                  <a:lumMod val="10000"/>
                </a:schemeClr>
              </a:solidFill>
              <a:latin typeface="Cambria Math" panose="02040503050406030204" pitchFamily="18" charset="0"/>
              <a:ea typeface="Cambria Math" panose="02040503050406030204" pitchFamily="18" charset="0"/>
            </a:rPr>
            <a:t>Sales (MWh) = 1586 + 0.0022*[Hotels &amp; Restaurants] + 0.017*[Govt. Services] + 0.02577*[Elec. &amp; Water Supply]</a:t>
          </a:r>
          <a:endParaRPr lang="en-JM" sz="1200" b="1" kern="1200" dirty="0">
            <a:solidFill>
              <a:schemeClr val="accent6">
                <a:lumMod val="10000"/>
              </a:schemeClr>
            </a:solidFill>
            <a:latin typeface="Cambria Math" panose="02040503050406030204" pitchFamily="18" charset="0"/>
            <a:ea typeface="Cambria Math" panose="02040503050406030204" pitchFamily="18" charset="0"/>
          </a:endParaRPr>
        </a:p>
        <a:p>
          <a:pPr marL="228600" lvl="1" indent="-228600" algn="ctr" defTabSz="889000">
            <a:lnSpc>
              <a:spcPct val="90000"/>
            </a:lnSpc>
            <a:spcBef>
              <a:spcPct val="0"/>
            </a:spcBef>
            <a:spcAft>
              <a:spcPct val="15000"/>
            </a:spcAft>
            <a:buChar char="•"/>
          </a:pPr>
          <a:endParaRPr lang="en-JM" sz="2000" kern="1200" dirty="0">
            <a:solidFill>
              <a:schemeClr val="accent1">
                <a:lumMod val="50000"/>
              </a:schemeClr>
            </a:solidFill>
          </a:endParaRPr>
        </a:p>
      </dsp:txBody>
      <dsp:txXfrm>
        <a:off x="0" y="362826"/>
        <a:ext cx="4360201" cy="7236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51E97-B6CD-4EE0-BC2C-80E630A9875E}">
      <dsp:nvSpPr>
        <dsp:cNvPr id="0" name=""/>
        <dsp:cNvSpPr/>
      </dsp:nvSpPr>
      <dsp:spPr>
        <a:xfrm>
          <a:off x="0" y="362119"/>
          <a:ext cx="4360201"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BACBFA-E408-4666-8FAC-E20ACD352EB7}">
      <dsp:nvSpPr>
        <dsp:cNvPr id="0" name=""/>
        <dsp:cNvSpPr/>
      </dsp:nvSpPr>
      <dsp:spPr>
        <a:xfrm>
          <a:off x="1133652" y="0"/>
          <a:ext cx="3226548" cy="362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US" sz="1400" b="1" i="0" kern="1200" dirty="0"/>
            <a:t>ARIMA Model</a:t>
          </a:r>
          <a:endParaRPr lang="en-JM" sz="1400" b="1" i="0" kern="1200" dirty="0"/>
        </a:p>
      </dsp:txBody>
      <dsp:txXfrm>
        <a:off x="1133652" y="0"/>
        <a:ext cx="3226548" cy="362119"/>
      </dsp:txXfrm>
    </dsp:sp>
    <dsp:sp modelId="{C3EA9281-D189-4229-AC1A-6E29ADE623CD}">
      <dsp:nvSpPr>
        <dsp:cNvPr id="0" name=""/>
        <dsp:cNvSpPr/>
      </dsp:nvSpPr>
      <dsp:spPr>
        <a:xfrm>
          <a:off x="0" y="0"/>
          <a:ext cx="1133652" cy="362119"/>
        </a:xfrm>
        <a:prstGeom prst="round2SameRect">
          <a:avLst>
            <a:gd name="adj1" fmla="val 16670"/>
            <a:gd name="adj2" fmla="val 0"/>
          </a:avLst>
        </a:prstGeom>
        <a:solidFill>
          <a:schemeClr val="accent2">
            <a:lumMod val="5000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2"/>
              </a:solidFill>
            </a:rPr>
            <a:t>External Shock Adjustment</a:t>
          </a:r>
          <a:endParaRPr lang="en-JM" sz="1100" b="1" kern="1200" dirty="0">
            <a:solidFill>
              <a:schemeClr val="bg2"/>
            </a:solidFill>
          </a:endParaRPr>
        </a:p>
      </dsp:txBody>
      <dsp:txXfrm>
        <a:off x="17680" y="17680"/>
        <a:ext cx="1098292" cy="344439"/>
      </dsp:txXfrm>
    </dsp:sp>
    <dsp:sp modelId="{4382607D-6700-481E-A039-ECBA59C72FBF}">
      <dsp:nvSpPr>
        <dsp:cNvPr id="0" name=""/>
        <dsp:cNvSpPr/>
      </dsp:nvSpPr>
      <dsp:spPr>
        <a:xfrm>
          <a:off x="0" y="362119"/>
          <a:ext cx="4360201" cy="724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ctr" defTabSz="622300">
            <a:lnSpc>
              <a:spcPct val="90000"/>
            </a:lnSpc>
            <a:spcBef>
              <a:spcPct val="0"/>
            </a:spcBef>
            <a:spcAft>
              <a:spcPct val="15000"/>
            </a:spcAft>
            <a:buChar char="•"/>
          </a:pPr>
          <a:endParaRPr lang="en-JM" sz="1400" kern="1200" dirty="0">
            <a:solidFill>
              <a:schemeClr val="accent1">
                <a:lumMod val="50000"/>
              </a:schemeClr>
            </a:solidFill>
          </a:endParaRPr>
        </a:p>
        <a:p>
          <a:pPr marL="114300" lvl="1" indent="-114300" algn="ctr" defTabSz="622300">
            <a:lnSpc>
              <a:spcPct val="90000"/>
            </a:lnSpc>
            <a:spcBef>
              <a:spcPct val="0"/>
            </a:spcBef>
            <a:spcAft>
              <a:spcPct val="15000"/>
            </a:spcAft>
            <a:buChar char="•"/>
          </a:pPr>
          <a:r>
            <a:rPr lang="en-US" sz="1400" b="1" kern="1200" dirty="0">
              <a:solidFill>
                <a:schemeClr val="accent6">
                  <a:lumMod val="10000"/>
                </a:schemeClr>
              </a:solidFill>
            </a:rPr>
            <a:t>SARIMA(0,1,1)(0,1,1)</a:t>
          </a:r>
          <a:r>
            <a:rPr lang="en-US" sz="1400" b="1" kern="1200" baseline="-25000" dirty="0">
              <a:solidFill>
                <a:schemeClr val="accent6">
                  <a:lumMod val="10000"/>
                </a:schemeClr>
              </a:solidFill>
            </a:rPr>
            <a:t>12</a:t>
          </a:r>
          <a:endParaRPr lang="en-JM" sz="1400" b="1" kern="1200" baseline="-25000" dirty="0">
            <a:solidFill>
              <a:schemeClr val="accent6">
                <a:lumMod val="10000"/>
              </a:schemeClr>
            </a:solidFill>
          </a:endParaRPr>
        </a:p>
      </dsp:txBody>
      <dsp:txXfrm>
        <a:off x="0" y="362119"/>
        <a:ext cx="4360201" cy="72434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894652-04CE-E4BF-8F71-8DB2345FB5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M"/>
          </a:p>
        </p:txBody>
      </p:sp>
      <p:sp>
        <p:nvSpPr>
          <p:cNvPr id="3" name="Date Placeholder 2">
            <a:extLst>
              <a:ext uri="{FF2B5EF4-FFF2-40B4-BE49-F238E27FC236}">
                <a16:creationId xmlns:a16="http://schemas.microsoft.com/office/drawing/2014/main" id="{733333E2-285E-58E1-5694-6A13E2A4C7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53B09B-5694-4965-A1E5-F797606EDB39}" type="datetimeFigureOut">
              <a:rPr lang="en-JM" smtClean="0"/>
              <a:t>27/4/2026</a:t>
            </a:fld>
            <a:endParaRPr lang="en-JM"/>
          </a:p>
        </p:txBody>
      </p:sp>
      <p:sp>
        <p:nvSpPr>
          <p:cNvPr id="4" name="Footer Placeholder 3">
            <a:extLst>
              <a:ext uri="{FF2B5EF4-FFF2-40B4-BE49-F238E27FC236}">
                <a16:creationId xmlns:a16="http://schemas.microsoft.com/office/drawing/2014/main" id="{8991F1D6-CC15-618A-F565-BAE12B6530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JM"/>
          </a:p>
        </p:txBody>
      </p:sp>
      <p:sp>
        <p:nvSpPr>
          <p:cNvPr id="5" name="Slide Number Placeholder 4">
            <a:extLst>
              <a:ext uri="{FF2B5EF4-FFF2-40B4-BE49-F238E27FC236}">
                <a16:creationId xmlns:a16="http://schemas.microsoft.com/office/drawing/2014/main" id="{6CE06425-3AD9-F365-FD72-BC6B314553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A8E95A-058A-4EDE-8E74-8CA1AB17FF4A}" type="slidenum">
              <a:rPr lang="en-JM" smtClean="0"/>
              <a:t>‹#›</a:t>
            </a:fld>
            <a:endParaRPr lang="en-JM"/>
          </a:p>
        </p:txBody>
      </p:sp>
    </p:spTree>
    <p:extLst>
      <p:ext uri="{BB962C8B-B14F-4D97-AF65-F5344CB8AC3E}">
        <p14:creationId xmlns:p14="http://schemas.microsoft.com/office/powerpoint/2010/main" val="554101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fontAlgn="t"/>
            <a:r>
              <a:rPr lang="en-US" sz="1100" b="0" i="0" u="none" strike="noStrike" cap="none" dirty="0">
                <a:solidFill>
                  <a:srgbClr val="000000"/>
                </a:solidFill>
                <a:effectLst/>
                <a:latin typeface="Arial"/>
                <a:ea typeface="Arial"/>
                <a:cs typeface="Arial"/>
                <a:sym typeface="Arial"/>
              </a:rPr>
              <a:t>Good morning, everyone. My name is Odian Moore, and I’m from the Office of Utilities Regulation here in Jamaica.</a:t>
            </a:r>
          </a:p>
          <a:p>
            <a:pPr fontAlgn="t"/>
            <a:r>
              <a:rPr lang="en-US" sz="1100" b="0" i="0" u="none" strike="noStrike" cap="none" dirty="0">
                <a:solidFill>
                  <a:srgbClr val="000000"/>
                </a:solidFill>
                <a:effectLst/>
                <a:latin typeface="Arial"/>
                <a:ea typeface="Arial"/>
                <a:cs typeface="Arial"/>
                <a:sym typeface="Arial"/>
              </a:rPr>
              <a:t>Today, I’ll be sharing a methodological framework we apply to improve electricity demand forecasting—particularly when economies are hit by external shocks.</a:t>
            </a:r>
          </a:p>
          <a:p>
            <a:pPr fontAlgn="t"/>
            <a:r>
              <a:rPr lang="en-US" sz="1100" b="0" i="0" u="none" strike="noStrike" cap="none" dirty="0">
                <a:solidFill>
                  <a:srgbClr val="000000"/>
                </a:solidFill>
                <a:effectLst/>
                <a:latin typeface="Arial"/>
                <a:ea typeface="Arial"/>
                <a:cs typeface="Arial"/>
                <a:sym typeface="Arial"/>
              </a:rPr>
              <a:t>Recent events like COVID‑19, economic slowdowns, and extreme weather have shown us that traditional forecasting methods, while useful, can struggle when conditions change abruptly. This presentation is about how we can make forecasts more resilient, flexible, and defensible in those situations.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JM" sz="1100" b="0" i="0" u="none" strike="noStrike" cap="none" dirty="0">
                <a:solidFill>
                  <a:srgbClr val="000000"/>
                </a:solidFill>
                <a:effectLst/>
                <a:latin typeface="Arial"/>
                <a:ea typeface="Arial"/>
                <a:cs typeface="Arial"/>
                <a:sym typeface="Arial"/>
              </a:rPr>
              <a:t>To demonstrate how this works in practice, I’ll now walk through a case study using Jamaica’s electricity demand.</a:t>
            </a:r>
          </a:p>
          <a:p>
            <a:r>
              <a:rPr lang="en-JM" sz="1100" b="0" i="0" u="none" strike="noStrike" cap="none" dirty="0">
                <a:solidFill>
                  <a:srgbClr val="000000"/>
                </a:solidFill>
                <a:effectLst/>
                <a:latin typeface="Arial"/>
                <a:ea typeface="Arial"/>
                <a:cs typeface="Arial"/>
                <a:sym typeface="Arial"/>
              </a:rPr>
              <a:t>This example illustrates the application of the framework during COVID-19, when the electricity sector was subject to significant external shocks.</a:t>
            </a:r>
          </a:p>
        </p:txBody>
      </p:sp>
    </p:spTree>
    <p:extLst>
      <p:ext uri="{BB962C8B-B14F-4D97-AF65-F5344CB8AC3E}">
        <p14:creationId xmlns:p14="http://schemas.microsoft.com/office/powerpoint/2010/main" val="1241136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t"/>
            <a:r>
              <a:rPr lang="en-US" sz="1100" b="0" i="0" u="none" strike="noStrike" cap="none" dirty="0">
                <a:solidFill>
                  <a:srgbClr val="000000"/>
                </a:solidFill>
                <a:effectLst/>
                <a:latin typeface="Arial"/>
                <a:ea typeface="Arial"/>
                <a:cs typeface="Arial"/>
                <a:sym typeface="Arial"/>
              </a:rPr>
              <a:t>For the baseline forecast, we use different methods depending on customer type.</a:t>
            </a:r>
          </a:p>
          <a:p>
            <a:pPr fontAlgn="t"/>
            <a:r>
              <a:rPr lang="en-US" sz="1100" b="0" i="0" u="none" strike="noStrike" cap="none" dirty="0">
                <a:solidFill>
                  <a:srgbClr val="000000"/>
                </a:solidFill>
                <a:effectLst/>
                <a:latin typeface="Arial"/>
                <a:ea typeface="Arial"/>
                <a:cs typeface="Arial"/>
                <a:sym typeface="Arial"/>
              </a:rPr>
              <a:t>Residential customers rely mainly on demographic forecasting (i.e. population and household data).</a:t>
            </a:r>
          </a:p>
          <a:p>
            <a:pPr fontAlgn="t"/>
            <a:r>
              <a:rPr lang="en-US" sz="1100" b="0" i="0" u="none" strike="noStrike" cap="none" dirty="0">
                <a:solidFill>
                  <a:srgbClr val="000000"/>
                </a:solidFill>
                <a:effectLst/>
                <a:latin typeface="Arial"/>
                <a:ea typeface="Arial"/>
                <a:cs typeface="Arial"/>
                <a:sym typeface="Arial"/>
              </a:rPr>
              <a:t>Commercial and industrial customers are modeled using econometric techniques tied to GDP and sectoral activity.</a:t>
            </a:r>
          </a:p>
          <a:p>
            <a:pPr fontAlgn="t"/>
            <a:r>
              <a:rPr lang="en-US" sz="1100" b="0" i="0" u="none" strike="noStrike" cap="none" dirty="0">
                <a:solidFill>
                  <a:srgbClr val="000000"/>
                </a:solidFill>
                <a:effectLst/>
                <a:latin typeface="Arial"/>
                <a:ea typeface="Arial"/>
                <a:cs typeface="Arial"/>
                <a:sym typeface="Arial"/>
              </a:rPr>
              <a:t>And this segmentation ensures the baseline reflects the different drivers of demand across rate classes.</a:t>
            </a:r>
          </a:p>
        </p:txBody>
      </p:sp>
    </p:spTree>
    <p:extLst>
      <p:ext uri="{BB962C8B-B14F-4D97-AF65-F5344CB8AC3E}">
        <p14:creationId xmlns:p14="http://schemas.microsoft.com/office/powerpoint/2010/main" val="2120179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a:extLst>
            <a:ext uri="{FF2B5EF4-FFF2-40B4-BE49-F238E27FC236}">
              <a16:creationId xmlns:a16="http://schemas.microsoft.com/office/drawing/2014/main" id="{B5747745-F929-7A65-0A36-D4323AEF08D2}"/>
            </a:ext>
          </a:extLst>
        </p:cNvPr>
        <p:cNvGrpSpPr/>
        <p:nvPr/>
      </p:nvGrpSpPr>
      <p:grpSpPr>
        <a:xfrm>
          <a:off x="0" y="0"/>
          <a:ext cx="0" cy="0"/>
          <a:chOff x="0" y="0"/>
          <a:chExt cx="0" cy="0"/>
        </a:xfrm>
      </p:grpSpPr>
      <p:sp>
        <p:nvSpPr>
          <p:cNvPr id="773" name="Google Shape;773;g14072739ea5_12_0:notes">
            <a:extLst>
              <a:ext uri="{FF2B5EF4-FFF2-40B4-BE49-F238E27FC236}">
                <a16:creationId xmlns:a16="http://schemas.microsoft.com/office/drawing/2014/main" id="{A0EB0875-57E8-2AC7-6D58-D51A292305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4072739ea5_12_0:notes">
            <a:extLst>
              <a:ext uri="{FF2B5EF4-FFF2-40B4-BE49-F238E27FC236}">
                <a16:creationId xmlns:a16="http://schemas.microsoft.com/office/drawing/2014/main" id="{E700321C-C5D7-63BD-5381-BE18E07638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JM" sz="1100" b="0" i="0" u="none" strike="noStrike" cap="none" dirty="0">
                <a:solidFill>
                  <a:srgbClr val="000000"/>
                </a:solidFill>
                <a:effectLst/>
                <a:latin typeface="Arial"/>
                <a:ea typeface="Arial"/>
                <a:cs typeface="Arial"/>
                <a:sym typeface="Arial"/>
              </a:rPr>
              <a:t>This table clearly shows the impact of COVID‑19.</a:t>
            </a:r>
          </a:p>
          <a:p>
            <a:r>
              <a:rPr lang="en-JM" sz="1100" b="0" i="0" u="none" strike="noStrike" cap="none" dirty="0">
                <a:solidFill>
                  <a:srgbClr val="000000"/>
                </a:solidFill>
                <a:effectLst/>
                <a:latin typeface="Arial"/>
                <a:ea typeface="Arial"/>
                <a:cs typeface="Arial"/>
                <a:sym typeface="Arial"/>
              </a:rPr>
              <a:t>In 2019, actual sales and forecasts were closely aligned. </a:t>
            </a:r>
          </a:p>
          <a:p>
            <a:r>
              <a:rPr lang="en-JM" sz="1100" b="0" i="0" u="none" strike="noStrike" cap="none" dirty="0">
                <a:solidFill>
                  <a:srgbClr val="000000"/>
                </a:solidFill>
                <a:effectLst/>
                <a:latin typeface="Arial"/>
                <a:ea typeface="Arial"/>
                <a:cs typeface="Arial"/>
                <a:sym typeface="Arial"/>
              </a:rPr>
              <a:t>However, In 2021, sales fell by more than 10.7%, while the forecast still expected growth.</a:t>
            </a:r>
          </a:p>
          <a:p>
            <a:r>
              <a:rPr lang="en-JM" sz="1100" b="0" i="0" u="none" strike="noStrike" cap="none" dirty="0">
                <a:solidFill>
                  <a:srgbClr val="000000"/>
                </a:solidFill>
                <a:effectLst/>
                <a:latin typeface="Arial"/>
                <a:ea typeface="Arial"/>
                <a:cs typeface="Arial"/>
                <a:sym typeface="Arial"/>
              </a:rPr>
              <a:t>And this divergence highlights the limitations of relying solely on traditional models during shocks, and why adjustments were necessary.</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285197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t"/>
            <a:r>
              <a:rPr lang="en-US" sz="1100" b="0" i="0" u="none" strike="noStrike" cap="none" dirty="0">
                <a:solidFill>
                  <a:srgbClr val="000000"/>
                </a:solidFill>
                <a:effectLst/>
                <a:latin typeface="Arial"/>
                <a:ea typeface="Arial"/>
                <a:cs typeface="Arial"/>
                <a:sym typeface="Arial"/>
              </a:rPr>
              <a:t>On this chart, the gap between the original forecast and actual sales becomes very clear during the pandemic years.</a:t>
            </a:r>
          </a:p>
          <a:p>
            <a:pPr fontAlgn="t"/>
            <a:r>
              <a:rPr lang="en-US" sz="1100" b="0" i="0" u="none" strike="noStrike" cap="none" dirty="0">
                <a:solidFill>
                  <a:srgbClr val="000000"/>
                </a:solidFill>
                <a:effectLst/>
                <a:latin typeface="Arial"/>
                <a:ea typeface="Arial"/>
                <a:cs typeface="Arial"/>
                <a:sym typeface="Arial"/>
              </a:rPr>
              <a:t>However, when we introduce ARIMA adjustments combined with expert judgment, the forecast tracks much closer to reality.</a:t>
            </a:r>
          </a:p>
          <a:p>
            <a:pPr marL="158750" indent="0">
              <a:buNone/>
            </a:pPr>
            <a:endParaRPr lang="en-US" dirty="0"/>
          </a:p>
        </p:txBody>
      </p:sp>
    </p:spTree>
    <p:extLst>
      <p:ext uri="{BB962C8B-B14F-4D97-AF65-F5344CB8AC3E}">
        <p14:creationId xmlns:p14="http://schemas.microsoft.com/office/powerpoint/2010/main" val="2596028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JM" sz="1100" b="0" i="0" u="none" strike="noStrike" cap="none" dirty="0">
                <a:solidFill>
                  <a:srgbClr val="000000"/>
                </a:solidFill>
                <a:effectLst/>
                <a:latin typeface="Arial"/>
                <a:ea typeface="Arial"/>
                <a:cs typeface="Arial"/>
                <a:sym typeface="Arial"/>
              </a:rPr>
              <a:t>For residential customers, sales are driven mainly by the number of customers and unit consumption.</a:t>
            </a:r>
          </a:p>
          <a:p>
            <a:r>
              <a:rPr lang="en-JM" sz="1100" b="0" i="0" u="none" strike="noStrike" cap="none" dirty="0">
                <a:solidFill>
                  <a:srgbClr val="000000"/>
                </a:solidFill>
                <a:effectLst/>
                <a:latin typeface="Arial"/>
                <a:ea typeface="Arial"/>
                <a:cs typeface="Arial"/>
                <a:sym typeface="Arial"/>
              </a:rPr>
              <a:t>During COVID‑19, work‑from‑home arrangements pushed residential consumption higher than expected.</a:t>
            </a:r>
          </a:p>
          <a:p>
            <a:r>
              <a:rPr lang="en-JM" sz="1100" b="0" i="0" u="none" strike="noStrike" cap="none" dirty="0">
                <a:solidFill>
                  <a:srgbClr val="000000"/>
                </a:solidFill>
                <a:effectLst/>
                <a:latin typeface="Arial"/>
                <a:ea typeface="Arial"/>
                <a:cs typeface="Arial"/>
                <a:sym typeface="Arial"/>
              </a:rPr>
              <a:t>We adjusted the original demographic forecast using a Seasonal ARIMA model to better reflect these changes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t"/>
            <a:r>
              <a:rPr lang="en-US" sz="1100" b="0" i="0" u="none" strike="noStrike" cap="none" dirty="0">
                <a:solidFill>
                  <a:srgbClr val="000000"/>
                </a:solidFill>
                <a:effectLst/>
                <a:latin typeface="Arial"/>
                <a:ea typeface="Arial"/>
                <a:cs typeface="Arial"/>
                <a:sym typeface="Arial"/>
              </a:rPr>
              <a:t>Here we see that the ARIMA‑adjusted forecast (the green line) aligns much more closely with actual residential consumption (the blue line).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JM" dirty="0"/>
          </a:p>
        </p:txBody>
      </p:sp>
    </p:spTree>
    <p:extLst>
      <p:ext uri="{BB962C8B-B14F-4D97-AF65-F5344CB8AC3E}">
        <p14:creationId xmlns:p14="http://schemas.microsoft.com/office/powerpoint/2010/main" val="3142170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a:extLst>
            <a:ext uri="{FF2B5EF4-FFF2-40B4-BE49-F238E27FC236}">
              <a16:creationId xmlns:a16="http://schemas.microsoft.com/office/drawing/2014/main" id="{3D1D3224-AC54-EFF8-B252-008BCDE5FB44}"/>
            </a:ext>
          </a:extLst>
        </p:cNvPr>
        <p:cNvGrpSpPr/>
        <p:nvPr/>
      </p:nvGrpSpPr>
      <p:grpSpPr>
        <a:xfrm>
          <a:off x="0" y="0"/>
          <a:ext cx="0" cy="0"/>
          <a:chOff x="0" y="0"/>
          <a:chExt cx="0" cy="0"/>
        </a:xfrm>
      </p:grpSpPr>
      <p:sp>
        <p:nvSpPr>
          <p:cNvPr id="881" name="Google Shape;881;g54dda1946d_6_322:notes">
            <a:extLst>
              <a:ext uri="{FF2B5EF4-FFF2-40B4-BE49-F238E27FC236}">
                <a16:creationId xmlns:a16="http://schemas.microsoft.com/office/drawing/2014/main" id="{588FA716-1EEE-46B0-A9FA-633E2496CDE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54dda1946d_6_322:notes">
            <a:extLst>
              <a:ext uri="{FF2B5EF4-FFF2-40B4-BE49-F238E27FC236}">
                <a16:creationId xmlns:a16="http://schemas.microsoft.com/office/drawing/2014/main" id="{7B0D1264-3396-E231-C06C-3AD972809AB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fontAlgn="t"/>
            <a:r>
              <a:rPr lang="en-US" sz="1100" b="0" i="0" u="none" strike="noStrike" cap="none" dirty="0">
                <a:solidFill>
                  <a:srgbClr val="000000"/>
                </a:solidFill>
                <a:effectLst/>
                <a:latin typeface="Arial"/>
                <a:ea typeface="Arial"/>
                <a:cs typeface="Arial"/>
                <a:sym typeface="Arial"/>
              </a:rPr>
              <a:t>Commercial demand was heavily affected by the collapse in tourism and reduced government activity.</a:t>
            </a:r>
          </a:p>
          <a:p>
            <a:pPr fontAlgn="t"/>
            <a:r>
              <a:rPr lang="en-US" sz="1100" b="0" i="0" u="none" strike="noStrike" cap="none" dirty="0">
                <a:solidFill>
                  <a:srgbClr val="000000"/>
                </a:solidFill>
                <a:effectLst/>
                <a:latin typeface="Arial"/>
                <a:ea typeface="Arial"/>
                <a:cs typeface="Arial"/>
                <a:sym typeface="Arial"/>
              </a:rPr>
              <a:t>The original econometric model linked demand to GDP components such as hotels and restaurants.</a:t>
            </a:r>
          </a:p>
          <a:p>
            <a:pPr fontAlgn="t"/>
            <a:r>
              <a:rPr lang="en-US" sz="1100" b="0" i="0" u="none" strike="noStrike" cap="none" dirty="0">
                <a:solidFill>
                  <a:srgbClr val="000000"/>
                </a:solidFill>
                <a:effectLst/>
                <a:latin typeface="Arial"/>
                <a:ea typeface="Arial"/>
                <a:cs typeface="Arial"/>
                <a:sym typeface="Arial"/>
              </a:rPr>
              <a:t>And again, during the pandemic, we applied ARIMA adjustments to reflect the abrupt sectoral shutdowns.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59721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t"/>
            <a:r>
              <a:rPr lang="en-US" sz="1100" b="0" i="0" u="none" strike="noStrike" cap="none" dirty="0">
                <a:solidFill>
                  <a:srgbClr val="000000"/>
                </a:solidFill>
                <a:effectLst/>
                <a:latin typeface="Arial"/>
                <a:ea typeface="Arial"/>
                <a:cs typeface="Arial"/>
                <a:sym typeface="Arial"/>
              </a:rPr>
              <a:t>Once again, the ARIMA‑adjusted forecast tracks actual demand much more closely than the original projection.</a:t>
            </a:r>
          </a:p>
          <a:p>
            <a:pPr marL="158750" indent="0">
              <a:buNone/>
            </a:pPr>
            <a:endParaRPr lang="en-JM" dirty="0"/>
          </a:p>
        </p:txBody>
      </p:sp>
    </p:spTree>
    <p:extLst>
      <p:ext uri="{BB962C8B-B14F-4D97-AF65-F5344CB8AC3E}">
        <p14:creationId xmlns:p14="http://schemas.microsoft.com/office/powerpoint/2010/main" val="1481005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a:extLst>
            <a:ext uri="{FF2B5EF4-FFF2-40B4-BE49-F238E27FC236}">
              <a16:creationId xmlns:a16="http://schemas.microsoft.com/office/drawing/2014/main" id="{A0C1294D-E680-A48F-9831-DB86D80E4336}"/>
            </a:ext>
          </a:extLst>
        </p:cNvPr>
        <p:cNvGrpSpPr/>
        <p:nvPr/>
      </p:nvGrpSpPr>
      <p:grpSpPr>
        <a:xfrm>
          <a:off x="0" y="0"/>
          <a:ext cx="0" cy="0"/>
          <a:chOff x="0" y="0"/>
          <a:chExt cx="0" cy="0"/>
        </a:xfrm>
      </p:grpSpPr>
      <p:sp>
        <p:nvSpPr>
          <p:cNvPr id="881" name="Google Shape;881;g54dda1946d_6_322:notes">
            <a:extLst>
              <a:ext uri="{FF2B5EF4-FFF2-40B4-BE49-F238E27FC236}">
                <a16:creationId xmlns:a16="http://schemas.microsoft.com/office/drawing/2014/main" id="{9238AB31-5728-59EA-4C7D-7A08A03E4B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54dda1946d_6_322:notes">
            <a:extLst>
              <a:ext uri="{FF2B5EF4-FFF2-40B4-BE49-F238E27FC236}">
                <a16:creationId xmlns:a16="http://schemas.microsoft.com/office/drawing/2014/main" id="{64D216C8-4963-F9AB-C713-009E8356D21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JM" sz="1100" b="0" i="0" u="none" strike="noStrike" cap="none" dirty="0">
                <a:solidFill>
                  <a:srgbClr val="000000"/>
                </a:solidFill>
                <a:effectLst/>
                <a:latin typeface="Arial"/>
                <a:ea typeface="Arial"/>
                <a:cs typeface="Arial"/>
                <a:sym typeface="Arial"/>
              </a:rPr>
              <a:t>To summarize the strengths:</a:t>
            </a:r>
          </a:p>
          <a:p>
            <a:r>
              <a:rPr lang="en-JM" sz="1100" b="0" i="0" u="none" strike="noStrike" cap="none" dirty="0">
                <a:solidFill>
                  <a:srgbClr val="000000"/>
                </a:solidFill>
                <a:effectLst/>
                <a:latin typeface="Arial"/>
                <a:ea typeface="Arial"/>
                <a:cs typeface="Arial"/>
                <a:sym typeface="Arial"/>
              </a:rPr>
              <a:t>The framework is grounded in economic fundamentals, yet flexible enough to respond to shocks.</a:t>
            </a:r>
            <a:br>
              <a:rPr lang="en-JM" sz="1100" b="0" i="0" u="none" strike="noStrike" cap="none" dirty="0">
                <a:solidFill>
                  <a:srgbClr val="000000"/>
                </a:solidFill>
                <a:effectLst/>
                <a:latin typeface="Arial"/>
                <a:ea typeface="Arial"/>
                <a:cs typeface="Arial"/>
                <a:sym typeface="Arial"/>
              </a:rPr>
            </a:br>
            <a:r>
              <a:rPr lang="en-JM" sz="1100" b="0" i="0" u="none" strike="noStrike" cap="none" dirty="0">
                <a:solidFill>
                  <a:srgbClr val="000000"/>
                </a:solidFill>
                <a:effectLst/>
                <a:latin typeface="Arial"/>
                <a:ea typeface="Arial"/>
                <a:cs typeface="Arial"/>
                <a:sym typeface="Arial"/>
              </a:rPr>
              <a:t>It incorporates expert insight, making it practical and realistic.</a:t>
            </a:r>
            <a:br>
              <a:rPr lang="en-JM" sz="1100" b="0" i="0" u="none" strike="noStrike" cap="none" dirty="0">
                <a:solidFill>
                  <a:srgbClr val="000000"/>
                </a:solidFill>
                <a:effectLst/>
                <a:latin typeface="Arial"/>
                <a:ea typeface="Arial"/>
                <a:cs typeface="Arial"/>
                <a:sym typeface="Arial"/>
              </a:rPr>
            </a:br>
            <a:r>
              <a:rPr lang="en-JM" sz="1100" b="0" i="0" u="none" strike="noStrike" cap="none" dirty="0">
                <a:solidFill>
                  <a:srgbClr val="000000"/>
                </a:solidFill>
                <a:effectLst/>
                <a:latin typeface="Arial"/>
                <a:ea typeface="Arial"/>
                <a:cs typeface="Arial"/>
                <a:sym typeface="Arial"/>
              </a:rPr>
              <a:t>And importantly, it remains transparent and defensible, which is a key requirement for regulators and policymakers.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73341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a:extLst>
            <a:ext uri="{FF2B5EF4-FFF2-40B4-BE49-F238E27FC236}">
              <a16:creationId xmlns:a16="http://schemas.microsoft.com/office/drawing/2014/main" id="{E41E1B26-EAF2-E353-7189-EB8CFE860B40}"/>
            </a:ext>
          </a:extLst>
        </p:cNvPr>
        <p:cNvGrpSpPr/>
        <p:nvPr/>
      </p:nvGrpSpPr>
      <p:grpSpPr>
        <a:xfrm>
          <a:off x="0" y="0"/>
          <a:ext cx="0" cy="0"/>
          <a:chOff x="0" y="0"/>
          <a:chExt cx="0" cy="0"/>
        </a:xfrm>
      </p:grpSpPr>
      <p:sp>
        <p:nvSpPr>
          <p:cNvPr id="881" name="Google Shape;881;g54dda1946d_6_322:notes">
            <a:extLst>
              <a:ext uri="{FF2B5EF4-FFF2-40B4-BE49-F238E27FC236}">
                <a16:creationId xmlns:a16="http://schemas.microsoft.com/office/drawing/2014/main" id="{6FF5F771-1C6E-AC44-5264-BDAAE62034F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54dda1946d_6_322:notes">
            <a:extLst>
              <a:ext uri="{FF2B5EF4-FFF2-40B4-BE49-F238E27FC236}">
                <a16:creationId xmlns:a16="http://schemas.microsoft.com/office/drawing/2014/main" id="{21A57211-F243-05B4-CD80-E7A5AAF8997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JM" sz="1100" b="1" i="0" u="none" strike="noStrike" cap="none" dirty="0">
                <a:solidFill>
                  <a:srgbClr val="000000"/>
                </a:solidFill>
                <a:effectLst/>
                <a:latin typeface="Arial"/>
                <a:ea typeface="Arial"/>
                <a:cs typeface="Arial"/>
                <a:sym typeface="Arial"/>
              </a:rPr>
              <a:t>How would Regulators, Utilities, and System Planners benefit from this framework? </a:t>
            </a:r>
            <a:endParaRPr lang="en-JM" sz="1100" b="0" i="0" u="none" strike="noStrike" cap="none" dirty="0">
              <a:solidFill>
                <a:srgbClr val="000000"/>
              </a:solidFill>
              <a:effectLst/>
              <a:latin typeface="Arial"/>
              <a:ea typeface="Arial"/>
              <a:cs typeface="Arial"/>
              <a:sym typeface="Arial"/>
            </a:endParaRPr>
          </a:p>
          <a:p>
            <a:r>
              <a:rPr lang="en-JM" sz="1100" b="0" i="0" u="none" strike="noStrike" cap="none" dirty="0">
                <a:solidFill>
                  <a:srgbClr val="000000"/>
                </a:solidFill>
                <a:effectLst/>
                <a:latin typeface="Arial"/>
                <a:ea typeface="Arial"/>
                <a:cs typeface="Arial"/>
                <a:sym typeface="Arial"/>
              </a:rPr>
              <a:t>From a policy perspective, this framework supports better tariff  setting, more credible investment approvals, and stronger emergency planning.</a:t>
            </a:r>
          </a:p>
          <a:p>
            <a:r>
              <a:rPr lang="en-JM" sz="1100" b="0" i="0" u="none" strike="noStrike" cap="none" dirty="0">
                <a:solidFill>
                  <a:srgbClr val="000000"/>
                </a:solidFill>
                <a:effectLst/>
                <a:latin typeface="Arial"/>
                <a:ea typeface="Arial"/>
                <a:cs typeface="Arial"/>
                <a:sym typeface="Arial"/>
              </a:rPr>
              <a:t>It is also important to note that it will enhance regulatory transparency and build confidence among stakeholders by clearly explaining how forecasts are adjusted during uncertain periods.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414406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fontAlgn="t">
              <a:buNone/>
            </a:pPr>
            <a:r>
              <a:rPr lang="en-US" sz="1100" b="0" i="0" u="none" strike="noStrike" cap="none" dirty="0">
                <a:solidFill>
                  <a:srgbClr val="000000"/>
                </a:solidFill>
                <a:effectLst/>
                <a:latin typeface="Arial"/>
                <a:ea typeface="Arial"/>
                <a:cs typeface="Arial"/>
                <a:sym typeface="Arial"/>
              </a:rPr>
              <a:t>First, we are going to look at why Demand Forecasting Matters.</a:t>
            </a:r>
          </a:p>
          <a:p>
            <a:pPr fontAlgn="t"/>
            <a:r>
              <a:rPr lang="en-US" sz="1100" b="0" i="0" u="none" strike="noStrike" cap="none" dirty="0">
                <a:solidFill>
                  <a:srgbClr val="000000"/>
                </a:solidFill>
                <a:effectLst/>
                <a:latin typeface="Arial"/>
                <a:ea typeface="Arial"/>
                <a:cs typeface="Arial"/>
                <a:sym typeface="Arial"/>
              </a:rPr>
              <a:t>Electricity demand forecasting sits at the heart of power system decision‑making. It affects how we plan generation, approve investments, design tariffs, and regulate the sector.</a:t>
            </a:r>
          </a:p>
          <a:p>
            <a:pPr fontAlgn="t"/>
            <a:r>
              <a:rPr lang="en-US" sz="1100" b="0" i="0" u="none" strike="noStrike" cap="none" dirty="0">
                <a:solidFill>
                  <a:srgbClr val="000000"/>
                </a:solidFill>
                <a:effectLst/>
                <a:latin typeface="Arial"/>
                <a:ea typeface="Arial"/>
                <a:cs typeface="Arial"/>
                <a:sym typeface="Arial"/>
              </a:rPr>
              <a:t>When forecasts are accurate, utilities invest efficiently, customers pay fair prices, and systems remain reliable.</a:t>
            </a:r>
          </a:p>
          <a:p>
            <a:pPr fontAlgn="t"/>
            <a:r>
              <a:rPr lang="en-US" sz="1100" b="0" i="0" u="none" strike="noStrike" cap="none" dirty="0">
                <a:solidFill>
                  <a:srgbClr val="000000"/>
                </a:solidFill>
                <a:effectLst/>
                <a:latin typeface="Arial"/>
                <a:ea typeface="Arial"/>
                <a:cs typeface="Arial"/>
                <a:sym typeface="Arial"/>
              </a:rPr>
              <a:t>When they’re wrong, the consequences can be costly, resulting in over‑investment, stranded assets, reliability risks, or tariffs that don’t reflect reality.</a:t>
            </a:r>
          </a:p>
          <a:p>
            <a:pPr fontAlgn="t"/>
            <a:r>
              <a:rPr lang="en-US" sz="1100" b="0" i="0" u="none" strike="noStrike" cap="none" dirty="0">
                <a:solidFill>
                  <a:srgbClr val="000000"/>
                </a:solidFill>
                <a:effectLst/>
                <a:latin typeface="Arial"/>
                <a:ea typeface="Arial"/>
                <a:cs typeface="Arial"/>
                <a:sym typeface="Arial"/>
              </a:rPr>
              <a:t>That’s why improving forecasting accuracy should be a policy and regulatory priority.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JM" sz="1100" b="1" i="0" u="none" strike="noStrike" cap="none" dirty="0">
                <a:solidFill>
                  <a:srgbClr val="000000"/>
                </a:solidFill>
                <a:effectLst/>
                <a:latin typeface="Arial"/>
                <a:ea typeface="Arial"/>
                <a:cs typeface="Arial"/>
                <a:sym typeface="Arial"/>
              </a:rPr>
              <a:t>Why should you adopt this Framework?</a:t>
            </a:r>
            <a:endParaRPr lang="en-JM"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200" i="1" dirty="0">
              <a:solidFill>
                <a:srgbClr val="595959"/>
              </a:solidFill>
              <a:latin typeface="Anaheim"/>
              <a:ea typeface="Anaheim"/>
              <a:cs typeface="Anaheim"/>
              <a:sym typeface="Anaheim"/>
            </a:endParaRPr>
          </a:p>
          <a:p>
            <a:pPr fontAlgn="t"/>
            <a:r>
              <a:rPr lang="en-US" sz="1100" b="0" i="0" u="none" strike="noStrike" cap="none" dirty="0">
                <a:solidFill>
                  <a:srgbClr val="000000"/>
                </a:solidFill>
                <a:effectLst/>
                <a:latin typeface="Arial"/>
                <a:ea typeface="Arial"/>
                <a:cs typeface="Arial"/>
                <a:sym typeface="Arial"/>
              </a:rPr>
              <a:t>Well, adopting this framework will lead to stronger planning, improved </a:t>
            </a:r>
            <a:r>
              <a:rPr lang="en-US" sz="1100" b="0" i="0" u="none" strike="noStrike" cap="none">
                <a:solidFill>
                  <a:srgbClr val="000000"/>
                </a:solidFill>
                <a:effectLst/>
                <a:latin typeface="Arial"/>
                <a:ea typeface="Arial"/>
                <a:cs typeface="Arial"/>
                <a:sym typeface="Arial"/>
              </a:rPr>
              <a:t>reliability, </a:t>
            </a:r>
            <a:r>
              <a:rPr lang="en-US" sz="1100" b="0" i="0" u="none" strike="noStrike" cap="none" dirty="0">
                <a:solidFill>
                  <a:srgbClr val="000000"/>
                </a:solidFill>
                <a:effectLst/>
                <a:latin typeface="Arial"/>
                <a:ea typeface="Arial"/>
                <a:cs typeface="Arial"/>
                <a:sym typeface="Arial"/>
              </a:rPr>
              <a:t>and better‑informed decisions.</a:t>
            </a:r>
          </a:p>
          <a:p>
            <a:pPr fontAlgn="t"/>
            <a:r>
              <a:rPr lang="en-US" sz="1100" b="0" i="0" u="none" strike="noStrike" cap="none" dirty="0">
                <a:solidFill>
                  <a:srgbClr val="000000"/>
                </a:solidFill>
                <a:effectLst/>
                <a:latin typeface="Arial"/>
                <a:ea typeface="Arial"/>
                <a:cs typeface="Arial"/>
                <a:sym typeface="Arial"/>
              </a:rPr>
              <a:t>It reduces the likelihood of over‑ or under‑estimating demand and helps align infrastructure investments with real system needs.</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a:extLst>
            <a:ext uri="{FF2B5EF4-FFF2-40B4-BE49-F238E27FC236}">
              <a16:creationId xmlns:a16="http://schemas.microsoft.com/office/drawing/2014/main" id="{C0BDFB93-CCC3-D3BF-B1F4-7A7F39561C58}"/>
            </a:ext>
          </a:extLst>
        </p:cNvPr>
        <p:cNvGrpSpPr/>
        <p:nvPr/>
      </p:nvGrpSpPr>
      <p:grpSpPr>
        <a:xfrm>
          <a:off x="0" y="0"/>
          <a:ext cx="0" cy="0"/>
          <a:chOff x="0" y="0"/>
          <a:chExt cx="0" cy="0"/>
        </a:xfrm>
      </p:grpSpPr>
      <p:sp>
        <p:nvSpPr>
          <p:cNvPr id="747" name="Google Shape;747;gd431007ba2_0_208:notes">
            <a:extLst>
              <a:ext uri="{FF2B5EF4-FFF2-40B4-BE49-F238E27FC236}">
                <a16:creationId xmlns:a16="http://schemas.microsoft.com/office/drawing/2014/main" id="{73EF2DA7-6994-52C1-358A-40B813CAA5E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d431007ba2_0_208:notes">
            <a:extLst>
              <a:ext uri="{FF2B5EF4-FFF2-40B4-BE49-F238E27FC236}">
                <a16:creationId xmlns:a16="http://schemas.microsoft.com/office/drawing/2014/main" id="{037A8B54-49C0-7608-1AFD-8A2E1F90A1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fontAlgn="t"/>
            <a:r>
              <a:rPr lang="en-US" sz="1100" b="0" i="0" u="none" strike="noStrike" cap="none" dirty="0">
                <a:solidFill>
                  <a:srgbClr val="000000"/>
                </a:solidFill>
                <a:effectLst/>
                <a:latin typeface="Arial"/>
                <a:ea typeface="Arial"/>
                <a:cs typeface="Arial"/>
                <a:sym typeface="Arial"/>
              </a:rPr>
              <a:t>But the challenge here is that forecasts rely on assumptions and external shocks—like pandemics, hurricanes, economic downturns, or sudden policy changes—can quickly undermine those assumptions</a:t>
            </a:r>
          </a:p>
          <a:p>
            <a:pPr fontAlgn="t"/>
            <a:r>
              <a:rPr lang="en-US" sz="1100" b="0" i="0" u="none" strike="noStrike" cap="none" dirty="0">
                <a:solidFill>
                  <a:srgbClr val="000000"/>
                </a:solidFill>
                <a:effectLst/>
                <a:latin typeface="Arial"/>
                <a:ea typeface="Arial"/>
                <a:cs typeface="Arial"/>
                <a:sym typeface="Arial"/>
              </a:rPr>
              <a:t>COVID‑19 is the clearest example of this. Demand patterns changed sharply, and many forecasts quickly became obsolete.</a:t>
            </a:r>
          </a:p>
          <a:p>
            <a:pPr fontAlgn="t"/>
            <a:r>
              <a:rPr lang="en-US" sz="1100" b="0" i="0" u="none" strike="noStrike" cap="none" dirty="0">
                <a:solidFill>
                  <a:srgbClr val="000000"/>
                </a:solidFill>
                <a:effectLst/>
                <a:latin typeface="Arial"/>
                <a:ea typeface="Arial"/>
                <a:cs typeface="Arial"/>
                <a:sym typeface="Arial"/>
              </a:rPr>
              <a:t>So the key question becomes: how do we design a forecasting Framework that is grounded in fundamentals but flexible enough to adapt when reality shifts?</a:t>
            </a:r>
          </a:p>
          <a:p>
            <a:pPr fontAlgn="t"/>
            <a:r>
              <a:rPr lang="en-US" sz="1100" b="0" i="0" u="none" strike="noStrike" cap="none" dirty="0">
                <a:solidFill>
                  <a:srgbClr val="000000"/>
                </a:solidFill>
                <a:effectLst/>
                <a:latin typeface="Arial"/>
                <a:ea typeface="Arial"/>
                <a:cs typeface="Arial"/>
                <a:sym typeface="Arial"/>
              </a:rPr>
              <a:t>That question is what this framework aims to answer.</a:t>
            </a:r>
          </a:p>
        </p:txBody>
      </p:sp>
    </p:spTree>
    <p:extLst>
      <p:ext uri="{BB962C8B-B14F-4D97-AF65-F5344CB8AC3E}">
        <p14:creationId xmlns:p14="http://schemas.microsoft.com/office/powerpoint/2010/main" val="2189628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a:extLst>
            <a:ext uri="{FF2B5EF4-FFF2-40B4-BE49-F238E27FC236}">
              <a16:creationId xmlns:a16="http://schemas.microsoft.com/office/drawing/2014/main" id="{DBF27E64-16F0-BD78-A8BF-71B18FA35C28}"/>
            </a:ext>
          </a:extLst>
        </p:cNvPr>
        <p:cNvGrpSpPr/>
        <p:nvPr/>
      </p:nvGrpSpPr>
      <p:grpSpPr>
        <a:xfrm>
          <a:off x="0" y="0"/>
          <a:ext cx="0" cy="0"/>
          <a:chOff x="0" y="0"/>
          <a:chExt cx="0" cy="0"/>
        </a:xfrm>
      </p:grpSpPr>
      <p:sp>
        <p:nvSpPr>
          <p:cNvPr id="747" name="Google Shape;747;gd431007ba2_0_208:notes">
            <a:extLst>
              <a:ext uri="{FF2B5EF4-FFF2-40B4-BE49-F238E27FC236}">
                <a16:creationId xmlns:a16="http://schemas.microsoft.com/office/drawing/2014/main" id="{6271A37D-FCFE-33B7-BDE1-22A8867233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d431007ba2_0_208:notes">
            <a:extLst>
              <a:ext uri="{FF2B5EF4-FFF2-40B4-BE49-F238E27FC236}">
                <a16:creationId xmlns:a16="http://schemas.microsoft.com/office/drawing/2014/main" id="{3B77A10E-E003-1159-92F1-E41202E699A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JM" sz="1100" b="0" i="0" u="none" strike="noStrike" cap="none" dirty="0">
                <a:solidFill>
                  <a:srgbClr val="000000"/>
                </a:solidFill>
                <a:effectLst/>
                <a:latin typeface="Arial"/>
                <a:ea typeface="Arial"/>
                <a:cs typeface="Arial"/>
                <a:sym typeface="Arial"/>
              </a:rPr>
              <a:t>We will begin with traditional econometric models as the baseline, given their strong theoretical foundation.</a:t>
            </a:r>
          </a:p>
          <a:p>
            <a:r>
              <a:rPr lang="en-JM" sz="1100" b="0" i="0" u="none" strike="noStrike" cap="none" dirty="0">
                <a:solidFill>
                  <a:srgbClr val="000000"/>
                </a:solidFill>
                <a:effectLst/>
                <a:latin typeface="Arial"/>
                <a:ea typeface="Arial"/>
                <a:cs typeface="Arial"/>
                <a:sym typeface="Arial"/>
              </a:rPr>
              <a:t>These models explicitly link electricity demand to underlying drivers such as GDP, population growth, prices, and weather.</a:t>
            </a:r>
          </a:p>
          <a:p>
            <a:r>
              <a:rPr lang="en-JM" sz="1100" b="0" i="0" u="none" strike="noStrike" cap="none" dirty="0">
                <a:solidFill>
                  <a:srgbClr val="000000"/>
                </a:solidFill>
                <a:effectLst/>
                <a:latin typeface="Arial"/>
                <a:ea typeface="Arial"/>
                <a:cs typeface="Arial"/>
                <a:sym typeface="Arial"/>
              </a:rPr>
              <a:t>In normal conditions, econometric models perform well, especially for medium‑ to long‑term forecasting.</a:t>
            </a:r>
          </a:p>
          <a:p>
            <a:r>
              <a:rPr lang="en-JM" sz="1100" b="0" i="0" u="none" strike="noStrike" cap="none" dirty="0">
                <a:solidFill>
                  <a:srgbClr val="000000"/>
                </a:solidFill>
                <a:effectLst/>
                <a:latin typeface="Arial"/>
                <a:ea typeface="Arial"/>
                <a:cs typeface="Arial"/>
                <a:sym typeface="Arial"/>
              </a:rPr>
              <a:t>However, while they’re strong in stable periods, they’re less effective when sudden shocks disrupt historical relationships.</a:t>
            </a:r>
          </a:p>
        </p:txBody>
      </p:sp>
    </p:spTree>
    <p:extLst>
      <p:ext uri="{BB962C8B-B14F-4D97-AF65-F5344CB8AC3E}">
        <p14:creationId xmlns:p14="http://schemas.microsoft.com/office/powerpoint/2010/main" val="1844540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a:extLst>
            <a:ext uri="{FF2B5EF4-FFF2-40B4-BE49-F238E27FC236}">
              <a16:creationId xmlns:a16="http://schemas.microsoft.com/office/drawing/2014/main" id="{95BB5601-4AFD-03BA-7034-A38B840C6BF6}"/>
            </a:ext>
          </a:extLst>
        </p:cNvPr>
        <p:cNvGrpSpPr/>
        <p:nvPr/>
      </p:nvGrpSpPr>
      <p:grpSpPr>
        <a:xfrm>
          <a:off x="0" y="0"/>
          <a:ext cx="0" cy="0"/>
          <a:chOff x="0" y="0"/>
          <a:chExt cx="0" cy="0"/>
        </a:xfrm>
      </p:grpSpPr>
      <p:sp>
        <p:nvSpPr>
          <p:cNvPr id="747" name="Google Shape;747;gd431007ba2_0_208:notes">
            <a:extLst>
              <a:ext uri="{FF2B5EF4-FFF2-40B4-BE49-F238E27FC236}">
                <a16:creationId xmlns:a16="http://schemas.microsoft.com/office/drawing/2014/main" id="{9686B9E2-97B9-E35E-7BA9-B5720A1D4D5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d431007ba2_0_208:notes">
            <a:extLst>
              <a:ext uri="{FF2B5EF4-FFF2-40B4-BE49-F238E27FC236}">
                <a16:creationId xmlns:a16="http://schemas.microsoft.com/office/drawing/2014/main" id="{B262FAA3-74D7-6754-CA11-B83B626B60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JM" sz="1100" b="0" i="0" u="none" strike="noStrike" cap="none" dirty="0">
                <a:solidFill>
                  <a:srgbClr val="000000"/>
                </a:solidFill>
                <a:effectLst/>
                <a:latin typeface="Arial"/>
                <a:ea typeface="Arial"/>
                <a:cs typeface="Arial"/>
                <a:sym typeface="Arial"/>
              </a:rPr>
              <a:t>External shocks, like a Pandemic or Natural disasters, can fundamentally disrupt demand trajectories, causing sudden collapses or surges that traditional econometric models are not designed to handle.</a:t>
            </a:r>
          </a:p>
          <a:p>
            <a:r>
              <a:rPr lang="en-JM" sz="1100" b="0" i="0" u="none" strike="noStrike" cap="none" dirty="0">
                <a:solidFill>
                  <a:srgbClr val="000000"/>
                </a:solidFill>
                <a:effectLst/>
                <a:latin typeface="Arial"/>
                <a:ea typeface="Arial"/>
                <a:cs typeface="Arial"/>
                <a:sym typeface="Arial"/>
              </a:rPr>
              <a:t>That’s why we need a flexible framework; one that blends economic fundamentals with short‑term responsiveness and professional judgment.</a:t>
            </a:r>
          </a:p>
          <a:p>
            <a:r>
              <a:rPr lang="en-JM" sz="1100" b="0" i="0" u="none" strike="noStrike" cap="none" dirty="0">
                <a:solidFill>
                  <a:srgbClr val="000000"/>
                </a:solidFill>
                <a:effectLst/>
                <a:latin typeface="Arial"/>
                <a:ea typeface="Arial"/>
                <a:cs typeface="Arial"/>
                <a:sym typeface="Arial"/>
              </a:rPr>
              <a:t>I want to emphasize that this framework is not about replacing econometric models, but it’s about enhancing them.</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80240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a:extLst>
            <a:ext uri="{FF2B5EF4-FFF2-40B4-BE49-F238E27FC236}">
              <a16:creationId xmlns:a16="http://schemas.microsoft.com/office/drawing/2014/main" id="{73521D80-83FA-D4D9-51FA-699BF34BE730}"/>
            </a:ext>
          </a:extLst>
        </p:cNvPr>
        <p:cNvGrpSpPr/>
        <p:nvPr/>
      </p:nvGrpSpPr>
      <p:grpSpPr>
        <a:xfrm>
          <a:off x="0" y="0"/>
          <a:ext cx="0" cy="0"/>
          <a:chOff x="0" y="0"/>
          <a:chExt cx="0" cy="0"/>
        </a:xfrm>
      </p:grpSpPr>
      <p:sp>
        <p:nvSpPr>
          <p:cNvPr id="747" name="Google Shape;747;gd431007ba2_0_208:notes">
            <a:extLst>
              <a:ext uri="{FF2B5EF4-FFF2-40B4-BE49-F238E27FC236}">
                <a16:creationId xmlns:a16="http://schemas.microsoft.com/office/drawing/2014/main" id="{D53247CB-2772-0409-2EEA-E52C0EB706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d431007ba2_0_208:notes">
            <a:extLst>
              <a:ext uri="{FF2B5EF4-FFF2-40B4-BE49-F238E27FC236}">
                <a16:creationId xmlns:a16="http://schemas.microsoft.com/office/drawing/2014/main" id="{EBA27FAC-4BBA-08DD-2C0D-A3B28B8E91F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JM" sz="1100" b="0" i="0" u="none" strike="noStrike" cap="none" dirty="0">
                <a:solidFill>
                  <a:srgbClr val="000000"/>
                </a:solidFill>
                <a:effectLst/>
                <a:latin typeface="Arial"/>
                <a:ea typeface="Arial"/>
                <a:cs typeface="Arial"/>
                <a:sym typeface="Arial"/>
              </a:rPr>
              <a:t>After an external shock, we use the ARIMA model as the short-term adjustment tool.</a:t>
            </a:r>
          </a:p>
          <a:p>
            <a:r>
              <a:rPr lang="en-JM" sz="1100" b="0" i="0" u="none" strike="noStrike" cap="none" dirty="0">
                <a:solidFill>
                  <a:srgbClr val="000000"/>
                </a:solidFill>
                <a:effectLst/>
                <a:latin typeface="Arial"/>
                <a:ea typeface="Arial"/>
                <a:cs typeface="Arial"/>
                <a:sym typeface="Arial"/>
              </a:rPr>
              <a:t>ARIMA models are time‑series tools that rely purely on historical patterns in the data. They’re particularly effective at capturing short‑term dynamics, including sudden drops or rebounds.</a:t>
            </a:r>
          </a:p>
          <a:p>
            <a:r>
              <a:rPr lang="en-JM" sz="1100" b="0" i="0" u="none" strike="noStrike" cap="none" dirty="0">
                <a:solidFill>
                  <a:srgbClr val="000000"/>
                </a:solidFill>
                <a:effectLst/>
                <a:latin typeface="Arial"/>
                <a:ea typeface="Arial"/>
                <a:cs typeface="Arial"/>
                <a:sym typeface="Arial"/>
              </a:rPr>
              <a:t>And when combined with expert judgment, ARIMA becomes a powerful shock‑response mechanism.</a:t>
            </a:r>
          </a:p>
        </p:txBody>
      </p:sp>
    </p:spTree>
    <p:extLst>
      <p:ext uri="{BB962C8B-B14F-4D97-AF65-F5344CB8AC3E}">
        <p14:creationId xmlns:p14="http://schemas.microsoft.com/office/powerpoint/2010/main" val="1275152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a:extLst>
            <a:ext uri="{FF2B5EF4-FFF2-40B4-BE49-F238E27FC236}">
              <a16:creationId xmlns:a16="http://schemas.microsoft.com/office/drawing/2014/main" id="{3998F6A2-C13C-1DCB-E292-0D1D93A0B39A}"/>
            </a:ext>
          </a:extLst>
        </p:cNvPr>
        <p:cNvGrpSpPr/>
        <p:nvPr/>
      </p:nvGrpSpPr>
      <p:grpSpPr>
        <a:xfrm>
          <a:off x="0" y="0"/>
          <a:ext cx="0" cy="0"/>
          <a:chOff x="0" y="0"/>
          <a:chExt cx="0" cy="0"/>
        </a:xfrm>
      </p:grpSpPr>
      <p:sp>
        <p:nvSpPr>
          <p:cNvPr id="756" name="Google Shape;756;gd431007ba2_0_215:notes">
            <a:extLst>
              <a:ext uri="{FF2B5EF4-FFF2-40B4-BE49-F238E27FC236}">
                <a16:creationId xmlns:a16="http://schemas.microsoft.com/office/drawing/2014/main" id="{81CF8F99-659A-28EB-7955-CEB0A1C063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d431007ba2_0_215:notes">
            <a:extLst>
              <a:ext uri="{FF2B5EF4-FFF2-40B4-BE49-F238E27FC236}">
                <a16:creationId xmlns:a16="http://schemas.microsoft.com/office/drawing/2014/main" id="{C2BCDB45-2B03-19D2-B305-3C97C78C282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JM" sz="1100" b="0" i="0" u="none" strike="noStrike" cap="none" dirty="0">
                <a:solidFill>
                  <a:srgbClr val="000000"/>
                </a:solidFill>
                <a:effectLst/>
                <a:latin typeface="Arial"/>
                <a:ea typeface="Arial"/>
                <a:cs typeface="Arial"/>
                <a:sym typeface="Arial"/>
              </a:rPr>
              <a:t>The framework has three clear objectives.</a:t>
            </a:r>
          </a:p>
          <a:p>
            <a:r>
              <a:rPr lang="en-JM" sz="1100" b="0" i="0" u="none" strike="noStrike" cap="none" dirty="0">
                <a:solidFill>
                  <a:srgbClr val="000000"/>
                </a:solidFill>
                <a:effectLst/>
                <a:latin typeface="Arial"/>
                <a:ea typeface="Arial"/>
                <a:cs typeface="Arial"/>
                <a:sym typeface="Arial"/>
              </a:rPr>
              <a:t>First, is to build a reliable baseline using econometric and demographic models.</a:t>
            </a:r>
            <a:br>
              <a:rPr lang="en-JM" sz="1100" b="0" i="0" u="none" strike="noStrike" cap="none" dirty="0">
                <a:solidFill>
                  <a:srgbClr val="000000"/>
                </a:solidFill>
                <a:effectLst/>
                <a:latin typeface="Arial"/>
                <a:ea typeface="Arial"/>
                <a:cs typeface="Arial"/>
                <a:sym typeface="Arial"/>
              </a:rPr>
            </a:br>
            <a:r>
              <a:rPr lang="en-JM" sz="1100" b="0" i="0" u="none" strike="noStrike" cap="none" dirty="0" err="1">
                <a:solidFill>
                  <a:srgbClr val="000000"/>
                </a:solidFill>
                <a:effectLst/>
                <a:latin typeface="Arial"/>
                <a:ea typeface="Arial"/>
                <a:cs typeface="Arial"/>
                <a:sym typeface="Arial"/>
              </a:rPr>
              <a:t>Second,is</a:t>
            </a:r>
            <a:r>
              <a:rPr lang="en-JM" sz="1100" b="0" i="0" u="none" strike="noStrike" cap="none" dirty="0">
                <a:solidFill>
                  <a:srgbClr val="000000"/>
                </a:solidFill>
                <a:effectLst/>
                <a:latin typeface="Arial"/>
                <a:ea typeface="Arial"/>
                <a:cs typeface="Arial"/>
                <a:sym typeface="Arial"/>
              </a:rPr>
              <a:t> to introduce a shock‑responsive adjustments using ARIMA models.</a:t>
            </a:r>
            <a:br>
              <a:rPr lang="en-JM" sz="1100" b="0" i="0" u="none" strike="noStrike" cap="none" dirty="0">
                <a:solidFill>
                  <a:srgbClr val="000000"/>
                </a:solidFill>
                <a:effectLst/>
                <a:latin typeface="Arial"/>
                <a:ea typeface="Arial"/>
                <a:cs typeface="Arial"/>
                <a:sym typeface="Arial"/>
              </a:rPr>
            </a:br>
            <a:r>
              <a:rPr lang="en-JM" sz="1100" b="0" i="0" u="none" strike="noStrike" cap="none" dirty="0">
                <a:solidFill>
                  <a:srgbClr val="000000"/>
                </a:solidFill>
                <a:effectLst/>
                <a:latin typeface="Arial"/>
                <a:ea typeface="Arial"/>
                <a:cs typeface="Arial"/>
                <a:sym typeface="Arial"/>
              </a:rPr>
              <a:t>And third is to enhance forecasts with expert judgment.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15023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2"/>
        <p:cNvGrpSpPr/>
        <p:nvPr/>
      </p:nvGrpSpPr>
      <p:grpSpPr>
        <a:xfrm>
          <a:off x="0" y="0"/>
          <a:ext cx="0" cy="0"/>
          <a:chOff x="0" y="0"/>
          <a:chExt cx="0" cy="0"/>
        </a:xfrm>
      </p:grpSpPr>
      <p:sp>
        <p:nvSpPr>
          <p:cNvPr id="1853" name="Google Shape;1853;g2b820867f15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4" name="Google Shape;1854;g2b820867f15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JM" sz="1100" b="0" i="0" u="none" strike="noStrike" cap="none" dirty="0">
                <a:solidFill>
                  <a:srgbClr val="000000"/>
                </a:solidFill>
                <a:effectLst/>
                <a:latin typeface="Arial"/>
                <a:ea typeface="Arial"/>
                <a:cs typeface="Arial"/>
                <a:sym typeface="Arial"/>
              </a:rPr>
              <a:t>Conceptually, each component plays a distinct role.</a:t>
            </a:r>
          </a:p>
          <a:p>
            <a:r>
              <a:rPr lang="en-JM" sz="1100" b="0" i="0" u="none" strike="noStrike" cap="none" dirty="0">
                <a:solidFill>
                  <a:srgbClr val="000000"/>
                </a:solidFill>
                <a:effectLst/>
                <a:latin typeface="Arial"/>
                <a:ea typeface="Arial"/>
                <a:cs typeface="Arial"/>
                <a:sym typeface="Arial"/>
              </a:rPr>
              <a:t>Econometric models explain long‑term demand </a:t>
            </a:r>
            <a:r>
              <a:rPr lang="en-JM" sz="1100" b="0" i="0" u="none" strike="noStrike" cap="none" dirty="0" err="1">
                <a:solidFill>
                  <a:srgbClr val="000000"/>
                </a:solidFill>
                <a:effectLst/>
                <a:latin typeface="Arial"/>
                <a:ea typeface="Arial"/>
                <a:cs typeface="Arial"/>
                <a:sym typeface="Arial"/>
              </a:rPr>
              <a:t>behavior</a:t>
            </a:r>
            <a:r>
              <a:rPr lang="en-JM" sz="1100" b="0" i="0" u="none" strike="noStrike" cap="none" dirty="0">
                <a:solidFill>
                  <a:srgbClr val="000000"/>
                </a:solidFill>
                <a:effectLst/>
                <a:latin typeface="Arial"/>
                <a:ea typeface="Arial"/>
                <a:cs typeface="Arial"/>
                <a:sym typeface="Arial"/>
              </a:rPr>
              <a:t>.</a:t>
            </a:r>
          </a:p>
          <a:p>
            <a:r>
              <a:rPr lang="en-JM" sz="1100" b="0" i="0" u="none" strike="noStrike" cap="none" dirty="0">
                <a:solidFill>
                  <a:srgbClr val="000000"/>
                </a:solidFill>
                <a:effectLst/>
                <a:latin typeface="Arial"/>
                <a:ea typeface="Arial"/>
                <a:cs typeface="Arial"/>
                <a:sym typeface="Arial"/>
              </a:rPr>
              <a:t>ARIMA models captures short‑term volatility during periods of disruption.</a:t>
            </a:r>
          </a:p>
          <a:p>
            <a:r>
              <a:rPr lang="en-JM" sz="1100" b="0" i="0" u="none" strike="noStrike" cap="none" dirty="0">
                <a:solidFill>
                  <a:srgbClr val="000000"/>
                </a:solidFill>
                <a:effectLst/>
                <a:latin typeface="Arial"/>
                <a:ea typeface="Arial"/>
                <a:cs typeface="Arial"/>
                <a:sym typeface="Arial"/>
              </a:rPr>
              <a:t>And, expert judgment adds qualitative insight to account for factors not captured in the data</a:t>
            </a:r>
          </a:p>
          <a:p>
            <a:r>
              <a:rPr lang="en-JM" sz="1100" b="0" i="0" u="none" strike="noStrike" cap="none" dirty="0">
                <a:solidFill>
                  <a:srgbClr val="000000"/>
                </a:solidFill>
                <a:effectLst/>
                <a:latin typeface="Arial"/>
                <a:ea typeface="Arial"/>
                <a:cs typeface="Arial"/>
                <a:sym typeface="Arial"/>
              </a:rPr>
              <a:t>Together, these elements produce a framework that is both transparent and adaptable.</a:t>
            </a:r>
          </a:p>
          <a:p>
            <a:pPr marL="0" lvl="0" indent="0" algn="l" rtl="0">
              <a:spcBef>
                <a:spcPts val="0"/>
              </a:spcBef>
              <a:spcAft>
                <a:spcPts val="0"/>
              </a:spcAft>
              <a:buNone/>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JM" sz="1100" b="0" i="0" u="none" strike="noStrike" cap="none" dirty="0">
                <a:solidFill>
                  <a:srgbClr val="000000"/>
                </a:solidFill>
                <a:effectLst/>
                <a:latin typeface="Arial"/>
                <a:ea typeface="Arial"/>
                <a:cs typeface="Arial"/>
                <a:sym typeface="Arial"/>
              </a:rPr>
              <a:t>Before we get into the case study, this slide summarizes the full framework:</a:t>
            </a:r>
          </a:p>
          <a:p>
            <a:r>
              <a:rPr lang="en-JM" sz="1100" b="0" i="0" u="none" strike="noStrike" cap="none" dirty="0">
                <a:solidFill>
                  <a:srgbClr val="000000"/>
                </a:solidFill>
                <a:effectLst/>
                <a:latin typeface="Arial"/>
                <a:ea typeface="Arial"/>
                <a:cs typeface="Arial"/>
                <a:sym typeface="Arial"/>
              </a:rPr>
              <a:t>Step 1 is your baseline forecast.</a:t>
            </a:r>
          </a:p>
          <a:p>
            <a:r>
              <a:rPr lang="en-JM" sz="1100" b="0" i="0" u="none" strike="noStrike" cap="none" dirty="0">
                <a:solidFill>
                  <a:srgbClr val="000000"/>
                </a:solidFill>
                <a:effectLst/>
                <a:latin typeface="Arial"/>
                <a:ea typeface="Arial"/>
                <a:cs typeface="Arial"/>
                <a:sym typeface="Arial"/>
              </a:rPr>
              <a:t>Next, we identify any external shocks.</a:t>
            </a:r>
          </a:p>
          <a:p>
            <a:r>
              <a:rPr lang="en-JM" sz="1100" b="0" i="0" u="none" strike="noStrike" cap="none" dirty="0">
                <a:solidFill>
                  <a:srgbClr val="000000"/>
                </a:solidFill>
                <a:effectLst/>
                <a:latin typeface="Arial"/>
                <a:ea typeface="Arial"/>
                <a:cs typeface="Arial"/>
                <a:sym typeface="Arial"/>
              </a:rPr>
              <a:t>Then we apply ARIMA adjustments to reflect short‑term impacts.</a:t>
            </a:r>
          </a:p>
          <a:p>
            <a:r>
              <a:rPr lang="en-JM" sz="1100" b="0" i="0" u="none" strike="noStrike" cap="none" dirty="0">
                <a:solidFill>
                  <a:srgbClr val="000000"/>
                </a:solidFill>
                <a:effectLst/>
                <a:latin typeface="Arial"/>
                <a:ea typeface="Arial"/>
                <a:cs typeface="Arial"/>
                <a:sym typeface="Arial"/>
              </a:rPr>
              <a:t>After that, we integrate expert judgment to validate and refine the results.</a:t>
            </a:r>
          </a:p>
          <a:p>
            <a:r>
              <a:rPr lang="en-JM" sz="1100" b="0" i="0" u="none" strike="noStrike" cap="none" dirty="0">
                <a:solidFill>
                  <a:srgbClr val="000000"/>
                </a:solidFill>
                <a:effectLst/>
                <a:latin typeface="Arial"/>
                <a:ea typeface="Arial"/>
                <a:cs typeface="Arial"/>
                <a:sym typeface="Arial"/>
              </a:rPr>
              <a:t>The final output is a forecast that is both data‑driven and transparent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644614" y="-2747525"/>
            <a:ext cx="12278718" cy="10475804"/>
            <a:chOff x="-1644614" y="-2747525"/>
            <a:chExt cx="12278718" cy="10475804"/>
          </a:xfrm>
        </p:grpSpPr>
        <p:sp>
          <p:nvSpPr>
            <p:cNvPr id="10" name="Google Shape;10;p2"/>
            <p:cNvSpPr/>
            <p:nvPr/>
          </p:nvSpPr>
          <p:spPr>
            <a:xfrm rot="-2526399">
              <a:off x="5593085" y="3029310"/>
              <a:ext cx="4356710" cy="3718191"/>
            </a:xfrm>
            <a:custGeom>
              <a:avLst/>
              <a:gdLst/>
              <a:ahLst/>
              <a:cxnLst/>
              <a:rect l="l" t="t" r="r" b="b"/>
              <a:pathLst>
                <a:path w="1480978" h="1263926" extrusionOk="0">
                  <a:moveTo>
                    <a:pt x="448644" y="41059"/>
                  </a:moveTo>
                  <a:cubicBezTo>
                    <a:pt x="132459" y="160545"/>
                    <a:pt x="-63263" y="534477"/>
                    <a:pt x="18674" y="862391"/>
                  </a:cubicBezTo>
                  <a:cubicBezTo>
                    <a:pt x="50440" y="989451"/>
                    <a:pt x="121056" y="1109506"/>
                    <a:pt x="227835" y="1185417"/>
                  </a:cubicBezTo>
                  <a:cubicBezTo>
                    <a:pt x="334615" y="1261327"/>
                    <a:pt x="479105" y="1287961"/>
                    <a:pt x="600872" y="1239581"/>
                  </a:cubicBezTo>
                  <a:cubicBezTo>
                    <a:pt x="717344" y="1193236"/>
                    <a:pt x="810928" y="1083362"/>
                    <a:pt x="936115" y="1078230"/>
                  </a:cubicBezTo>
                  <a:cubicBezTo>
                    <a:pt x="1040696" y="1073913"/>
                    <a:pt x="1137131" y="1146077"/>
                    <a:pt x="1241712" y="1141190"/>
                  </a:cubicBezTo>
                  <a:cubicBezTo>
                    <a:pt x="1392148" y="1134267"/>
                    <a:pt x="1491841" y="964364"/>
                    <a:pt x="1480031" y="814173"/>
                  </a:cubicBezTo>
                  <a:cubicBezTo>
                    <a:pt x="1468547" y="668461"/>
                    <a:pt x="1377080" y="566894"/>
                    <a:pt x="1324382" y="437553"/>
                  </a:cubicBezTo>
                  <a:cubicBezTo>
                    <a:pt x="1279993" y="328574"/>
                    <a:pt x="1243911" y="248429"/>
                    <a:pt x="1148860" y="169749"/>
                  </a:cubicBezTo>
                  <a:cubicBezTo>
                    <a:pt x="958514" y="12145"/>
                    <a:pt x="682483" y="-47313"/>
                    <a:pt x="448644" y="41059"/>
                  </a:cubicBezTo>
                  <a:close/>
                </a:path>
              </a:pathLst>
            </a:custGeom>
            <a:solidFill>
              <a:srgbClr val="CBDDFA">
                <a:alpha val="39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rot="7128784">
              <a:off x="8363688" y="1001192"/>
              <a:ext cx="1703625" cy="1100471"/>
            </a:xfrm>
            <a:custGeom>
              <a:avLst/>
              <a:gdLst/>
              <a:ahLst/>
              <a:cxnLst/>
              <a:rect l="l" t="t" r="r" b="b"/>
              <a:pathLst>
                <a:path w="616186" h="397857" extrusionOk="0">
                  <a:moveTo>
                    <a:pt x="313618" y="7724"/>
                  </a:moveTo>
                  <a:cubicBezTo>
                    <a:pt x="247889" y="-5144"/>
                    <a:pt x="177517" y="-3516"/>
                    <a:pt x="116756" y="24747"/>
                  </a:cubicBezTo>
                  <a:cubicBezTo>
                    <a:pt x="56077" y="53010"/>
                    <a:pt x="6963" y="110839"/>
                    <a:pt x="610" y="177546"/>
                  </a:cubicBezTo>
                  <a:cubicBezTo>
                    <a:pt x="-5743" y="244171"/>
                    <a:pt x="38158" y="315439"/>
                    <a:pt x="103561" y="329692"/>
                  </a:cubicBezTo>
                  <a:cubicBezTo>
                    <a:pt x="172467" y="344679"/>
                    <a:pt x="243002" y="298660"/>
                    <a:pt x="312478" y="310633"/>
                  </a:cubicBezTo>
                  <a:cubicBezTo>
                    <a:pt x="353365" y="317638"/>
                    <a:pt x="387818" y="343701"/>
                    <a:pt x="423167" y="365367"/>
                  </a:cubicBezTo>
                  <a:cubicBezTo>
                    <a:pt x="458516" y="387032"/>
                    <a:pt x="500380" y="405358"/>
                    <a:pt x="540453" y="394770"/>
                  </a:cubicBezTo>
                  <a:cubicBezTo>
                    <a:pt x="598445" y="379457"/>
                    <a:pt x="625730" y="307619"/>
                    <a:pt x="613187" y="248976"/>
                  </a:cubicBezTo>
                  <a:cubicBezTo>
                    <a:pt x="581829" y="101879"/>
                    <a:pt x="448090" y="34195"/>
                    <a:pt x="313618" y="77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rot="1490198">
              <a:off x="-1039429" y="-1920903"/>
              <a:ext cx="4803426" cy="3939324"/>
            </a:xfrm>
            <a:custGeom>
              <a:avLst/>
              <a:gdLst/>
              <a:ahLst/>
              <a:cxnLst/>
              <a:rect l="l" t="t" r="r" b="b"/>
              <a:pathLst>
                <a:path w="1640321" h="1345239" extrusionOk="0">
                  <a:moveTo>
                    <a:pt x="263650" y="158105"/>
                  </a:moveTo>
                  <a:cubicBezTo>
                    <a:pt x="99775" y="297301"/>
                    <a:pt x="5701" y="511268"/>
                    <a:pt x="244" y="726212"/>
                  </a:cubicBezTo>
                  <a:cubicBezTo>
                    <a:pt x="-4399" y="909064"/>
                    <a:pt x="57096" y="1099248"/>
                    <a:pt x="192301" y="1222480"/>
                  </a:cubicBezTo>
                  <a:cubicBezTo>
                    <a:pt x="327506" y="1345712"/>
                    <a:pt x="541472" y="1387007"/>
                    <a:pt x="700216" y="1296028"/>
                  </a:cubicBezTo>
                  <a:cubicBezTo>
                    <a:pt x="819620" y="1227611"/>
                    <a:pt x="899277" y="1095338"/>
                    <a:pt x="1029677" y="1051274"/>
                  </a:cubicBezTo>
                  <a:cubicBezTo>
                    <a:pt x="1110719" y="1023907"/>
                    <a:pt x="1198847" y="1035229"/>
                    <a:pt x="1284205" y="1041419"/>
                  </a:cubicBezTo>
                  <a:cubicBezTo>
                    <a:pt x="1369482" y="1047527"/>
                    <a:pt x="1461112" y="1046550"/>
                    <a:pt x="1532462" y="999391"/>
                  </a:cubicBezTo>
                  <a:cubicBezTo>
                    <a:pt x="1628083" y="936105"/>
                    <a:pt x="1658626" y="803344"/>
                    <a:pt x="1630037" y="692247"/>
                  </a:cubicBezTo>
                  <a:cubicBezTo>
                    <a:pt x="1601530" y="581232"/>
                    <a:pt x="1525457" y="488706"/>
                    <a:pt x="1443845" y="408235"/>
                  </a:cubicBezTo>
                  <a:cubicBezTo>
                    <a:pt x="1213915" y="181562"/>
                    <a:pt x="880137" y="-67508"/>
                    <a:pt x="540576" y="16791"/>
                  </a:cubicBezTo>
                  <a:cubicBezTo>
                    <a:pt x="439172" y="42040"/>
                    <a:pt x="343389" y="90421"/>
                    <a:pt x="263650" y="158105"/>
                  </a:cubicBezTo>
                  <a:close/>
                </a:path>
              </a:pathLst>
            </a:custGeom>
            <a:solidFill>
              <a:srgbClr val="CBDDFA">
                <a:alpha val="39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 name="Google Shape;13;p2"/>
          <p:cNvSpPr txBox="1">
            <a:spLocks noGrp="1"/>
          </p:cNvSpPr>
          <p:nvPr>
            <p:ph type="ctrTitle"/>
          </p:nvPr>
        </p:nvSpPr>
        <p:spPr>
          <a:xfrm>
            <a:off x="713225" y="2634850"/>
            <a:ext cx="3862500" cy="1385100"/>
          </a:xfrm>
          <a:prstGeom prst="rect">
            <a:avLst/>
          </a:prstGeom>
        </p:spPr>
        <p:txBody>
          <a:bodyPr spcFirstLastPara="1" wrap="square" lIns="91425" tIns="91425" rIns="91425" bIns="91425" anchor="b" anchorCtr="0">
            <a:noAutofit/>
          </a:bodyPr>
          <a:lstStyle>
            <a:lvl1pPr lvl="0">
              <a:lnSpc>
                <a:spcPct val="85000"/>
              </a:lnSpc>
              <a:spcBef>
                <a:spcPts val="0"/>
              </a:spcBef>
              <a:spcAft>
                <a:spcPts val="0"/>
              </a:spcAft>
              <a:buClr>
                <a:srgbClr val="191919"/>
              </a:buClr>
              <a:buSzPts val="5200"/>
              <a:buNone/>
              <a:defRPr sz="7000" b="0">
                <a:latin typeface="Baloo 2 ExtraBold"/>
                <a:ea typeface="Baloo 2 ExtraBold"/>
                <a:cs typeface="Baloo 2 ExtraBold"/>
                <a:sym typeface="Baloo 2 ExtraBol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4" name="Google Shape;14;p2"/>
          <p:cNvSpPr txBox="1">
            <a:spLocks noGrp="1"/>
          </p:cNvSpPr>
          <p:nvPr>
            <p:ph type="subTitle" idx="1"/>
          </p:nvPr>
        </p:nvSpPr>
        <p:spPr>
          <a:xfrm>
            <a:off x="713225" y="3970798"/>
            <a:ext cx="3862500" cy="4050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solidFill>
                  <a:schemeClr val="dk1"/>
                </a:solidFill>
                <a:latin typeface="DM Sans"/>
                <a:ea typeface="DM Sans"/>
                <a:cs typeface="DM Sans"/>
                <a:sym typeface="DM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30"/>
        <p:cNvGrpSpPr/>
        <p:nvPr/>
      </p:nvGrpSpPr>
      <p:grpSpPr>
        <a:xfrm>
          <a:off x="0" y="0"/>
          <a:ext cx="0" cy="0"/>
          <a:chOff x="0" y="0"/>
          <a:chExt cx="0" cy="0"/>
        </a:xfrm>
      </p:grpSpPr>
      <p:grpSp>
        <p:nvGrpSpPr>
          <p:cNvPr id="531" name="Google Shape;531;p23"/>
          <p:cNvGrpSpPr/>
          <p:nvPr/>
        </p:nvGrpSpPr>
        <p:grpSpPr>
          <a:xfrm>
            <a:off x="-2000071" y="-3048428"/>
            <a:ext cx="12973783" cy="11115125"/>
            <a:chOff x="-2000071" y="-3048428"/>
            <a:chExt cx="12973783" cy="11115125"/>
          </a:xfrm>
        </p:grpSpPr>
        <p:sp>
          <p:nvSpPr>
            <p:cNvPr id="532" name="Google Shape;532;p23"/>
            <p:cNvSpPr/>
            <p:nvPr/>
          </p:nvSpPr>
          <p:spPr>
            <a:xfrm rot="-8306489">
              <a:off x="-1505843" y="3814578"/>
              <a:ext cx="3381355" cy="2773073"/>
            </a:xfrm>
            <a:custGeom>
              <a:avLst/>
              <a:gdLst/>
              <a:ahLst/>
              <a:cxnLst/>
              <a:rect l="l" t="t" r="r" b="b"/>
              <a:pathLst>
                <a:path w="1640321" h="1345239" extrusionOk="0">
                  <a:moveTo>
                    <a:pt x="263650" y="158105"/>
                  </a:moveTo>
                  <a:cubicBezTo>
                    <a:pt x="99775" y="297301"/>
                    <a:pt x="5701" y="511268"/>
                    <a:pt x="244" y="726212"/>
                  </a:cubicBezTo>
                  <a:cubicBezTo>
                    <a:pt x="-4399" y="909064"/>
                    <a:pt x="57096" y="1099248"/>
                    <a:pt x="192301" y="1222480"/>
                  </a:cubicBezTo>
                  <a:cubicBezTo>
                    <a:pt x="327506" y="1345712"/>
                    <a:pt x="541472" y="1387007"/>
                    <a:pt x="700216" y="1296028"/>
                  </a:cubicBezTo>
                  <a:cubicBezTo>
                    <a:pt x="819620" y="1227611"/>
                    <a:pt x="899277" y="1095338"/>
                    <a:pt x="1029677" y="1051274"/>
                  </a:cubicBezTo>
                  <a:cubicBezTo>
                    <a:pt x="1110719" y="1023907"/>
                    <a:pt x="1198847" y="1035229"/>
                    <a:pt x="1284205" y="1041419"/>
                  </a:cubicBezTo>
                  <a:cubicBezTo>
                    <a:pt x="1369482" y="1047527"/>
                    <a:pt x="1461112" y="1046550"/>
                    <a:pt x="1532462" y="999391"/>
                  </a:cubicBezTo>
                  <a:cubicBezTo>
                    <a:pt x="1628083" y="936105"/>
                    <a:pt x="1658626" y="803344"/>
                    <a:pt x="1630037" y="692247"/>
                  </a:cubicBezTo>
                  <a:cubicBezTo>
                    <a:pt x="1601530" y="581232"/>
                    <a:pt x="1525457" y="488706"/>
                    <a:pt x="1443845" y="408235"/>
                  </a:cubicBezTo>
                  <a:cubicBezTo>
                    <a:pt x="1213915" y="181562"/>
                    <a:pt x="880137" y="-67508"/>
                    <a:pt x="540576" y="16791"/>
                  </a:cubicBezTo>
                  <a:cubicBezTo>
                    <a:pt x="439172" y="42040"/>
                    <a:pt x="343389" y="90421"/>
                    <a:pt x="263650" y="158105"/>
                  </a:cubicBezTo>
                  <a:close/>
                </a:path>
              </a:pathLst>
            </a:custGeom>
            <a:solidFill>
              <a:srgbClr val="CBDDFA">
                <a:alpha val="39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23"/>
            <p:cNvSpPr/>
            <p:nvPr/>
          </p:nvSpPr>
          <p:spPr>
            <a:xfrm rot="-2526298">
              <a:off x="3963480" y="-2324949"/>
              <a:ext cx="3213799" cy="2742785"/>
            </a:xfrm>
            <a:custGeom>
              <a:avLst/>
              <a:gdLst/>
              <a:ahLst/>
              <a:cxnLst/>
              <a:rect l="l" t="t" r="r" b="b"/>
              <a:pathLst>
                <a:path w="1480978" h="1263926" extrusionOk="0">
                  <a:moveTo>
                    <a:pt x="448644" y="41059"/>
                  </a:moveTo>
                  <a:cubicBezTo>
                    <a:pt x="132459" y="160545"/>
                    <a:pt x="-63263" y="534477"/>
                    <a:pt x="18674" y="862391"/>
                  </a:cubicBezTo>
                  <a:cubicBezTo>
                    <a:pt x="50440" y="989451"/>
                    <a:pt x="121056" y="1109506"/>
                    <a:pt x="227835" y="1185417"/>
                  </a:cubicBezTo>
                  <a:cubicBezTo>
                    <a:pt x="334615" y="1261327"/>
                    <a:pt x="479105" y="1287961"/>
                    <a:pt x="600872" y="1239581"/>
                  </a:cubicBezTo>
                  <a:cubicBezTo>
                    <a:pt x="717344" y="1193236"/>
                    <a:pt x="810928" y="1083362"/>
                    <a:pt x="936115" y="1078230"/>
                  </a:cubicBezTo>
                  <a:cubicBezTo>
                    <a:pt x="1040696" y="1073913"/>
                    <a:pt x="1137131" y="1146077"/>
                    <a:pt x="1241712" y="1141190"/>
                  </a:cubicBezTo>
                  <a:cubicBezTo>
                    <a:pt x="1392148" y="1134267"/>
                    <a:pt x="1491841" y="964364"/>
                    <a:pt x="1480031" y="814173"/>
                  </a:cubicBezTo>
                  <a:cubicBezTo>
                    <a:pt x="1468547" y="668461"/>
                    <a:pt x="1377080" y="566894"/>
                    <a:pt x="1324382" y="437553"/>
                  </a:cubicBezTo>
                  <a:cubicBezTo>
                    <a:pt x="1279993" y="328574"/>
                    <a:pt x="1243911" y="248429"/>
                    <a:pt x="1148860" y="169749"/>
                  </a:cubicBezTo>
                  <a:cubicBezTo>
                    <a:pt x="958514" y="12145"/>
                    <a:pt x="682483" y="-47313"/>
                    <a:pt x="448644" y="410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23"/>
            <p:cNvSpPr/>
            <p:nvPr/>
          </p:nvSpPr>
          <p:spPr>
            <a:xfrm rot="7128936">
              <a:off x="4994086" y="2541069"/>
              <a:ext cx="5631417" cy="4125872"/>
            </a:xfrm>
            <a:custGeom>
              <a:avLst/>
              <a:gdLst/>
              <a:ahLst/>
              <a:cxnLst/>
              <a:rect l="l" t="t" r="r" b="b"/>
              <a:pathLst>
                <a:path w="616186" h="397857" extrusionOk="0">
                  <a:moveTo>
                    <a:pt x="313618" y="7724"/>
                  </a:moveTo>
                  <a:cubicBezTo>
                    <a:pt x="247889" y="-5144"/>
                    <a:pt x="177517" y="-3516"/>
                    <a:pt x="116756" y="24747"/>
                  </a:cubicBezTo>
                  <a:cubicBezTo>
                    <a:pt x="56077" y="53010"/>
                    <a:pt x="6963" y="110839"/>
                    <a:pt x="610" y="177546"/>
                  </a:cubicBezTo>
                  <a:cubicBezTo>
                    <a:pt x="-5743" y="244171"/>
                    <a:pt x="38158" y="315439"/>
                    <a:pt x="103561" y="329692"/>
                  </a:cubicBezTo>
                  <a:cubicBezTo>
                    <a:pt x="172467" y="344679"/>
                    <a:pt x="243002" y="298660"/>
                    <a:pt x="312478" y="310633"/>
                  </a:cubicBezTo>
                  <a:cubicBezTo>
                    <a:pt x="353365" y="317638"/>
                    <a:pt x="387818" y="343701"/>
                    <a:pt x="423167" y="365367"/>
                  </a:cubicBezTo>
                  <a:cubicBezTo>
                    <a:pt x="458516" y="387032"/>
                    <a:pt x="500380" y="405358"/>
                    <a:pt x="540453" y="394770"/>
                  </a:cubicBezTo>
                  <a:cubicBezTo>
                    <a:pt x="598445" y="379457"/>
                    <a:pt x="625730" y="307619"/>
                    <a:pt x="613187" y="248976"/>
                  </a:cubicBezTo>
                  <a:cubicBezTo>
                    <a:pt x="581829" y="101879"/>
                    <a:pt x="448090" y="34195"/>
                    <a:pt x="313618" y="7724"/>
                  </a:cubicBezTo>
                  <a:close/>
                </a:path>
              </a:pathLst>
            </a:custGeom>
            <a:solidFill>
              <a:srgbClr val="CBDDFA">
                <a:alpha val="39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35" name="Google Shape;535;p23"/>
          <p:cNvGrpSpPr/>
          <p:nvPr/>
        </p:nvGrpSpPr>
        <p:grpSpPr>
          <a:xfrm>
            <a:off x="4039126" y="812484"/>
            <a:ext cx="4161347" cy="3655602"/>
            <a:chOff x="3840701" y="713259"/>
            <a:chExt cx="4161347" cy="3655602"/>
          </a:xfrm>
        </p:grpSpPr>
        <p:grpSp>
          <p:nvGrpSpPr>
            <p:cNvPr id="536" name="Google Shape;536;p23"/>
            <p:cNvGrpSpPr/>
            <p:nvPr/>
          </p:nvGrpSpPr>
          <p:grpSpPr>
            <a:xfrm>
              <a:off x="4501506" y="1401751"/>
              <a:ext cx="2461134" cy="1589525"/>
              <a:chOff x="2436192" y="2730596"/>
              <a:chExt cx="924300" cy="596960"/>
            </a:xfrm>
          </p:grpSpPr>
          <p:sp>
            <p:nvSpPr>
              <p:cNvPr id="537" name="Google Shape;537;p23"/>
              <p:cNvSpPr/>
              <p:nvPr/>
            </p:nvSpPr>
            <p:spPr>
              <a:xfrm>
                <a:off x="2436192" y="2786955"/>
                <a:ext cx="924300" cy="5406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538;p23"/>
              <p:cNvSpPr/>
              <p:nvPr/>
            </p:nvSpPr>
            <p:spPr>
              <a:xfrm>
                <a:off x="2436192" y="2730596"/>
                <a:ext cx="924297" cy="56360"/>
              </a:xfrm>
              <a:custGeom>
                <a:avLst/>
                <a:gdLst/>
                <a:ahLst/>
                <a:cxnLst/>
                <a:rect l="l" t="t" r="r" b="b"/>
                <a:pathLst>
                  <a:path w="2512" h="153" extrusionOk="0">
                    <a:moveTo>
                      <a:pt x="2512" y="73"/>
                    </a:moveTo>
                    <a:cubicBezTo>
                      <a:pt x="2512" y="153"/>
                      <a:pt x="2512" y="153"/>
                      <a:pt x="2512" y="153"/>
                    </a:cubicBezTo>
                    <a:cubicBezTo>
                      <a:pt x="0" y="153"/>
                      <a:pt x="0" y="153"/>
                      <a:pt x="0" y="153"/>
                    </a:cubicBezTo>
                    <a:cubicBezTo>
                      <a:pt x="0" y="73"/>
                      <a:pt x="0" y="73"/>
                      <a:pt x="0" y="73"/>
                    </a:cubicBezTo>
                    <a:cubicBezTo>
                      <a:pt x="0" y="33"/>
                      <a:pt x="32" y="0"/>
                      <a:pt x="72" y="0"/>
                    </a:cubicBezTo>
                    <a:cubicBezTo>
                      <a:pt x="2440" y="0"/>
                      <a:pt x="2440" y="0"/>
                      <a:pt x="2440" y="0"/>
                    </a:cubicBezTo>
                    <a:cubicBezTo>
                      <a:pt x="2480" y="0"/>
                      <a:pt x="2512" y="33"/>
                      <a:pt x="2512" y="7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23"/>
              <p:cNvSpPr/>
              <p:nvPr/>
            </p:nvSpPr>
            <p:spPr>
              <a:xfrm>
                <a:off x="2461152" y="2745893"/>
                <a:ext cx="25800" cy="258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23"/>
              <p:cNvSpPr/>
              <p:nvPr/>
            </p:nvSpPr>
            <p:spPr>
              <a:xfrm>
                <a:off x="2500603" y="2745893"/>
                <a:ext cx="26100" cy="258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23"/>
              <p:cNvSpPr/>
              <p:nvPr/>
            </p:nvSpPr>
            <p:spPr>
              <a:xfrm>
                <a:off x="2540860" y="2745893"/>
                <a:ext cx="25800" cy="258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23"/>
              <p:cNvSpPr/>
              <p:nvPr/>
            </p:nvSpPr>
            <p:spPr>
              <a:xfrm>
                <a:off x="2481682" y="2858210"/>
                <a:ext cx="833700" cy="33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543;p23"/>
              <p:cNvSpPr/>
              <p:nvPr/>
            </p:nvSpPr>
            <p:spPr>
              <a:xfrm>
                <a:off x="2481682" y="2943152"/>
                <a:ext cx="833700" cy="33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23"/>
              <p:cNvSpPr/>
              <p:nvPr/>
            </p:nvSpPr>
            <p:spPr>
              <a:xfrm>
                <a:off x="2481682" y="3028497"/>
                <a:ext cx="833700" cy="27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23"/>
              <p:cNvSpPr/>
              <p:nvPr/>
            </p:nvSpPr>
            <p:spPr>
              <a:xfrm>
                <a:off x="2481682" y="3113439"/>
                <a:ext cx="833700" cy="27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23"/>
              <p:cNvSpPr/>
              <p:nvPr/>
            </p:nvSpPr>
            <p:spPr>
              <a:xfrm>
                <a:off x="2481682" y="2898467"/>
                <a:ext cx="833718" cy="392507"/>
              </a:xfrm>
              <a:custGeom>
                <a:avLst/>
                <a:gdLst/>
                <a:ahLst/>
                <a:cxnLst/>
                <a:rect l="l" t="t" r="r" b="b"/>
                <a:pathLst>
                  <a:path w="2266" h="1067" extrusionOk="0">
                    <a:moveTo>
                      <a:pt x="0" y="232"/>
                    </a:moveTo>
                    <a:cubicBezTo>
                      <a:pt x="137" y="97"/>
                      <a:pt x="137" y="97"/>
                      <a:pt x="137" y="97"/>
                    </a:cubicBezTo>
                    <a:cubicBezTo>
                      <a:pt x="226" y="9"/>
                      <a:pt x="367" y="0"/>
                      <a:pt x="466" y="76"/>
                    </a:cubicBezTo>
                    <a:cubicBezTo>
                      <a:pt x="852" y="371"/>
                      <a:pt x="852" y="371"/>
                      <a:pt x="852" y="371"/>
                    </a:cubicBezTo>
                    <a:cubicBezTo>
                      <a:pt x="949" y="446"/>
                      <a:pt x="1085" y="440"/>
                      <a:pt x="1174" y="357"/>
                    </a:cubicBezTo>
                    <a:cubicBezTo>
                      <a:pt x="1235" y="302"/>
                      <a:pt x="1235" y="302"/>
                      <a:pt x="1235" y="302"/>
                    </a:cubicBezTo>
                    <a:cubicBezTo>
                      <a:pt x="1308" y="235"/>
                      <a:pt x="1413" y="217"/>
                      <a:pt x="1504" y="256"/>
                    </a:cubicBezTo>
                    <a:cubicBezTo>
                      <a:pt x="2266" y="584"/>
                      <a:pt x="2266" y="584"/>
                      <a:pt x="2266" y="584"/>
                    </a:cubicBezTo>
                    <a:cubicBezTo>
                      <a:pt x="2266" y="1067"/>
                      <a:pt x="2266" y="1067"/>
                      <a:pt x="2266" y="1067"/>
                    </a:cubicBezTo>
                    <a:cubicBezTo>
                      <a:pt x="0" y="1067"/>
                      <a:pt x="0" y="1067"/>
                      <a:pt x="0" y="1067"/>
                    </a:cubicBezTo>
                    <a:lnTo>
                      <a:pt x="0" y="232"/>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Google Shape;547;p23"/>
              <p:cNvSpPr/>
              <p:nvPr/>
            </p:nvSpPr>
            <p:spPr>
              <a:xfrm>
                <a:off x="2481682" y="2914972"/>
                <a:ext cx="833718" cy="376001"/>
              </a:xfrm>
              <a:custGeom>
                <a:avLst/>
                <a:gdLst/>
                <a:ahLst/>
                <a:cxnLst/>
                <a:rect l="l" t="t" r="r" b="b"/>
                <a:pathLst>
                  <a:path w="2266" h="1022" extrusionOk="0">
                    <a:moveTo>
                      <a:pt x="0" y="1022"/>
                    </a:moveTo>
                    <a:cubicBezTo>
                      <a:pt x="371" y="590"/>
                      <a:pt x="371" y="590"/>
                      <a:pt x="371" y="590"/>
                    </a:cubicBezTo>
                    <a:cubicBezTo>
                      <a:pt x="468" y="477"/>
                      <a:pt x="643" y="473"/>
                      <a:pt x="745" y="582"/>
                    </a:cubicBezTo>
                    <a:cubicBezTo>
                      <a:pt x="840" y="683"/>
                      <a:pt x="998" y="688"/>
                      <a:pt x="1100" y="594"/>
                    </a:cubicBezTo>
                    <a:cubicBezTo>
                      <a:pt x="1634" y="99"/>
                      <a:pt x="1634" y="99"/>
                      <a:pt x="1634" y="99"/>
                    </a:cubicBezTo>
                    <a:cubicBezTo>
                      <a:pt x="1741" y="0"/>
                      <a:pt x="1909" y="12"/>
                      <a:pt x="2001" y="125"/>
                    </a:cubicBezTo>
                    <a:cubicBezTo>
                      <a:pt x="2266" y="453"/>
                      <a:pt x="2266" y="453"/>
                      <a:pt x="2266" y="453"/>
                    </a:cubicBezTo>
                    <a:cubicBezTo>
                      <a:pt x="2266" y="1022"/>
                      <a:pt x="2266" y="1022"/>
                      <a:pt x="2266" y="1022"/>
                    </a:cubicBezTo>
                    <a:lnTo>
                      <a:pt x="0" y="10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8" name="Google Shape;548;p23"/>
            <p:cNvGrpSpPr/>
            <p:nvPr/>
          </p:nvGrpSpPr>
          <p:grpSpPr>
            <a:xfrm>
              <a:off x="6621346" y="1957399"/>
              <a:ext cx="1380702" cy="2411461"/>
              <a:chOff x="6502296" y="1615124"/>
              <a:chExt cx="1380702" cy="2411461"/>
            </a:xfrm>
          </p:grpSpPr>
          <p:sp>
            <p:nvSpPr>
              <p:cNvPr id="549" name="Google Shape;549;p23"/>
              <p:cNvSpPr/>
              <p:nvPr/>
            </p:nvSpPr>
            <p:spPr>
              <a:xfrm>
                <a:off x="6990675" y="1711100"/>
                <a:ext cx="396300" cy="486450"/>
              </a:xfrm>
              <a:custGeom>
                <a:avLst/>
                <a:gdLst/>
                <a:ahLst/>
                <a:cxnLst/>
                <a:rect l="l" t="t" r="r" b="b"/>
                <a:pathLst>
                  <a:path w="15852" h="19458" extrusionOk="0">
                    <a:moveTo>
                      <a:pt x="0" y="5579"/>
                    </a:moveTo>
                    <a:lnTo>
                      <a:pt x="1701" y="19458"/>
                    </a:lnTo>
                    <a:lnTo>
                      <a:pt x="15852" y="16941"/>
                    </a:lnTo>
                    <a:lnTo>
                      <a:pt x="12314" y="2177"/>
                    </a:lnTo>
                    <a:lnTo>
                      <a:pt x="5715" y="0"/>
                    </a:lnTo>
                    <a:close/>
                  </a:path>
                </a:pathLst>
              </a:custGeom>
              <a:solidFill>
                <a:schemeClr val="dk1"/>
              </a:solidFill>
              <a:ln>
                <a:noFill/>
              </a:ln>
            </p:spPr>
          </p:sp>
          <p:sp>
            <p:nvSpPr>
              <p:cNvPr id="550" name="Google Shape;550;p23"/>
              <p:cNvSpPr/>
              <p:nvPr/>
            </p:nvSpPr>
            <p:spPr>
              <a:xfrm>
                <a:off x="6934616" y="1685929"/>
                <a:ext cx="451384" cy="297518"/>
              </a:xfrm>
              <a:custGeom>
                <a:avLst/>
                <a:gdLst/>
                <a:ahLst/>
                <a:cxnLst/>
                <a:rect l="l" t="t" r="r" b="b"/>
                <a:pathLst>
                  <a:path w="506" h="334" extrusionOk="0">
                    <a:moveTo>
                      <a:pt x="258" y="0"/>
                    </a:moveTo>
                    <a:cubicBezTo>
                      <a:pt x="376" y="15"/>
                      <a:pt x="376" y="15"/>
                      <a:pt x="376" y="15"/>
                    </a:cubicBezTo>
                    <a:cubicBezTo>
                      <a:pt x="376" y="15"/>
                      <a:pt x="506" y="234"/>
                      <a:pt x="312" y="313"/>
                    </a:cubicBezTo>
                    <a:cubicBezTo>
                      <a:pt x="308" y="321"/>
                      <a:pt x="249" y="334"/>
                      <a:pt x="216" y="329"/>
                    </a:cubicBezTo>
                    <a:cubicBezTo>
                      <a:pt x="0" y="309"/>
                      <a:pt x="65" y="107"/>
                      <a:pt x="92" y="17"/>
                    </a:cubicBezTo>
                    <a:cubicBezTo>
                      <a:pt x="258" y="0"/>
                      <a:pt x="258" y="0"/>
                      <a:pt x="258" y="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23"/>
              <p:cNvSpPr/>
              <p:nvPr/>
            </p:nvSpPr>
            <p:spPr>
              <a:xfrm>
                <a:off x="6888321" y="2511763"/>
                <a:ext cx="815622" cy="1284027"/>
              </a:xfrm>
              <a:custGeom>
                <a:avLst/>
                <a:gdLst/>
                <a:ahLst/>
                <a:cxnLst/>
                <a:rect l="l" t="t" r="r" b="b"/>
                <a:pathLst>
                  <a:path w="914" h="1439" extrusionOk="0">
                    <a:moveTo>
                      <a:pt x="7" y="256"/>
                    </a:moveTo>
                    <a:cubicBezTo>
                      <a:pt x="8" y="267"/>
                      <a:pt x="10" y="286"/>
                      <a:pt x="14" y="313"/>
                    </a:cubicBezTo>
                    <a:cubicBezTo>
                      <a:pt x="49" y="572"/>
                      <a:pt x="205" y="1439"/>
                      <a:pt x="205" y="1439"/>
                    </a:cubicBezTo>
                    <a:cubicBezTo>
                      <a:pt x="357" y="1439"/>
                      <a:pt x="357" y="1439"/>
                      <a:pt x="357" y="1439"/>
                    </a:cubicBezTo>
                    <a:cubicBezTo>
                      <a:pt x="307" y="363"/>
                      <a:pt x="307" y="363"/>
                      <a:pt x="307" y="363"/>
                    </a:cubicBezTo>
                    <a:cubicBezTo>
                      <a:pt x="304" y="298"/>
                      <a:pt x="304" y="298"/>
                      <a:pt x="304" y="298"/>
                    </a:cubicBezTo>
                    <a:cubicBezTo>
                      <a:pt x="328" y="363"/>
                      <a:pt x="328" y="363"/>
                      <a:pt x="328" y="363"/>
                    </a:cubicBezTo>
                    <a:cubicBezTo>
                      <a:pt x="755" y="1439"/>
                      <a:pt x="755" y="1439"/>
                      <a:pt x="755" y="1439"/>
                    </a:cubicBezTo>
                    <a:cubicBezTo>
                      <a:pt x="914" y="1439"/>
                      <a:pt x="914" y="1439"/>
                      <a:pt x="914" y="1439"/>
                    </a:cubicBezTo>
                    <a:cubicBezTo>
                      <a:pt x="914" y="1439"/>
                      <a:pt x="631" y="394"/>
                      <a:pt x="580" y="208"/>
                    </a:cubicBezTo>
                    <a:cubicBezTo>
                      <a:pt x="577" y="199"/>
                      <a:pt x="575" y="193"/>
                      <a:pt x="574" y="188"/>
                    </a:cubicBezTo>
                    <a:cubicBezTo>
                      <a:pt x="545" y="90"/>
                      <a:pt x="484" y="5"/>
                      <a:pt x="480" y="0"/>
                    </a:cubicBezTo>
                    <a:cubicBezTo>
                      <a:pt x="480" y="0"/>
                      <a:pt x="480" y="0"/>
                      <a:pt x="480" y="0"/>
                    </a:cubicBezTo>
                    <a:cubicBezTo>
                      <a:pt x="88" y="0"/>
                      <a:pt x="88" y="0"/>
                      <a:pt x="88" y="0"/>
                    </a:cubicBezTo>
                    <a:cubicBezTo>
                      <a:pt x="88" y="0"/>
                      <a:pt x="0" y="143"/>
                      <a:pt x="7" y="256"/>
                    </a:cubicBezTo>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23"/>
              <p:cNvSpPr/>
              <p:nvPr/>
            </p:nvSpPr>
            <p:spPr>
              <a:xfrm>
                <a:off x="6942105" y="1981405"/>
                <a:ext cx="425511" cy="571206"/>
              </a:xfrm>
              <a:custGeom>
                <a:avLst/>
                <a:gdLst/>
                <a:ahLst/>
                <a:cxnLst/>
                <a:rect l="l" t="t" r="r" b="b"/>
                <a:pathLst>
                  <a:path w="477" h="641" extrusionOk="0">
                    <a:moveTo>
                      <a:pt x="0" y="63"/>
                    </a:moveTo>
                    <a:cubicBezTo>
                      <a:pt x="27" y="314"/>
                      <a:pt x="27" y="314"/>
                      <a:pt x="27" y="314"/>
                    </a:cubicBezTo>
                    <a:cubicBezTo>
                      <a:pt x="27" y="314"/>
                      <a:pt x="27" y="314"/>
                      <a:pt x="27" y="314"/>
                    </a:cubicBezTo>
                    <a:cubicBezTo>
                      <a:pt x="27" y="314"/>
                      <a:pt x="27" y="315"/>
                      <a:pt x="27" y="316"/>
                    </a:cubicBezTo>
                    <a:cubicBezTo>
                      <a:pt x="27" y="317"/>
                      <a:pt x="27" y="318"/>
                      <a:pt x="28" y="320"/>
                    </a:cubicBezTo>
                    <a:cubicBezTo>
                      <a:pt x="28" y="327"/>
                      <a:pt x="30" y="341"/>
                      <a:pt x="31" y="353"/>
                    </a:cubicBezTo>
                    <a:cubicBezTo>
                      <a:pt x="32" y="362"/>
                      <a:pt x="32" y="362"/>
                      <a:pt x="32" y="362"/>
                    </a:cubicBezTo>
                    <a:cubicBezTo>
                      <a:pt x="32" y="362"/>
                      <a:pt x="32" y="363"/>
                      <a:pt x="32" y="364"/>
                    </a:cubicBezTo>
                    <a:cubicBezTo>
                      <a:pt x="33" y="369"/>
                      <a:pt x="33" y="369"/>
                      <a:pt x="33" y="369"/>
                    </a:cubicBezTo>
                    <a:cubicBezTo>
                      <a:pt x="33" y="371"/>
                      <a:pt x="33" y="373"/>
                      <a:pt x="34" y="375"/>
                    </a:cubicBezTo>
                    <a:cubicBezTo>
                      <a:pt x="34" y="379"/>
                      <a:pt x="34" y="379"/>
                      <a:pt x="34" y="379"/>
                    </a:cubicBezTo>
                    <a:cubicBezTo>
                      <a:pt x="34" y="380"/>
                      <a:pt x="34" y="380"/>
                      <a:pt x="34" y="380"/>
                    </a:cubicBezTo>
                    <a:cubicBezTo>
                      <a:pt x="35" y="386"/>
                      <a:pt x="41" y="442"/>
                      <a:pt x="41" y="442"/>
                    </a:cubicBezTo>
                    <a:cubicBezTo>
                      <a:pt x="28" y="595"/>
                      <a:pt x="28" y="595"/>
                      <a:pt x="28" y="595"/>
                    </a:cubicBezTo>
                    <a:cubicBezTo>
                      <a:pt x="234" y="641"/>
                      <a:pt x="234" y="641"/>
                      <a:pt x="234" y="641"/>
                    </a:cubicBezTo>
                    <a:cubicBezTo>
                      <a:pt x="420" y="595"/>
                      <a:pt x="420" y="595"/>
                      <a:pt x="420" y="595"/>
                    </a:cubicBezTo>
                    <a:cubicBezTo>
                      <a:pt x="420" y="455"/>
                      <a:pt x="420" y="455"/>
                      <a:pt x="420" y="455"/>
                    </a:cubicBezTo>
                    <a:cubicBezTo>
                      <a:pt x="420" y="451"/>
                      <a:pt x="420" y="451"/>
                      <a:pt x="420" y="451"/>
                    </a:cubicBezTo>
                    <a:cubicBezTo>
                      <a:pt x="421" y="448"/>
                      <a:pt x="421" y="448"/>
                      <a:pt x="421" y="448"/>
                    </a:cubicBezTo>
                    <a:cubicBezTo>
                      <a:pt x="424" y="430"/>
                      <a:pt x="432" y="380"/>
                      <a:pt x="442" y="322"/>
                    </a:cubicBezTo>
                    <a:cubicBezTo>
                      <a:pt x="442" y="322"/>
                      <a:pt x="442" y="322"/>
                      <a:pt x="442" y="322"/>
                    </a:cubicBezTo>
                    <a:cubicBezTo>
                      <a:pt x="458" y="223"/>
                      <a:pt x="477" y="102"/>
                      <a:pt x="477" y="88"/>
                    </a:cubicBezTo>
                    <a:cubicBezTo>
                      <a:pt x="477" y="88"/>
                      <a:pt x="460" y="80"/>
                      <a:pt x="435" y="68"/>
                    </a:cubicBezTo>
                    <a:cubicBezTo>
                      <a:pt x="435" y="68"/>
                      <a:pt x="435" y="68"/>
                      <a:pt x="435" y="68"/>
                    </a:cubicBezTo>
                    <a:cubicBezTo>
                      <a:pt x="434" y="68"/>
                      <a:pt x="434" y="68"/>
                      <a:pt x="434" y="68"/>
                    </a:cubicBezTo>
                    <a:cubicBezTo>
                      <a:pt x="378" y="42"/>
                      <a:pt x="278" y="0"/>
                      <a:pt x="228" y="1"/>
                    </a:cubicBezTo>
                    <a:cubicBezTo>
                      <a:pt x="155" y="4"/>
                      <a:pt x="0" y="63"/>
                      <a:pt x="0" y="63"/>
                    </a:cubicBezTo>
                  </a:path>
                </a:pathLst>
              </a:custGeom>
              <a:solidFill>
                <a:srgbClr val="FFA47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23"/>
              <p:cNvSpPr/>
              <p:nvPr/>
            </p:nvSpPr>
            <p:spPr>
              <a:xfrm>
                <a:off x="7548715" y="3707962"/>
                <a:ext cx="309092" cy="272328"/>
              </a:xfrm>
              <a:custGeom>
                <a:avLst/>
                <a:gdLst/>
                <a:ahLst/>
                <a:cxnLst/>
                <a:rect l="l" t="t" r="r" b="b"/>
                <a:pathLst>
                  <a:path w="347" h="305" extrusionOk="0">
                    <a:moveTo>
                      <a:pt x="156" y="31"/>
                    </a:moveTo>
                    <a:cubicBezTo>
                      <a:pt x="174" y="98"/>
                      <a:pt x="174" y="98"/>
                      <a:pt x="174" y="98"/>
                    </a:cubicBezTo>
                    <a:cubicBezTo>
                      <a:pt x="174" y="98"/>
                      <a:pt x="261" y="198"/>
                      <a:pt x="314" y="230"/>
                    </a:cubicBezTo>
                    <a:cubicBezTo>
                      <a:pt x="347" y="258"/>
                      <a:pt x="335" y="281"/>
                      <a:pt x="328" y="293"/>
                    </a:cubicBezTo>
                    <a:cubicBezTo>
                      <a:pt x="320" y="304"/>
                      <a:pt x="212" y="305"/>
                      <a:pt x="185" y="301"/>
                    </a:cubicBezTo>
                    <a:cubicBezTo>
                      <a:pt x="126" y="293"/>
                      <a:pt x="93" y="218"/>
                      <a:pt x="57" y="211"/>
                    </a:cubicBezTo>
                    <a:cubicBezTo>
                      <a:pt x="21" y="203"/>
                      <a:pt x="0" y="184"/>
                      <a:pt x="15" y="81"/>
                    </a:cubicBezTo>
                    <a:cubicBezTo>
                      <a:pt x="27" y="0"/>
                      <a:pt x="156" y="31"/>
                      <a:pt x="156" y="31"/>
                    </a:cubicBezTo>
                    <a:close/>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23"/>
              <p:cNvSpPr/>
              <p:nvPr/>
            </p:nvSpPr>
            <p:spPr>
              <a:xfrm>
                <a:off x="7550077" y="3796469"/>
                <a:ext cx="332921" cy="230117"/>
              </a:xfrm>
              <a:custGeom>
                <a:avLst/>
                <a:gdLst/>
                <a:ahLst/>
                <a:cxnLst/>
                <a:rect l="l" t="t" r="r" b="b"/>
                <a:pathLst>
                  <a:path w="373" h="258" extrusionOk="0">
                    <a:moveTo>
                      <a:pt x="261" y="82"/>
                    </a:moveTo>
                    <a:cubicBezTo>
                      <a:pt x="261" y="82"/>
                      <a:pt x="296" y="107"/>
                      <a:pt x="326" y="137"/>
                    </a:cubicBezTo>
                    <a:cubicBezTo>
                      <a:pt x="355" y="168"/>
                      <a:pt x="373" y="194"/>
                      <a:pt x="370" y="208"/>
                    </a:cubicBezTo>
                    <a:cubicBezTo>
                      <a:pt x="366" y="221"/>
                      <a:pt x="295" y="258"/>
                      <a:pt x="180" y="213"/>
                    </a:cubicBezTo>
                    <a:cubicBezTo>
                      <a:pt x="122" y="183"/>
                      <a:pt x="6" y="90"/>
                      <a:pt x="3" y="86"/>
                    </a:cubicBezTo>
                    <a:cubicBezTo>
                      <a:pt x="0" y="81"/>
                      <a:pt x="1" y="13"/>
                      <a:pt x="11" y="0"/>
                    </a:cubicBezTo>
                    <a:cubicBezTo>
                      <a:pt x="11" y="0"/>
                      <a:pt x="16" y="31"/>
                      <a:pt x="37" y="44"/>
                    </a:cubicBezTo>
                    <a:cubicBezTo>
                      <a:pt x="59" y="57"/>
                      <a:pt x="149" y="117"/>
                      <a:pt x="149" y="117"/>
                    </a:cubicBezTo>
                    <a:cubicBezTo>
                      <a:pt x="149" y="117"/>
                      <a:pt x="198" y="70"/>
                      <a:pt x="261" y="8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5" name="Google Shape;555;p23"/>
              <p:cNvSpPr/>
              <p:nvPr/>
            </p:nvSpPr>
            <p:spPr>
              <a:xfrm>
                <a:off x="6908745" y="3707962"/>
                <a:ext cx="312496" cy="272328"/>
              </a:xfrm>
              <a:custGeom>
                <a:avLst/>
                <a:gdLst/>
                <a:ahLst/>
                <a:cxnLst/>
                <a:rect l="l" t="t" r="r" b="b"/>
                <a:pathLst>
                  <a:path w="350" h="305" extrusionOk="0">
                    <a:moveTo>
                      <a:pt x="193" y="31"/>
                    </a:moveTo>
                    <a:cubicBezTo>
                      <a:pt x="176" y="98"/>
                      <a:pt x="176" y="98"/>
                      <a:pt x="176" y="98"/>
                    </a:cubicBezTo>
                    <a:cubicBezTo>
                      <a:pt x="176" y="98"/>
                      <a:pt x="76" y="205"/>
                      <a:pt x="29" y="233"/>
                    </a:cubicBezTo>
                    <a:cubicBezTo>
                      <a:pt x="0" y="275"/>
                      <a:pt x="21" y="274"/>
                      <a:pt x="28" y="286"/>
                    </a:cubicBezTo>
                    <a:cubicBezTo>
                      <a:pt x="36" y="297"/>
                      <a:pt x="128" y="305"/>
                      <a:pt x="155" y="301"/>
                    </a:cubicBezTo>
                    <a:cubicBezTo>
                      <a:pt x="214" y="292"/>
                      <a:pt x="257" y="218"/>
                      <a:pt x="293" y="211"/>
                    </a:cubicBezTo>
                    <a:cubicBezTo>
                      <a:pt x="329" y="203"/>
                      <a:pt x="350" y="184"/>
                      <a:pt x="335" y="81"/>
                    </a:cubicBezTo>
                    <a:cubicBezTo>
                      <a:pt x="323" y="0"/>
                      <a:pt x="193" y="31"/>
                      <a:pt x="193" y="31"/>
                    </a:cubicBezTo>
                    <a:close/>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23"/>
              <p:cNvSpPr/>
              <p:nvPr/>
            </p:nvSpPr>
            <p:spPr>
              <a:xfrm>
                <a:off x="6886959" y="3796469"/>
                <a:ext cx="332239" cy="230117"/>
              </a:xfrm>
              <a:custGeom>
                <a:avLst/>
                <a:gdLst/>
                <a:ahLst/>
                <a:cxnLst/>
                <a:rect l="l" t="t" r="r" b="b"/>
                <a:pathLst>
                  <a:path w="373" h="258" extrusionOk="0">
                    <a:moveTo>
                      <a:pt x="112" y="82"/>
                    </a:moveTo>
                    <a:cubicBezTo>
                      <a:pt x="112" y="82"/>
                      <a:pt x="77" y="107"/>
                      <a:pt x="47" y="137"/>
                    </a:cubicBezTo>
                    <a:cubicBezTo>
                      <a:pt x="18" y="168"/>
                      <a:pt x="0" y="194"/>
                      <a:pt x="3" y="208"/>
                    </a:cubicBezTo>
                    <a:cubicBezTo>
                      <a:pt x="6" y="221"/>
                      <a:pt x="78" y="258"/>
                      <a:pt x="193" y="213"/>
                    </a:cubicBezTo>
                    <a:cubicBezTo>
                      <a:pt x="250" y="183"/>
                      <a:pt x="367" y="90"/>
                      <a:pt x="370" y="86"/>
                    </a:cubicBezTo>
                    <a:cubicBezTo>
                      <a:pt x="373" y="81"/>
                      <a:pt x="372" y="13"/>
                      <a:pt x="362" y="0"/>
                    </a:cubicBezTo>
                    <a:cubicBezTo>
                      <a:pt x="362" y="0"/>
                      <a:pt x="357" y="31"/>
                      <a:pt x="335" y="44"/>
                    </a:cubicBezTo>
                    <a:cubicBezTo>
                      <a:pt x="314" y="57"/>
                      <a:pt x="224" y="117"/>
                      <a:pt x="224" y="117"/>
                    </a:cubicBezTo>
                    <a:cubicBezTo>
                      <a:pt x="224" y="117"/>
                      <a:pt x="175" y="70"/>
                      <a:pt x="112" y="8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23"/>
              <p:cNvSpPr/>
              <p:nvPr/>
            </p:nvSpPr>
            <p:spPr>
              <a:xfrm>
                <a:off x="7212391" y="2059699"/>
                <a:ext cx="548060" cy="518785"/>
              </a:xfrm>
              <a:custGeom>
                <a:avLst/>
                <a:gdLst/>
                <a:ahLst/>
                <a:cxnLst/>
                <a:rect l="l" t="t" r="r" b="b"/>
                <a:pathLst>
                  <a:path w="615" h="582" extrusionOk="0">
                    <a:moveTo>
                      <a:pt x="0" y="88"/>
                    </a:moveTo>
                    <a:cubicBezTo>
                      <a:pt x="174" y="0"/>
                      <a:pt x="174" y="0"/>
                      <a:pt x="174" y="0"/>
                    </a:cubicBezTo>
                    <a:cubicBezTo>
                      <a:pt x="174" y="0"/>
                      <a:pt x="500" y="310"/>
                      <a:pt x="545" y="352"/>
                    </a:cubicBezTo>
                    <a:cubicBezTo>
                      <a:pt x="603" y="404"/>
                      <a:pt x="615" y="538"/>
                      <a:pt x="510" y="551"/>
                    </a:cubicBezTo>
                    <a:cubicBezTo>
                      <a:pt x="221" y="582"/>
                      <a:pt x="221" y="582"/>
                      <a:pt x="221" y="582"/>
                    </a:cubicBezTo>
                    <a:cubicBezTo>
                      <a:pt x="237" y="399"/>
                      <a:pt x="237" y="399"/>
                      <a:pt x="237" y="399"/>
                    </a:cubicBezTo>
                    <a:cubicBezTo>
                      <a:pt x="48" y="255"/>
                      <a:pt x="48" y="255"/>
                      <a:pt x="48" y="255"/>
                    </a:cubicBezTo>
                    <a:cubicBezTo>
                      <a:pt x="0" y="88"/>
                      <a:pt x="0" y="88"/>
                      <a:pt x="0" y="88"/>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23"/>
              <p:cNvSpPr/>
              <p:nvPr/>
            </p:nvSpPr>
            <p:spPr>
              <a:xfrm>
                <a:off x="7370341" y="2319091"/>
                <a:ext cx="184502" cy="54466"/>
              </a:xfrm>
              <a:custGeom>
                <a:avLst/>
                <a:gdLst/>
                <a:ahLst/>
                <a:cxnLst/>
                <a:rect l="l" t="t" r="r" b="b"/>
                <a:pathLst>
                  <a:path w="271" h="80" extrusionOk="0">
                    <a:moveTo>
                      <a:pt x="0" y="0"/>
                    </a:moveTo>
                    <a:lnTo>
                      <a:pt x="5" y="68"/>
                    </a:lnTo>
                    <a:lnTo>
                      <a:pt x="271" y="80"/>
                    </a:lnTo>
                    <a:lnTo>
                      <a:pt x="0" y="0"/>
                    </a:lnTo>
                    <a:close/>
                  </a:path>
                </a:pathLst>
              </a:custGeom>
              <a:solidFill>
                <a:srgbClr val="334157">
                  <a:alpha val="291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23"/>
              <p:cNvSpPr/>
              <p:nvPr/>
            </p:nvSpPr>
            <p:spPr>
              <a:xfrm>
                <a:off x="6615312" y="2037232"/>
                <a:ext cx="395556" cy="444575"/>
              </a:xfrm>
              <a:custGeom>
                <a:avLst/>
                <a:gdLst/>
                <a:ahLst/>
                <a:cxnLst/>
                <a:rect l="l" t="t" r="r" b="b"/>
                <a:pathLst>
                  <a:path w="443" h="498" extrusionOk="0">
                    <a:moveTo>
                      <a:pt x="0" y="106"/>
                    </a:moveTo>
                    <a:cubicBezTo>
                      <a:pt x="0" y="106"/>
                      <a:pt x="208" y="496"/>
                      <a:pt x="287" y="497"/>
                    </a:cubicBezTo>
                    <a:cubicBezTo>
                      <a:pt x="365" y="498"/>
                      <a:pt x="443" y="264"/>
                      <a:pt x="443" y="264"/>
                    </a:cubicBezTo>
                    <a:cubicBezTo>
                      <a:pt x="366" y="0"/>
                      <a:pt x="366" y="0"/>
                      <a:pt x="366" y="0"/>
                    </a:cubicBezTo>
                    <a:cubicBezTo>
                      <a:pt x="366" y="0"/>
                      <a:pt x="282" y="287"/>
                      <a:pt x="273" y="291"/>
                    </a:cubicBezTo>
                    <a:cubicBezTo>
                      <a:pt x="47" y="16"/>
                      <a:pt x="47" y="16"/>
                      <a:pt x="47" y="16"/>
                    </a:cubicBezTo>
                    <a:cubicBezTo>
                      <a:pt x="0" y="106"/>
                      <a:pt x="0" y="106"/>
                      <a:pt x="0" y="106"/>
                    </a:cubicBezTo>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23"/>
              <p:cNvSpPr/>
              <p:nvPr/>
            </p:nvSpPr>
            <p:spPr>
              <a:xfrm>
                <a:off x="6534295" y="2008637"/>
                <a:ext cx="111654" cy="141611"/>
              </a:xfrm>
              <a:custGeom>
                <a:avLst/>
                <a:gdLst/>
                <a:ahLst/>
                <a:cxnLst/>
                <a:rect l="l" t="t" r="r" b="b"/>
                <a:pathLst>
                  <a:path w="125" h="159" extrusionOk="0">
                    <a:moveTo>
                      <a:pt x="110" y="141"/>
                    </a:moveTo>
                    <a:cubicBezTo>
                      <a:pt x="110" y="141"/>
                      <a:pt x="58" y="159"/>
                      <a:pt x="35" y="152"/>
                    </a:cubicBezTo>
                    <a:cubicBezTo>
                      <a:pt x="13" y="144"/>
                      <a:pt x="0" y="127"/>
                      <a:pt x="0" y="127"/>
                    </a:cubicBezTo>
                    <a:cubicBezTo>
                      <a:pt x="45" y="9"/>
                      <a:pt x="45" y="9"/>
                      <a:pt x="45" y="9"/>
                    </a:cubicBezTo>
                    <a:cubicBezTo>
                      <a:pt x="45" y="9"/>
                      <a:pt x="76" y="0"/>
                      <a:pt x="78" y="2"/>
                    </a:cubicBezTo>
                    <a:cubicBezTo>
                      <a:pt x="79" y="4"/>
                      <a:pt x="125" y="84"/>
                      <a:pt x="125" y="84"/>
                    </a:cubicBezTo>
                    <a:cubicBezTo>
                      <a:pt x="110" y="141"/>
                      <a:pt x="110" y="141"/>
                      <a:pt x="110" y="141"/>
                    </a:cubicBezTo>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23"/>
              <p:cNvSpPr/>
              <p:nvPr/>
            </p:nvSpPr>
            <p:spPr>
              <a:xfrm>
                <a:off x="6565612" y="2143440"/>
                <a:ext cx="33360" cy="2723"/>
              </a:xfrm>
              <a:custGeom>
                <a:avLst/>
                <a:gdLst/>
                <a:ahLst/>
                <a:cxnLst/>
                <a:rect l="l" t="t" r="r" b="b"/>
                <a:pathLst>
                  <a:path w="37" h="3" extrusionOk="0">
                    <a:moveTo>
                      <a:pt x="37" y="0"/>
                    </a:moveTo>
                    <a:cubicBezTo>
                      <a:pt x="29" y="2"/>
                      <a:pt x="21" y="3"/>
                      <a:pt x="13" y="3"/>
                    </a:cubicBezTo>
                    <a:cubicBezTo>
                      <a:pt x="8" y="3"/>
                      <a:pt x="4" y="2"/>
                      <a:pt x="0" y="1"/>
                    </a:cubicBezTo>
                    <a:cubicBezTo>
                      <a:pt x="4" y="2"/>
                      <a:pt x="8" y="3"/>
                      <a:pt x="13" y="3"/>
                    </a:cubicBezTo>
                    <a:cubicBezTo>
                      <a:pt x="21" y="3"/>
                      <a:pt x="29" y="2"/>
                      <a:pt x="37" y="0"/>
                    </a:cubicBezTo>
                    <a:moveTo>
                      <a:pt x="37" y="0"/>
                    </a:moveTo>
                    <a:cubicBezTo>
                      <a:pt x="37" y="0"/>
                      <a:pt x="37" y="0"/>
                      <a:pt x="37" y="0"/>
                    </a:cubicBezTo>
                    <a:cubicBezTo>
                      <a:pt x="37" y="0"/>
                      <a:pt x="37" y="0"/>
                      <a:pt x="37" y="0"/>
                    </a:cubicBezTo>
                  </a:path>
                </a:pathLst>
              </a:custGeom>
              <a:solidFill>
                <a:srgbClr val="FFD1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23"/>
              <p:cNvSpPr/>
              <p:nvPr/>
            </p:nvSpPr>
            <p:spPr>
              <a:xfrm>
                <a:off x="6539060" y="2073996"/>
                <a:ext cx="99400" cy="72167"/>
              </a:xfrm>
              <a:custGeom>
                <a:avLst/>
                <a:gdLst/>
                <a:ahLst/>
                <a:cxnLst/>
                <a:rect l="l" t="t" r="r" b="b"/>
                <a:pathLst>
                  <a:path w="112" h="81" extrusionOk="0">
                    <a:moveTo>
                      <a:pt x="71" y="1"/>
                    </a:moveTo>
                    <a:cubicBezTo>
                      <a:pt x="72" y="2"/>
                      <a:pt x="72" y="2"/>
                      <a:pt x="72" y="2"/>
                    </a:cubicBezTo>
                    <a:cubicBezTo>
                      <a:pt x="74" y="4"/>
                      <a:pt x="75" y="6"/>
                      <a:pt x="77" y="7"/>
                    </a:cubicBezTo>
                    <a:cubicBezTo>
                      <a:pt x="75" y="5"/>
                      <a:pt x="73" y="3"/>
                      <a:pt x="71" y="1"/>
                    </a:cubicBezTo>
                    <a:moveTo>
                      <a:pt x="68" y="0"/>
                    </a:moveTo>
                    <a:cubicBezTo>
                      <a:pt x="68" y="0"/>
                      <a:pt x="68" y="0"/>
                      <a:pt x="68" y="1"/>
                    </a:cubicBezTo>
                    <a:cubicBezTo>
                      <a:pt x="66" y="19"/>
                      <a:pt x="66" y="19"/>
                      <a:pt x="66" y="19"/>
                    </a:cubicBezTo>
                    <a:cubicBezTo>
                      <a:pt x="66" y="20"/>
                      <a:pt x="66" y="21"/>
                      <a:pt x="65" y="23"/>
                    </a:cubicBezTo>
                    <a:cubicBezTo>
                      <a:pt x="65" y="23"/>
                      <a:pt x="65" y="23"/>
                      <a:pt x="65" y="23"/>
                    </a:cubicBezTo>
                    <a:cubicBezTo>
                      <a:pt x="62" y="52"/>
                      <a:pt x="62" y="52"/>
                      <a:pt x="62" y="52"/>
                    </a:cubicBezTo>
                    <a:cubicBezTo>
                      <a:pt x="61" y="60"/>
                      <a:pt x="54" y="66"/>
                      <a:pt x="47" y="66"/>
                    </a:cubicBezTo>
                    <a:cubicBezTo>
                      <a:pt x="46" y="66"/>
                      <a:pt x="46" y="66"/>
                      <a:pt x="45" y="66"/>
                    </a:cubicBezTo>
                    <a:cubicBezTo>
                      <a:pt x="38" y="65"/>
                      <a:pt x="38" y="65"/>
                      <a:pt x="38" y="65"/>
                    </a:cubicBezTo>
                    <a:cubicBezTo>
                      <a:pt x="24" y="63"/>
                      <a:pt x="24" y="63"/>
                      <a:pt x="24" y="63"/>
                    </a:cubicBezTo>
                    <a:cubicBezTo>
                      <a:pt x="21" y="63"/>
                      <a:pt x="18" y="62"/>
                      <a:pt x="16" y="60"/>
                    </a:cubicBezTo>
                    <a:cubicBezTo>
                      <a:pt x="15" y="60"/>
                      <a:pt x="15" y="60"/>
                      <a:pt x="14" y="60"/>
                    </a:cubicBezTo>
                    <a:cubicBezTo>
                      <a:pt x="9" y="60"/>
                      <a:pt x="5" y="60"/>
                      <a:pt x="0" y="59"/>
                    </a:cubicBezTo>
                    <a:cubicBezTo>
                      <a:pt x="6" y="65"/>
                      <a:pt x="16" y="74"/>
                      <a:pt x="30" y="79"/>
                    </a:cubicBezTo>
                    <a:cubicBezTo>
                      <a:pt x="30" y="79"/>
                      <a:pt x="30" y="79"/>
                      <a:pt x="30" y="79"/>
                    </a:cubicBezTo>
                    <a:cubicBezTo>
                      <a:pt x="34" y="80"/>
                      <a:pt x="38" y="81"/>
                      <a:pt x="43" y="81"/>
                    </a:cubicBezTo>
                    <a:cubicBezTo>
                      <a:pt x="51" y="81"/>
                      <a:pt x="59" y="80"/>
                      <a:pt x="67" y="78"/>
                    </a:cubicBezTo>
                    <a:cubicBezTo>
                      <a:pt x="67" y="78"/>
                      <a:pt x="67" y="78"/>
                      <a:pt x="67" y="78"/>
                    </a:cubicBezTo>
                    <a:cubicBezTo>
                      <a:pt x="67" y="78"/>
                      <a:pt x="67" y="78"/>
                      <a:pt x="67" y="78"/>
                    </a:cubicBezTo>
                    <a:cubicBezTo>
                      <a:pt x="76" y="76"/>
                      <a:pt x="84" y="74"/>
                      <a:pt x="91" y="72"/>
                    </a:cubicBezTo>
                    <a:cubicBezTo>
                      <a:pt x="112" y="49"/>
                      <a:pt x="109" y="22"/>
                      <a:pt x="109" y="22"/>
                    </a:cubicBezTo>
                    <a:cubicBezTo>
                      <a:pt x="109" y="22"/>
                      <a:pt x="109" y="22"/>
                      <a:pt x="109" y="22"/>
                    </a:cubicBezTo>
                    <a:cubicBezTo>
                      <a:pt x="99" y="20"/>
                      <a:pt x="92" y="17"/>
                      <a:pt x="86" y="13"/>
                    </a:cubicBezTo>
                    <a:cubicBezTo>
                      <a:pt x="86" y="13"/>
                      <a:pt x="86" y="13"/>
                      <a:pt x="86" y="13"/>
                    </a:cubicBezTo>
                    <a:cubicBezTo>
                      <a:pt x="80" y="11"/>
                      <a:pt x="75" y="8"/>
                      <a:pt x="71" y="4"/>
                    </a:cubicBezTo>
                    <a:cubicBezTo>
                      <a:pt x="70" y="2"/>
                      <a:pt x="69" y="1"/>
                      <a:pt x="68" y="0"/>
                    </a:cubicBezTo>
                  </a:path>
                </a:pathLst>
              </a:custGeom>
              <a:solidFill>
                <a:srgbClr val="8F5D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23"/>
              <p:cNvSpPr/>
              <p:nvPr/>
            </p:nvSpPr>
            <p:spPr>
              <a:xfrm>
                <a:off x="6586037" y="1939875"/>
                <a:ext cx="5447" cy="49019"/>
              </a:xfrm>
              <a:custGeom>
                <a:avLst/>
                <a:gdLst/>
                <a:ahLst/>
                <a:cxnLst/>
                <a:rect l="l" t="t" r="r" b="b"/>
                <a:pathLst>
                  <a:path w="8" h="72" extrusionOk="0">
                    <a:moveTo>
                      <a:pt x="8" y="0"/>
                    </a:moveTo>
                    <a:lnTo>
                      <a:pt x="0" y="72"/>
                    </a:lnTo>
                    <a:lnTo>
                      <a:pt x="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564" name="Google Shape;564;p23"/>
              <p:cNvCxnSpPr/>
              <p:nvPr/>
            </p:nvCxnSpPr>
            <p:spPr>
              <a:xfrm flipH="1">
                <a:off x="6586084" y="1939875"/>
                <a:ext cx="5400" cy="48900"/>
              </a:xfrm>
              <a:prstGeom prst="straightConnector1">
                <a:avLst/>
              </a:prstGeom>
              <a:noFill/>
              <a:ln>
                <a:noFill/>
              </a:ln>
            </p:spPr>
          </p:cxnSp>
          <p:sp>
            <p:nvSpPr>
              <p:cNvPr id="565" name="Google Shape;565;p23"/>
              <p:cNvSpPr/>
              <p:nvPr/>
            </p:nvSpPr>
            <p:spPr>
              <a:xfrm>
                <a:off x="6576506" y="1939194"/>
                <a:ext cx="24510" cy="51742"/>
              </a:xfrm>
              <a:custGeom>
                <a:avLst/>
                <a:gdLst/>
                <a:ahLst/>
                <a:cxnLst/>
                <a:rect l="l" t="t" r="r" b="b"/>
                <a:pathLst>
                  <a:path w="36" h="76" extrusionOk="0">
                    <a:moveTo>
                      <a:pt x="27" y="76"/>
                    </a:moveTo>
                    <a:lnTo>
                      <a:pt x="0" y="72"/>
                    </a:lnTo>
                    <a:lnTo>
                      <a:pt x="9" y="0"/>
                    </a:lnTo>
                    <a:lnTo>
                      <a:pt x="36" y="3"/>
                    </a:lnTo>
                    <a:lnTo>
                      <a:pt x="27" y="7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23"/>
              <p:cNvSpPr/>
              <p:nvPr/>
            </p:nvSpPr>
            <p:spPr>
              <a:xfrm>
                <a:off x="6547911" y="1973235"/>
                <a:ext cx="61274" cy="160673"/>
              </a:xfrm>
              <a:custGeom>
                <a:avLst/>
                <a:gdLst/>
                <a:ahLst/>
                <a:cxnLst/>
                <a:rect l="l" t="t" r="r" b="b"/>
                <a:pathLst>
                  <a:path w="69" h="180" extrusionOk="0">
                    <a:moveTo>
                      <a:pt x="56" y="3"/>
                    </a:moveTo>
                    <a:cubicBezTo>
                      <a:pt x="49" y="2"/>
                      <a:pt x="49" y="2"/>
                      <a:pt x="49" y="2"/>
                    </a:cubicBezTo>
                    <a:cubicBezTo>
                      <a:pt x="48" y="2"/>
                      <a:pt x="48" y="2"/>
                      <a:pt x="48" y="2"/>
                    </a:cubicBezTo>
                    <a:cubicBezTo>
                      <a:pt x="34" y="0"/>
                      <a:pt x="34" y="0"/>
                      <a:pt x="34" y="0"/>
                    </a:cubicBezTo>
                    <a:cubicBezTo>
                      <a:pt x="17" y="14"/>
                      <a:pt x="17" y="14"/>
                      <a:pt x="17" y="14"/>
                    </a:cubicBezTo>
                    <a:cubicBezTo>
                      <a:pt x="1" y="159"/>
                      <a:pt x="1" y="159"/>
                      <a:pt x="1" y="159"/>
                    </a:cubicBezTo>
                    <a:cubicBezTo>
                      <a:pt x="0" y="168"/>
                      <a:pt x="5" y="175"/>
                      <a:pt x="14" y="176"/>
                    </a:cubicBezTo>
                    <a:cubicBezTo>
                      <a:pt x="28" y="178"/>
                      <a:pt x="28" y="178"/>
                      <a:pt x="28" y="178"/>
                    </a:cubicBezTo>
                    <a:cubicBezTo>
                      <a:pt x="35" y="179"/>
                      <a:pt x="35" y="179"/>
                      <a:pt x="35" y="179"/>
                    </a:cubicBezTo>
                    <a:cubicBezTo>
                      <a:pt x="43" y="180"/>
                      <a:pt x="51" y="173"/>
                      <a:pt x="52" y="165"/>
                    </a:cubicBezTo>
                    <a:cubicBezTo>
                      <a:pt x="69" y="20"/>
                      <a:pt x="69" y="20"/>
                      <a:pt x="69" y="20"/>
                    </a:cubicBezTo>
                    <a:cubicBezTo>
                      <a:pt x="56" y="3"/>
                      <a:pt x="56" y="3"/>
                      <a:pt x="56" y="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23"/>
              <p:cNvSpPr/>
              <p:nvPr/>
            </p:nvSpPr>
            <p:spPr>
              <a:xfrm>
                <a:off x="6521359" y="1732225"/>
                <a:ext cx="161354" cy="202203"/>
              </a:xfrm>
              <a:custGeom>
                <a:avLst/>
                <a:gdLst/>
                <a:ahLst/>
                <a:cxnLst/>
                <a:rect l="l" t="t" r="r" b="b"/>
                <a:pathLst>
                  <a:path w="181" h="227" extrusionOk="0">
                    <a:moveTo>
                      <a:pt x="175" y="122"/>
                    </a:moveTo>
                    <a:cubicBezTo>
                      <a:pt x="170" y="182"/>
                      <a:pt x="127" y="227"/>
                      <a:pt x="80" y="222"/>
                    </a:cubicBezTo>
                    <a:cubicBezTo>
                      <a:pt x="33" y="218"/>
                      <a:pt x="0" y="166"/>
                      <a:pt x="6" y="106"/>
                    </a:cubicBezTo>
                    <a:cubicBezTo>
                      <a:pt x="11" y="46"/>
                      <a:pt x="54" y="0"/>
                      <a:pt x="101" y="5"/>
                    </a:cubicBezTo>
                    <a:cubicBezTo>
                      <a:pt x="148" y="9"/>
                      <a:pt x="181" y="62"/>
                      <a:pt x="175" y="12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23"/>
              <p:cNvSpPr/>
              <p:nvPr/>
            </p:nvSpPr>
            <p:spPr>
              <a:xfrm>
                <a:off x="6502296" y="1708396"/>
                <a:ext cx="197438" cy="255987"/>
              </a:xfrm>
              <a:custGeom>
                <a:avLst/>
                <a:gdLst/>
                <a:ahLst/>
                <a:cxnLst/>
                <a:rect l="l" t="t" r="r" b="b"/>
                <a:pathLst>
                  <a:path w="221" h="287" extrusionOk="0">
                    <a:moveTo>
                      <a:pt x="192" y="69"/>
                    </a:moveTo>
                    <a:cubicBezTo>
                      <a:pt x="163" y="13"/>
                      <a:pt x="104" y="0"/>
                      <a:pt x="58" y="41"/>
                    </a:cubicBezTo>
                    <a:cubicBezTo>
                      <a:pt x="13" y="82"/>
                      <a:pt x="0" y="161"/>
                      <a:pt x="29" y="218"/>
                    </a:cubicBezTo>
                    <a:cubicBezTo>
                      <a:pt x="58" y="274"/>
                      <a:pt x="118" y="287"/>
                      <a:pt x="163" y="246"/>
                    </a:cubicBezTo>
                    <a:cubicBezTo>
                      <a:pt x="208" y="205"/>
                      <a:pt x="221" y="126"/>
                      <a:pt x="192" y="69"/>
                    </a:cubicBezTo>
                    <a:close/>
                    <a:moveTo>
                      <a:pt x="153" y="227"/>
                    </a:moveTo>
                    <a:cubicBezTo>
                      <a:pt x="116" y="260"/>
                      <a:pt x="68" y="250"/>
                      <a:pt x="44" y="204"/>
                    </a:cubicBezTo>
                    <a:cubicBezTo>
                      <a:pt x="21" y="158"/>
                      <a:pt x="31" y="93"/>
                      <a:pt x="68" y="60"/>
                    </a:cubicBezTo>
                    <a:cubicBezTo>
                      <a:pt x="105" y="27"/>
                      <a:pt x="154" y="37"/>
                      <a:pt x="177" y="83"/>
                    </a:cubicBezTo>
                    <a:cubicBezTo>
                      <a:pt x="201" y="129"/>
                      <a:pt x="190" y="194"/>
                      <a:pt x="153" y="22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23"/>
              <p:cNvSpPr/>
              <p:nvPr/>
            </p:nvSpPr>
            <p:spPr>
              <a:xfrm>
                <a:off x="6505019" y="2005233"/>
                <a:ext cx="101442" cy="123228"/>
              </a:xfrm>
              <a:custGeom>
                <a:avLst/>
                <a:gdLst/>
                <a:ahLst/>
                <a:cxnLst/>
                <a:rect l="l" t="t" r="r" b="b"/>
                <a:pathLst>
                  <a:path w="114" h="138" extrusionOk="0">
                    <a:moveTo>
                      <a:pt x="113" y="43"/>
                    </a:moveTo>
                    <a:cubicBezTo>
                      <a:pt x="112" y="50"/>
                      <a:pt x="103" y="52"/>
                      <a:pt x="100" y="53"/>
                    </a:cubicBezTo>
                    <a:cubicBezTo>
                      <a:pt x="100" y="53"/>
                      <a:pt x="100" y="53"/>
                      <a:pt x="100" y="53"/>
                    </a:cubicBezTo>
                    <a:cubicBezTo>
                      <a:pt x="99" y="53"/>
                      <a:pt x="100" y="53"/>
                      <a:pt x="99" y="53"/>
                    </a:cubicBezTo>
                    <a:cubicBezTo>
                      <a:pt x="99" y="54"/>
                      <a:pt x="100" y="55"/>
                      <a:pt x="103" y="58"/>
                    </a:cubicBezTo>
                    <a:cubicBezTo>
                      <a:pt x="106" y="61"/>
                      <a:pt x="109" y="65"/>
                      <a:pt x="108" y="73"/>
                    </a:cubicBezTo>
                    <a:cubicBezTo>
                      <a:pt x="108" y="76"/>
                      <a:pt x="106" y="78"/>
                      <a:pt x="104" y="79"/>
                    </a:cubicBezTo>
                    <a:cubicBezTo>
                      <a:pt x="100" y="82"/>
                      <a:pt x="95" y="83"/>
                      <a:pt x="95" y="83"/>
                    </a:cubicBezTo>
                    <a:cubicBezTo>
                      <a:pt x="95" y="83"/>
                      <a:pt x="95" y="83"/>
                      <a:pt x="95" y="83"/>
                    </a:cubicBezTo>
                    <a:cubicBezTo>
                      <a:pt x="96" y="84"/>
                      <a:pt x="106" y="89"/>
                      <a:pt x="103" y="100"/>
                    </a:cubicBezTo>
                    <a:cubicBezTo>
                      <a:pt x="101" y="111"/>
                      <a:pt x="85" y="110"/>
                      <a:pt x="85" y="111"/>
                    </a:cubicBezTo>
                    <a:cubicBezTo>
                      <a:pt x="85" y="111"/>
                      <a:pt x="89" y="113"/>
                      <a:pt x="92" y="116"/>
                    </a:cubicBezTo>
                    <a:cubicBezTo>
                      <a:pt x="93" y="118"/>
                      <a:pt x="94" y="121"/>
                      <a:pt x="92" y="124"/>
                    </a:cubicBezTo>
                    <a:cubicBezTo>
                      <a:pt x="89" y="130"/>
                      <a:pt x="79" y="133"/>
                      <a:pt x="72" y="135"/>
                    </a:cubicBezTo>
                    <a:cubicBezTo>
                      <a:pt x="71" y="135"/>
                      <a:pt x="70" y="135"/>
                      <a:pt x="69" y="136"/>
                    </a:cubicBezTo>
                    <a:cubicBezTo>
                      <a:pt x="68" y="136"/>
                      <a:pt x="68" y="136"/>
                      <a:pt x="68" y="136"/>
                    </a:cubicBezTo>
                    <a:cubicBezTo>
                      <a:pt x="67" y="136"/>
                      <a:pt x="67" y="136"/>
                      <a:pt x="67" y="136"/>
                    </a:cubicBezTo>
                    <a:cubicBezTo>
                      <a:pt x="50" y="138"/>
                      <a:pt x="26" y="137"/>
                      <a:pt x="15" y="127"/>
                    </a:cubicBezTo>
                    <a:cubicBezTo>
                      <a:pt x="11" y="123"/>
                      <a:pt x="11" y="111"/>
                      <a:pt x="14" y="104"/>
                    </a:cubicBezTo>
                    <a:cubicBezTo>
                      <a:pt x="0" y="94"/>
                      <a:pt x="3" y="71"/>
                      <a:pt x="12" y="67"/>
                    </a:cubicBezTo>
                    <a:cubicBezTo>
                      <a:pt x="0" y="47"/>
                      <a:pt x="7" y="37"/>
                      <a:pt x="17" y="33"/>
                    </a:cubicBezTo>
                    <a:cubicBezTo>
                      <a:pt x="14" y="14"/>
                      <a:pt x="26" y="2"/>
                      <a:pt x="33" y="0"/>
                    </a:cubicBezTo>
                    <a:cubicBezTo>
                      <a:pt x="41" y="0"/>
                      <a:pt x="54" y="3"/>
                      <a:pt x="73" y="10"/>
                    </a:cubicBezTo>
                    <a:cubicBezTo>
                      <a:pt x="73" y="10"/>
                      <a:pt x="73" y="10"/>
                      <a:pt x="73" y="10"/>
                    </a:cubicBezTo>
                    <a:cubicBezTo>
                      <a:pt x="73" y="10"/>
                      <a:pt x="73" y="11"/>
                      <a:pt x="74" y="11"/>
                    </a:cubicBezTo>
                    <a:cubicBezTo>
                      <a:pt x="76" y="12"/>
                      <a:pt x="86" y="15"/>
                      <a:pt x="88" y="17"/>
                    </a:cubicBezTo>
                    <a:cubicBezTo>
                      <a:pt x="105" y="24"/>
                      <a:pt x="114" y="36"/>
                      <a:pt x="113" y="43"/>
                    </a:cubicBezTo>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23"/>
              <p:cNvSpPr/>
              <p:nvPr/>
            </p:nvSpPr>
            <p:spPr>
              <a:xfrm>
                <a:off x="6539741" y="1976639"/>
                <a:ext cx="118462" cy="117101"/>
              </a:xfrm>
              <a:custGeom>
                <a:avLst/>
                <a:gdLst/>
                <a:ahLst/>
                <a:cxnLst/>
                <a:rect l="l" t="t" r="r" b="b"/>
                <a:pathLst>
                  <a:path w="133" h="131" extrusionOk="0">
                    <a:moveTo>
                      <a:pt x="133" y="86"/>
                    </a:moveTo>
                    <a:cubicBezTo>
                      <a:pt x="133" y="86"/>
                      <a:pt x="116" y="34"/>
                      <a:pt x="82" y="7"/>
                    </a:cubicBezTo>
                    <a:cubicBezTo>
                      <a:pt x="65" y="0"/>
                      <a:pt x="0" y="52"/>
                      <a:pt x="0" y="52"/>
                    </a:cubicBezTo>
                    <a:cubicBezTo>
                      <a:pt x="5" y="77"/>
                      <a:pt x="38" y="80"/>
                      <a:pt x="61" y="61"/>
                    </a:cubicBezTo>
                    <a:cubicBezTo>
                      <a:pt x="61" y="61"/>
                      <a:pt x="44" y="116"/>
                      <a:pt x="108" y="131"/>
                    </a:cubicBezTo>
                    <a:cubicBezTo>
                      <a:pt x="133" y="86"/>
                      <a:pt x="133" y="86"/>
                      <a:pt x="133" y="86"/>
                    </a:cubicBezTo>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23"/>
              <p:cNvSpPr/>
              <p:nvPr/>
            </p:nvSpPr>
            <p:spPr>
              <a:xfrm>
                <a:off x="6539741" y="2022935"/>
                <a:ext cx="60593" cy="51061"/>
              </a:xfrm>
              <a:custGeom>
                <a:avLst/>
                <a:gdLst/>
                <a:ahLst/>
                <a:cxnLst/>
                <a:rect l="l" t="t" r="r" b="b"/>
                <a:pathLst>
                  <a:path w="68" h="57" extrusionOk="0">
                    <a:moveTo>
                      <a:pt x="0" y="0"/>
                    </a:moveTo>
                    <a:cubicBezTo>
                      <a:pt x="0" y="6"/>
                      <a:pt x="3" y="12"/>
                      <a:pt x="8" y="16"/>
                    </a:cubicBezTo>
                    <a:cubicBezTo>
                      <a:pt x="13" y="20"/>
                      <a:pt x="19" y="22"/>
                      <a:pt x="26" y="23"/>
                    </a:cubicBezTo>
                    <a:cubicBezTo>
                      <a:pt x="26" y="23"/>
                      <a:pt x="27" y="23"/>
                      <a:pt x="28" y="23"/>
                    </a:cubicBezTo>
                    <a:cubicBezTo>
                      <a:pt x="33" y="23"/>
                      <a:pt x="39" y="22"/>
                      <a:pt x="44" y="20"/>
                    </a:cubicBezTo>
                    <a:cubicBezTo>
                      <a:pt x="49" y="19"/>
                      <a:pt x="53" y="17"/>
                      <a:pt x="57" y="15"/>
                    </a:cubicBezTo>
                    <a:cubicBezTo>
                      <a:pt x="56" y="19"/>
                      <a:pt x="56" y="24"/>
                      <a:pt x="57" y="28"/>
                    </a:cubicBezTo>
                    <a:cubicBezTo>
                      <a:pt x="57" y="29"/>
                      <a:pt x="57" y="31"/>
                      <a:pt x="57" y="32"/>
                    </a:cubicBezTo>
                    <a:cubicBezTo>
                      <a:pt x="57" y="32"/>
                      <a:pt x="57" y="32"/>
                      <a:pt x="57" y="32"/>
                    </a:cubicBezTo>
                    <a:cubicBezTo>
                      <a:pt x="57" y="32"/>
                      <a:pt x="57" y="32"/>
                      <a:pt x="57" y="32"/>
                    </a:cubicBezTo>
                    <a:cubicBezTo>
                      <a:pt x="57" y="34"/>
                      <a:pt x="57" y="36"/>
                      <a:pt x="58" y="38"/>
                    </a:cubicBezTo>
                    <a:cubicBezTo>
                      <a:pt x="58" y="38"/>
                      <a:pt x="58" y="38"/>
                      <a:pt x="58" y="38"/>
                    </a:cubicBezTo>
                    <a:cubicBezTo>
                      <a:pt x="58" y="38"/>
                      <a:pt x="58" y="38"/>
                      <a:pt x="58" y="38"/>
                    </a:cubicBezTo>
                    <a:cubicBezTo>
                      <a:pt x="59" y="41"/>
                      <a:pt x="59" y="43"/>
                      <a:pt x="60" y="46"/>
                    </a:cubicBezTo>
                    <a:cubicBezTo>
                      <a:pt x="62" y="50"/>
                      <a:pt x="64" y="54"/>
                      <a:pt x="67" y="57"/>
                    </a:cubicBezTo>
                    <a:cubicBezTo>
                      <a:pt x="68" y="57"/>
                      <a:pt x="68" y="56"/>
                      <a:pt x="68" y="55"/>
                    </a:cubicBezTo>
                    <a:cubicBezTo>
                      <a:pt x="53" y="34"/>
                      <a:pt x="61" y="9"/>
                      <a:pt x="61" y="9"/>
                    </a:cubicBezTo>
                    <a:cubicBezTo>
                      <a:pt x="51" y="17"/>
                      <a:pt x="40" y="22"/>
                      <a:pt x="29" y="22"/>
                    </a:cubicBezTo>
                    <a:cubicBezTo>
                      <a:pt x="15" y="22"/>
                      <a:pt x="3" y="14"/>
                      <a:pt x="0" y="0"/>
                    </a:cubicBezTo>
                  </a:path>
                </a:pathLst>
              </a:custGeom>
              <a:solidFill>
                <a:srgbClr val="8F5D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23"/>
              <p:cNvSpPr/>
              <p:nvPr/>
            </p:nvSpPr>
            <p:spPr>
              <a:xfrm>
                <a:off x="6533614" y="2097825"/>
                <a:ext cx="53785" cy="10893"/>
              </a:xfrm>
              <a:custGeom>
                <a:avLst/>
                <a:gdLst/>
                <a:ahLst/>
                <a:cxnLst/>
                <a:rect l="l" t="t" r="r" b="b"/>
                <a:pathLst>
                  <a:path w="60" h="12" extrusionOk="0">
                    <a:moveTo>
                      <a:pt x="0" y="0"/>
                    </a:moveTo>
                    <a:cubicBezTo>
                      <a:pt x="60" y="12"/>
                      <a:pt x="60" y="12"/>
                      <a:pt x="60" y="12"/>
                    </a:cubicBezTo>
                    <a:cubicBezTo>
                      <a:pt x="57" y="9"/>
                      <a:pt x="53" y="7"/>
                      <a:pt x="53" y="7"/>
                    </a:cubicBezTo>
                    <a:cubicBezTo>
                      <a:pt x="53" y="7"/>
                      <a:pt x="53" y="7"/>
                      <a:pt x="53" y="7"/>
                    </a:cubicBezTo>
                    <a:cubicBezTo>
                      <a:pt x="53" y="7"/>
                      <a:pt x="53" y="7"/>
                      <a:pt x="53" y="7"/>
                    </a:cubicBezTo>
                    <a:cubicBezTo>
                      <a:pt x="0" y="0"/>
                      <a:pt x="0" y="0"/>
                      <a:pt x="0" y="0"/>
                    </a:cubicBezTo>
                  </a:path>
                </a:pathLst>
              </a:custGeom>
              <a:solidFill>
                <a:srgbClr val="8F5D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23"/>
              <p:cNvSpPr/>
              <p:nvPr/>
            </p:nvSpPr>
            <p:spPr>
              <a:xfrm>
                <a:off x="6534295" y="2068549"/>
                <a:ext cx="63316" cy="10893"/>
              </a:xfrm>
              <a:custGeom>
                <a:avLst/>
                <a:gdLst/>
                <a:ahLst/>
                <a:cxnLst/>
                <a:rect l="l" t="t" r="r" b="b"/>
                <a:pathLst>
                  <a:path w="71" h="12" extrusionOk="0">
                    <a:moveTo>
                      <a:pt x="0" y="0"/>
                    </a:moveTo>
                    <a:cubicBezTo>
                      <a:pt x="62" y="12"/>
                      <a:pt x="62" y="12"/>
                      <a:pt x="62" y="12"/>
                    </a:cubicBezTo>
                    <a:cubicBezTo>
                      <a:pt x="62" y="12"/>
                      <a:pt x="67" y="11"/>
                      <a:pt x="71" y="8"/>
                    </a:cubicBezTo>
                    <a:cubicBezTo>
                      <a:pt x="71" y="8"/>
                      <a:pt x="71" y="8"/>
                      <a:pt x="71" y="8"/>
                    </a:cubicBezTo>
                    <a:cubicBezTo>
                      <a:pt x="0" y="0"/>
                      <a:pt x="0" y="0"/>
                      <a:pt x="0" y="0"/>
                    </a:cubicBezTo>
                  </a:path>
                </a:pathLst>
              </a:custGeom>
              <a:solidFill>
                <a:srgbClr val="8F5D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23"/>
              <p:cNvSpPr/>
              <p:nvPr/>
            </p:nvSpPr>
            <p:spPr>
              <a:xfrm>
                <a:off x="6539741" y="2042678"/>
                <a:ext cx="51742" cy="14297"/>
              </a:xfrm>
              <a:custGeom>
                <a:avLst/>
                <a:gdLst/>
                <a:ahLst/>
                <a:cxnLst/>
                <a:rect l="l" t="t" r="r" b="b"/>
                <a:pathLst>
                  <a:path w="58" h="16" extrusionOk="0">
                    <a:moveTo>
                      <a:pt x="0" y="0"/>
                    </a:moveTo>
                    <a:cubicBezTo>
                      <a:pt x="58" y="16"/>
                      <a:pt x="58" y="16"/>
                      <a:pt x="58" y="16"/>
                    </a:cubicBezTo>
                    <a:cubicBezTo>
                      <a:pt x="58" y="16"/>
                      <a:pt x="58" y="16"/>
                      <a:pt x="58" y="16"/>
                    </a:cubicBezTo>
                    <a:cubicBezTo>
                      <a:pt x="58" y="15"/>
                      <a:pt x="57" y="11"/>
                      <a:pt x="57" y="10"/>
                    </a:cubicBezTo>
                    <a:cubicBezTo>
                      <a:pt x="57" y="10"/>
                      <a:pt x="57" y="10"/>
                      <a:pt x="57" y="10"/>
                    </a:cubicBezTo>
                    <a:cubicBezTo>
                      <a:pt x="0" y="0"/>
                      <a:pt x="0" y="0"/>
                      <a:pt x="0" y="0"/>
                    </a:cubicBezTo>
                  </a:path>
                </a:pathLst>
              </a:custGeom>
              <a:solidFill>
                <a:srgbClr val="8F5D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23"/>
              <p:cNvSpPr/>
              <p:nvPr/>
            </p:nvSpPr>
            <p:spPr>
              <a:xfrm>
                <a:off x="6590803" y="2051529"/>
                <a:ext cx="681" cy="5447"/>
              </a:xfrm>
              <a:custGeom>
                <a:avLst/>
                <a:gdLst/>
                <a:ahLst/>
                <a:cxnLst/>
                <a:rect l="l" t="t" r="r" b="b"/>
                <a:pathLst>
                  <a:path w="1" h="6" extrusionOk="0">
                    <a:moveTo>
                      <a:pt x="1" y="6"/>
                    </a:moveTo>
                    <a:cubicBezTo>
                      <a:pt x="1" y="6"/>
                      <a:pt x="1" y="6"/>
                      <a:pt x="1" y="6"/>
                    </a:cubicBezTo>
                    <a:cubicBezTo>
                      <a:pt x="1" y="6"/>
                      <a:pt x="1" y="6"/>
                      <a:pt x="1" y="6"/>
                    </a:cubicBezTo>
                    <a:cubicBezTo>
                      <a:pt x="1" y="6"/>
                      <a:pt x="1" y="6"/>
                      <a:pt x="1" y="6"/>
                    </a:cubicBezTo>
                    <a:moveTo>
                      <a:pt x="0" y="0"/>
                    </a:moveTo>
                    <a:cubicBezTo>
                      <a:pt x="0" y="0"/>
                      <a:pt x="0" y="0"/>
                      <a:pt x="0" y="0"/>
                    </a:cubicBezTo>
                    <a:cubicBezTo>
                      <a:pt x="0" y="0"/>
                      <a:pt x="0" y="0"/>
                      <a:pt x="0" y="0"/>
                    </a:cubicBezTo>
                    <a:cubicBezTo>
                      <a:pt x="0" y="0"/>
                      <a:pt x="0" y="0"/>
                      <a:pt x="0" y="0"/>
                    </a:cubicBezTo>
                  </a:path>
                </a:pathLst>
              </a:custGeom>
              <a:solidFill>
                <a:srgbClr val="FF5C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23"/>
              <p:cNvSpPr/>
              <p:nvPr/>
            </p:nvSpPr>
            <p:spPr>
              <a:xfrm>
                <a:off x="6601015" y="2027700"/>
                <a:ext cx="411214" cy="510615"/>
              </a:xfrm>
              <a:custGeom>
                <a:avLst/>
                <a:gdLst/>
                <a:ahLst/>
                <a:cxnLst/>
                <a:rect l="l" t="t" r="r" b="b"/>
                <a:pathLst>
                  <a:path w="461" h="573" extrusionOk="0">
                    <a:moveTo>
                      <a:pt x="461" y="327"/>
                    </a:moveTo>
                    <a:cubicBezTo>
                      <a:pt x="460" y="330"/>
                      <a:pt x="459" y="335"/>
                      <a:pt x="457" y="341"/>
                    </a:cubicBezTo>
                    <a:cubicBezTo>
                      <a:pt x="449" y="366"/>
                      <a:pt x="433" y="417"/>
                      <a:pt x="412" y="464"/>
                    </a:cubicBezTo>
                    <a:cubicBezTo>
                      <a:pt x="403" y="484"/>
                      <a:pt x="393" y="503"/>
                      <a:pt x="382" y="520"/>
                    </a:cubicBezTo>
                    <a:cubicBezTo>
                      <a:pt x="362" y="551"/>
                      <a:pt x="340" y="573"/>
                      <a:pt x="316" y="573"/>
                    </a:cubicBezTo>
                    <a:cubicBezTo>
                      <a:pt x="241" y="571"/>
                      <a:pt x="0" y="276"/>
                      <a:pt x="0" y="276"/>
                    </a:cubicBezTo>
                    <a:cubicBezTo>
                      <a:pt x="16" y="169"/>
                      <a:pt x="98" y="52"/>
                      <a:pt x="98" y="52"/>
                    </a:cubicBezTo>
                    <a:cubicBezTo>
                      <a:pt x="280" y="277"/>
                      <a:pt x="280" y="277"/>
                      <a:pt x="280" y="277"/>
                    </a:cubicBezTo>
                    <a:cubicBezTo>
                      <a:pt x="280" y="277"/>
                      <a:pt x="349" y="24"/>
                      <a:pt x="382" y="11"/>
                    </a:cubicBezTo>
                    <a:cubicBezTo>
                      <a:pt x="383" y="10"/>
                      <a:pt x="383" y="10"/>
                      <a:pt x="384" y="10"/>
                    </a:cubicBezTo>
                    <a:cubicBezTo>
                      <a:pt x="417" y="0"/>
                      <a:pt x="452" y="59"/>
                      <a:pt x="452" y="59"/>
                    </a:cubicBezTo>
                    <a:cubicBezTo>
                      <a:pt x="456" y="181"/>
                      <a:pt x="456" y="181"/>
                      <a:pt x="456" y="181"/>
                    </a:cubicBezTo>
                    <a:cubicBezTo>
                      <a:pt x="459" y="261"/>
                      <a:pt x="459" y="261"/>
                      <a:pt x="459" y="261"/>
                    </a:cubicBezTo>
                    <a:cubicBezTo>
                      <a:pt x="461" y="327"/>
                      <a:pt x="461" y="327"/>
                      <a:pt x="461" y="327"/>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23"/>
              <p:cNvSpPr/>
              <p:nvPr/>
            </p:nvSpPr>
            <p:spPr>
              <a:xfrm>
                <a:off x="6904660" y="2201309"/>
                <a:ext cx="66040" cy="290029"/>
              </a:xfrm>
              <a:custGeom>
                <a:avLst/>
                <a:gdLst/>
                <a:ahLst/>
                <a:cxnLst/>
                <a:rect l="l" t="t" r="r" b="b"/>
                <a:pathLst>
                  <a:path w="74" h="325" extrusionOk="0">
                    <a:moveTo>
                      <a:pt x="42" y="0"/>
                    </a:moveTo>
                    <a:cubicBezTo>
                      <a:pt x="42" y="0"/>
                      <a:pt x="42" y="0"/>
                      <a:pt x="42" y="0"/>
                    </a:cubicBezTo>
                    <a:cubicBezTo>
                      <a:pt x="42" y="0"/>
                      <a:pt x="0" y="66"/>
                      <a:pt x="7" y="89"/>
                    </a:cubicBezTo>
                    <a:cubicBezTo>
                      <a:pt x="14" y="111"/>
                      <a:pt x="42" y="150"/>
                      <a:pt x="42" y="150"/>
                    </a:cubicBezTo>
                    <a:cubicBezTo>
                      <a:pt x="42" y="325"/>
                      <a:pt x="42" y="325"/>
                      <a:pt x="42" y="325"/>
                    </a:cubicBezTo>
                    <a:cubicBezTo>
                      <a:pt x="53" y="308"/>
                      <a:pt x="63" y="289"/>
                      <a:pt x="72" y="269"/>
                    </a:cubicBezTo>
                    <a:cubicBezTo>
                      <a:pt x="72" y="269"/>
                      <a:pt x="72" y="269"/>
                      <a:pt x="72" y="269"/>
                    </a:cubicBezTo>
                    <a:cubicBezTo>
                      <a:pt x="74" y="159"/>
                      <a:pt x="74" y="159"/>
                      <a:pt x="74" y="159"/>
                    </a:cubicBezTo>
                    <a:cubicBezTo>
                      <a:pt x="73" y="146"/>
                      <a:pt x="33" y="112"/>
                      <a:pt x="26" y="81"/>
                    </a:cubicBezTo>
                    <a:cubicBezTo>
                      <a:pt x="23" y="66"/>
                      <a:pt x="32" y="31"/>
                      <a:pt x="42" y="0"/>
                    </a:cubicBezTo>
                  </a:path>
                </a:pathLst>
              </a:custGeom>
              <a:solidFill>
                <a:srgbClr val="334157">
                  <a:alpha val="2911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23"/>
              <p:cNvSpPr/>
              <p:nvPr/>
            </p:nvSpPr>
            <p:spPr>
              <a:xfrm>
                <a:off x="6925085" y="1981405"/>
                <a:ext cx="442532" cy="590271"/>
              </a:xfrm>
              <a:custGeom>
                <a:avLst/>
                <a:gdLst/>
                <a:ahLst/>
                <a:cxnLst/>
                <a:rect l="l" t="t" r="r" b="b"/>
                <a:pathLst>
                  <a:path w="496" h="662" extrusionOk="0">
                    <a:moveTo>
                      <a:pt x="496" y="88"/>
                    </a:moveTo>
                    <a:cubicBezTo>
                      <a:pt x="461" y="323"/>
                      <a:pt x="461" y="323"/>
                      <a:pt x="461" y="323"/>
                    </a:cubicBezTo>
                    <a:cubicBezTo>
                      <a:pt x="461" y="322"/>
                      <a:pt x="461" y="322"/>
                      <a:pt x="461" y="322"/>
                    </a:cubicBezTo>
                    <a:cubicBezTo>
                      <a:pt x="461" y="322"/>
                      <a:pt x="461" y="322"/>
                      <a:pt x="461" y="322"/>
                    </a:cubicBezTo>
                    <a:cubicBezTo>
                      <a:pt x="460" y="321"/>
                      <a:pt x="460" y="321"/>
                      <a:pt x="460" y="321"/>
                    </a:cubicBezTo>
                    <a:cubicBezTo>
                      <a:pt x="440" y="448"/>
                      <a:pt x="440" y="448"/>
                      <a:pt x="440" y="448"/>
                    </a:cubicBezTo>
                    <a:cubicBezTo>
                      <a:pt x="440" y="451"/>
                      <a:pt x="440" y="451"/>
                      <a:pt x="440" y="451"/>
                    </a:cubicBezTo>
                    <a:cubicBezTo>
                      <a:pt x="455" y="595"/>
                      <a:pt x="455" y="595"/>
                      <a:pt x="455" y="595"/>
                    </a:cubicBezTo>
                    <a:cubicBezTo>
                      <a:pt x="455" y="595"/>
                      <a:pt x="214" y="662"/>
                      <a:pt x="47" y="595"/>
                    </a:cubicBezTo>
                    <a:cubicBezTo>
                      <a:pt x="47" y="572"/>
                      <a:pt x="47" y="572"/>
                      <a:pt x="47" y="572"/>
                    </a:cubicBezTo>
                    <a:cubicBezTo>
                      <a:pt x="49" y="516"/>
                      <a:pt x="49" y="516"/>
                      <a:pt x="49" y="516"/>
                    </a:cubicBezTo>
                    <a:cubicBezTo>
                      <a:pt x="51" y="406"/>
                      <a:pt x="51" y="406"/>
                      <a:pt x="51" y="406"/>
                    </a:cubicBezTo>
                    <a:cubicBezTo>
                      <a:pt x="50" y="393"/>
                      <a:pt x="10" y="359"/>
                      <a:pt x="3" y="328"/>
                    </a:cubicBezTo>
                    <a:cubicBezTo>
                      <a:pt x="0" y="313"/>
                      <a:pt x="9" y="278"/>
                      <a:pt x="19" y="247"/>
                    </a:cubicBezTo>
                    <a:cubicBezTo>
                      <a:pt x="28" y="219"/>
                      <a:pt x="37" y="196"/>
                      <a:pt x="37" y="196"/>
                    </a:cubicBezTo>
                    <a:cubicBezTo>
                      <a:pt x="19" y="63"/>
                      <a:pt x="19" y="63"/>
                      <a:pt x="19" y="63"/>
                    </a:cubicBezTo>
                    <a:cubicBezTo>
                      <a:pt x="20" y="62"/>
                      <a:pt x="20" y="62"/>
                      <a:pt x="21" y="62"/>
                    </a:cubicBezTo>
                    <a:cubicBezTo>
                      <a:pt x="38" y="56"/>
                      <a:pt x="178" y="4"/>
                      <a:pt x="247" y="1"/>
                    </a:cubicBezTo>
                    <a:cubicBezTo>
                      <a:pt x="297" y="0"/>
                      <a:pt x="397" y="42"/>
                      <a:pt x="453" y="68"/>
                    </a:cubicBezTo>
                    <a:cubicBezTo>
                      <a:pt x="454" y="68"/>
                      <a:pt x="454" y="68"/>
                      <a:pt x="454" y="68"/>
                    </a:cubicBezTo>
                    <a:cubicBezTo>
                      <a:pt x="454" y="68"/>
                      <a:pt x="454" y="68"/>
                      <a:pt x="454" y="68"/>
                    </a:cubicBezTo>
                    <a:cubicBezTo>
                      <a:pt x="479" y="80"/>
                      <a:pt x="496" y="88"/>
                      <a:pt x="496" y="88"/>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23"/>
              <p:cNvSpPr/>
              <p:nvPr/>
            </p:nvSpPr>
            <p:spPr>
              <a:xfrm>
                <a:off x="6888321" y="2511763"/>
                <a:ext cx="822429" cy="1230922"/>
              </a:xfrm>
              <a:custGeom>
                <a:avLst/>
                <a:gdLst/>
                <a:ahLst/>
                <a:cxnLst/>
                <a:rect l="l" t="t" r="r" b="b"/>
                <a:pathLst>
                  <a:path w="922" h="1380" extrusionOk="0">
                    <a:moveTo>
                      <a:pt x="7" y="256"/>
                    </a:moveTo>
                    <a:cubicBezTo>
                      <a:pt x="7" y="1338"/>
                      <a:pt x="7" y="1338"/>
                      <a:pt x="7" y="1338"/>
                    </a:cubicBezTo>
                    <a:cubicBezTo>
                      <a:pt x="7" y="1338"/>
                      <a:pt x="81" y="1380"/>
                      <a:pt x="214" y="1380"/>
                    </a:cubicBezTo>
                    <a:cubicBezTo>
                      <a:pt x="348" y="1380"/>
                      <a:pt x="428" y="1368"/>
                      <a:pt x="428" y="1368"/>
                    </a:cubicBezTo>
                    <a:cubicBezTo>
                      <a:pt x="324" y="356"/>
                      <a:pt x="324" y="356"/>
                      <a:pt x="324" y="356"/>
                    </a:cubicBezTo>
                    <a:cubicBezTo>
                      <a:pt x="538" y="1366"/>
                      <a:pt x="538" y="1366"/>
                      <a:pt x="538" y="1366"/>
                    </a:cubicBezTo>
                    <a:cubicBezTo>
                      <a:pt x="538" y="1366"/>
                      <a:pt x="653" y="1354"/>
                      <a:pt x="743" y="1332"/>
                    </a:cubicBezTo>
                    <a:cubicBezTo>
                      <a:pt x="834" y="1310"/>
                      <a:pt x="922" y="1248"/>
                      <a:pt x="922" y="1248"/>
                    </a:cubicBezTo>
                    <a:cubicBezTo>
                      <a:pt x="600" y="208"/>
                      <a:pt x="600" y="208"/>
                      <a:pt x="600" y="208"/>
                    </a:cubicBezTo>
                    <a:cubicBezTo>
                      <a:pt x="566" y="75"/>
                      <a:pt x="484" y="3"/>
                      <a:pt x="480" y="0"/>
                    </a:cubicBezTo>
                    <a:cubicBezTo>
                      <a:pt x="480" y="0"/>
                      <a:pt x="480" y="0"/>
                      <a:pt x="480" y="0"/>
                    </a:cubicBezTo>
                    <a:cubicBezTo>
                      <a:pt x="88" y="0"/>
                      <a:pt x="88" y="0"/>
                      <a:pt x="88" y="0"/>
                    </a:cubicBezTo>
                    <a:cubicBezTo>
                      <a:pt x="88" y="0"/>
                      <a:pt x="0" y="143"/>
                      <a:pt x="7" y="256"/>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0" name="Google Shape;580;p23"/>
              <p:cNvSpPr/>
              <p:nvPr/>
            </p:nvSpPr>
            <p:spPr>
              <a:xfrm>
                <a:off x="7078269" y="1878601"/>
                <a:ext cx="125271" cy="239648"/>
              </a:xfrm>
              <a:custGeom>
                <a:avLst/>
                <a:gdLst/>
                <a:ahLst/>
                <a:cxnLst/>
                <a:rect l="l" t="t" r="r" b="b"/>
                <a:pathLst>
                  <a:path w="140" h="269" extrusionOk="0">
                    <a:moveTo>
                      <a:pt x="0" y="142"/>
                    </a:moveTo>
                    <a:cubicBezTo>
                      <a:pt x="0" y="159"/>
                      <a:pt x="0" y="233"/>
                      <a:pt x="37" y="269"/>
                    </a:cubicBezTo>
                    <a:cubicBezTo>
                      <a:pt x="110" y="236"/>
                      <a:pt x="139" y="123"/>
                      <a:pt x="139" y="123"/>
                    </a:cubicBezTo>
                    <a:cubicBezTo>
                      <a:pt x="139" y="118"/>
                      <a:pt x="139" y="118"/>
                      <a:pt x="139" y="118"/>
                    </a:cubicBezTo>
                    <a:cubicBezTo>
                      <a:pt x="140" y="29"/>
                      <a:pt x="140" y="29"/>
                      <a:pt x="140" y="29"/>
                    </a:cubicBezTo>
                    <a:cubicBezTo>
                      <a:pt x="139" y="11"/>
                      <a:pt x="15" y="0"/>
                      <a:pt x="15" y="0"/>
                    </a:cubicBezTo>
                    <a:cubicBezTo>
                      <a:pt x="0" y="142"/>
                      <a:pt x="0" y="142"/>
                      <a:pt x="0" y="142"/>
                    </a:cubicBezTo>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1" name="Google Shape;581;p23"/>
              <p:cNvSpPr/>
              <p:nvPr/>
            </p:nvSpPr>
            <p:spPr>
              <a:xfrm>
                <a:off x="7203540" y="1907876"/>
                <a:ext cx="0" cy="22467"/>
              </a:xfrm>
              <a:custGeom>
                <a:avLst/>
                <a:gdLst/>
                <a:ahLst/>
                <a:cxnLst/>
                <a:rect l="l" t="t" r="r" b="b"/>
                <a:pathLst>
                  <a:path w="120000" h="25" extrusionOk="0">
                    <a:moveTo>
                      <a:pt x="0" y="0"/>
                    </a:moveTo>
                    <a:cubicBezTo>
                      <a:pt x="0" y="0"/>
                      <a:pt x="0" y="0"/>
                      <a:pt x="0" y="0"/>
                    </a:cubicBezTo>
                    <a:cubicBezTo>
                      <a:pt x="0" y="25"/>
                      <a:pt x="0" y="25"/>
                      <a:pt x="0" y="25"/>
                    </a:cubicBezTo>
                    <a:cubicBezTo>
                      <a:pt x="0" y="25"/>
                      <a:pt x="0" y="25"/>
                      <a:pt x="0" y="25"/>
                    </a:cubicBezTo>
                    <a:cubicBezTo>
                      <a:pt x="0" y="0"/>
                      <a:pt x="0" y="0"/>
                      <a:pt x="0" y="0"/>
                    </a:cubicBezTo>
                  </a:path>
                </a:pathLst>
              </a:custGeom>
              <a:solidFill>
                <a:srgbClr val="2728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23"/>
              <p:cNvSpPr/>
              <p:nvPr/>
            </p:nvSpPr>
            <p:spPr>
              <a:xfrm>
                <a:off x="7086439" y="1907876"/>
                <a:ext cx="117101" cy="61274"/>
              </a:xfrm>
              <a:custGeom>
                <a:avLst/>
                <a:gdLst/>
                <a:ahLst/>
                <a:cxnLst/>
                <a:rect l="l" t="t" r="r" b="b"/>
                <a:pathLst>
                  <a:path w="131" h="69" extrusionOk="0">
                    <a:moveTo>
                      <a:pt x="131" y="0"/>
                    </a:moveTo>
                    <a:cubicBezTo>
                      <a:pt x="100" y="30"/>
                      <a:pt x="51" y="64"/>
                      <a:pt x="11" y="64"/>
                    </a:cubicBezTo>
                    <a:cubicBezTo>
                      <a:pt x="7" y="64"/>
                      <a:pt x="4" y="63"/>
                      <a:pt x="1" y="63"/>
                    </a:cubicBezTo>
                    <a:cubicBezTo>
                      <a:pt x="0" y="64"/>
                      <a:pt x="0" y="64"/>
                      <a:pt x="0" y="64"/>
                    </a:cubicBezTo>
                    <a:cubicBezTo>
                      <a:pt x="0" y="64"/>
                      <a:pt x="14" y="69"/>
                      <a:pt x="35" y="69"/>
                    </a:cubicBezTo>
                    <a:cubicBezTo>
                      <a:pt x="61" y="69"/>
                      <a:pt x="98" y="61"/>
                      <a:pt x="131" y="25"/>
                    </a:cubicBezTo>
                    <a:cubicBezTo>
                      <a:pt x="131" y="0"/>
                      <a:pt x="131" y="0"/>
                      <a:pt x="131" y="0"/>
                    </a:cubicBezTo>
                  </a:path>
                </a:pathLst>
              </a:custGeom>
              <a:solidFill>
                <a:srgbClr val="8F5D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3" name="Google Shape;583;p23"/>
              <p:cNvSpPr/>
              <p:nvPr/>
            </p:nvSpPr>
            <p:spPr>
              <a:xfrm>
                <a:off x="7004741" y="1678440"/>
                <a:ext cx="240330" cy="294795"/>
              </a:xfrm>
              <a:custGeom>
                <a:avLst/>
                <a:gdLst/>
                <a:ahLst/>
                <a:cxnLst/>
                <a:rect l="l" t="t" r="r" b="b"/>
                <a:pathLst>
                  <a:path w="270" h="330" extrusionOk="0">
                    <a:moveTo>
                      <a:pt x="2" y="168"/>
                    </a:moveTo>
                    <a:cubicBezTo>
                      <a:pt x="1" y="175"/>
                      <a:pt x="1" y="181"/>
                      <a:pt x="0" y="187"/>
                    </a:cubicBezTo>
                    <a:cubicBezTo>
                      <a:pt x="0" y="208"/>
                      <a:pt x="0" y="224"/>
                      <a:pt x="2" y="230"/>
                    </a:cubicBezTo>
                    <a:cubicBezTo>
                      <a:pt x="20" y="271"/>
                      <a:pt x="66" y="316"/>
                      <a:pt x="90" y="319"/>
                    </a:cubicBezTo>
                    <a:cubicBezTo>
                      <a:pt x="142" y="330"/>
                      <a:pt x="215" y="270"/>
                      <a:pt x="244" y="236"/>
                    </a:cubicBezTo>
                    <a:cubicBezTo>
                      <a:pt x="262" y="215"/>
                      <a:pt x="270" y="166"/>
                      <a:pt x="264" y="116"/>
                    </a:cubicBezTo>
                    <a:cubicBezTo>
                      <a:pt x="260" y="85"/>
                      <a:pt x="255" y="81"/>
                      <a:pt x="252" y="69"/>
                    </a:cubicBezTo>
                    <a:cubicBezTo>
                      <a:pt x="252" y="69"/>
                      <a:pt x="243" y="18"/>
                      <a:pt x="142" y="6"/>
                    </a:cubicBezTo>
                    <a:cubicBezTo>
                      <a:pt x="91" y="0"/>
                      <a:pt x="40" y="12"/>
                      <a:pt x="27" y="40"/>
                    </a:cubicBezTo>
                    <a:cubicBezTo>
                      <a:pt x="14" y="68"/>
                      <a:pt x="5" y="124"/>
                      <a:pt x="2" y="168"/>
                    </a:cubicBezTo>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23"/>
              <p:cNvSpPr/>
              <p:nvPr/>
            </p:nvSpPr>
            <p:spPr>
              <a:xfrm>
                <a:off x="7145670" y="1845241"/>
                <a:ext cx="43572" cy="21786"/>
              </a:xfrm>
              <a:custGeom>
                <a:avLst/>
                <a:gdLst/>
                <a:ahLst/>
                <a:cxnLst/>
                <a:rect l="l" t="t" r="r" b="b"/>
                <a:pathLst>
                  <a:path w="49" h="24" extrusionOk="0">
                    <a:moveTo>
                      <a:pt x="26" y="0"/>
                    </a:moveTo>
                    <a:cubicBezTo>
                      <a:pt x="25" y="0"/>
                      <a:pt x="24" y="0"/>
                      <a:pt x="23" y="0"/>
                    </a:cubicBezTo>
                    <a:cubicBezTo>
                      <a:pt x="10" y="1"/>
                      <a:pt x="0" y="14"/>
                      <a:pt x="0" y="14"/>
                    </a:cubicBezTo>
                    <a:cubicBezTo>
                      <a:pt x="0" y="14"/>
                      <a:pt x="11" y="24"/>
                      <a:pt x="23" y="24"/>
                    </a:cubicBezTo>
                    <a:cubicBezTo>
                      <a:pt x="24" y="24"/>
                      <a:pt x="25" y="24"/>
                      <a:pt x="25" y="24"/>
                    </a:cubicBezTo>
                    <a:cubicBezTo>
                      <a:pt x="39" y="22"/>
                      <a:pt x="49" y="10"/>
                      <a:pt x="49" y="10"/>
                    </a:cubicBezTo>
                    <a:cubicBezTo>
                      <a:pt x="49" y="10"/>
                      <a:pt x="38" y="0"/>
                      <a:pt x="26" y="0"/>
                    </a:cubicBezTo>
                  </a:path>
                </a:pathLst>
              </a:custGeom>
              <a:solidFill>
                <a:srgbClr val="8F5D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23"/>
              <p:cNvSpPr/>
              <p:nvPr/>
            </p:nvSpPr>
            <p:spPr>
              <a:xfrm>
                <a:off x="7004741" y="1828220"/>
                <a:ext cx="15659" cy="17020"/>
              </a:xfrm>
              <a:custGeom>
                <a:avLst/>
                <a:gdLst/>
                <a:ahLst/>
                <a:cxnLst/>
                <a:rect l="l" t="t" r="r" b="b"/>
                <a:pathLst>
                  <a:path w="18" h="19" extrusionOk="0">
                    <a:moveTo>
                      <a:pt x="2" y="0"/>
                    </a:moveTo>
                    <a:cubicBezTo>
                      <a:pt x="2" y="0"/>
                      <a:pt x="2" y="0"/>
                      <a:pt x="2" y="0"/>
                    </a:cubicBezTo>
                    <a:cubicBezTo>
                      <a:pt x="1" y="7"/>
                      <a:pt x="1" y="13"/>
                      <a:pt x="0" y="19"/>
                    </a:cubicBezTo>
                    <a:cubicBezTo>
                      <a:pt x="1" y="19"/>
                      <a:pt x="2" y="19"/>
                      <a:pt x="3" y="19"/>
                    </a:cubicBezTo>
                    <a:cubicBezTo>
                      <a:pt x="11" y="19"/>
                      <a:pt x="18" y="15"/>
                      <a:pt x="18" y="15"/>
                    </a:cubicBezTo>
                    <a:cubicBezTo>
                      <a:pt x="18" y="15"/>
                      <a:pt x="12" y="4"/>
                      <a:pt x="2" y="0"/>
                    </a:cubicBezTo>
                    <a:cubicBezTo>
                      <a:pt x="2" y="0"/>
                      <a:pt x="2" y="0"/>
                      <a:pt x="2" y="0"/>
                    </a:cubicBezTo>
                  </a:path>
                </a:pathLst>
              </a:custGeom>
              <a:solidFill>
                <a:srgbClr val="8F5D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23"/>
              <p:cNvSpPr/>
              <p:nvPr/>
            </p:nvSpPr>
            <p:spPr>
              <a:xfrm>
                <a:off x="7028569" y="1805073"/>
                <a:ext cx="25191" cy="44934"/>
              </a:xfrm>
              <a:custGeom>
                <a:avLst/>
                <a:gdLst/>
                <a:ahLst/>
                <a:cxnLst/>
                <a:rect l="l" t="t" r="r" b="b"/>
                <a:pathLst>
                  <a:path w="28" h="50" extrusionOk="0">
                    <a:moveTo>
                      <a:pt x="0" y="0"/>
                    </a:moveTo>
                    <a:cubicBezTo>
                      <a:pt x="18" y="2"/>
                      <a:pt x="18" y="2"/>
                      <a:pt x="18" y="2"/>
                    </a:cubicBezTo>
                    <a:cubicBezTo>
                      <a:pt x="24" y="3"/>
                      <a:pt x="28" y="14"/>
                      <a:pt x="27" y="27"/>
                    </a:cubicBezTo>
                    <a:cubicBezTo>
                      <a:pt x="25" y="40"/>
                      <a:pt x="19" y="50"/>
                      <a:pt x="13" y="49"/>
                    </a:cubicBezTo>
                    <a:cubicBezTo>
                      <a:pt x="7" y="48"/>
                      <a:pt x="3" y="37"/>
                      <a:pt x="5" y="24"/>
                    </a:cubicBezTo>
                    <a:cubicBezTo>
                      <a:pt x="5" y="19"/>
                      <a:pt x="7" y="14"/>
                      <a:pt x="9" y="10"/>
                    </a:cubicBez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587;p23"/>
              <p:cNvSpPr/>
              <p:nvPr/>
            </p:nvSpPr>
            <p:spPr>
              <a:xfrm>
                <a:off x="7097332" y="1749245"/>
                <a:ext cx="61274" cy="64678"/>
              </a:xfrm>
              <a:custGeom>
                <a:avLst/>
                <a:gdLst/>
                <a:ahLst/>
                <a:cxnLst/>
                <a:rect l="l" t="t" r="r" b="b"/>
                <a:pathLst>
                  <a:path w="69" h="73" extrusionOk="0">
                    <a:moveTo>
                      <a:pt x="0" y="45"/>
                    </a:moveTo>
                    <a:cubicBezTo>
                      <a:pt x="0" y="45"/>
                      <a:pt x="41" y="31"/>
                      <a:pt x="69" y="73"/>
                    </a:cubicBezTo>
                    <a:cubicBezTo>
                      <a:pt x="69" y="73"/>
                      <a:pt x="42" y="0"/>
                      <a:pt x="0" y="4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23"/>
              <p:cNvSpPr/>
              <p:nvPr/>
            </p:nvSpPr>
            <p:spPr>
              <a:xfrm>
                <a:off x="7010868" y="1752649"/>
                <a:ext cx="49019" cy="48338"/>
              </a:xfrm>
              <a:custGeom>
                <a:avLst/>
                <a:gdLst/>
                <a:ahLst/>
                <a:cxnLst/>
                <a:rect l="l" t="t" r="r" b="b"/>
                <a:pathLst>
                  <a:path w="55" h="54" extrusionOk="0">
                    <a:moveTo>
                      <a:pt x="55" y="38"/>
                    </a:moveTo>
                    <a:cubicBezTo>
                      <a:pt x="55" y="38"/>
                      <a:pt x="23" y="25"/>
                      <a:pt x="0" y="54"/>
                    </a:cubicBezTo>
                    <a:cubicBezTo>
                      <a:pt x="0" y="54"/>
                      <a:pt x="26" y="0"/>
                      <a:pt x="55" y="3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589;p23"/>
              <p:cNvSpPr/>
              <p:nvPr/>
            </p:nvSpPr>
            <p:spPr>
              <a:xfrm>
                <a:off x="7228049" y="1789414"/>
                <a:ext cx="66040" cy="129356"/>
              </a:xfrm>
              <a:custGeom>
                <a:avLst/>
                <a:gdLst/>
                <a:ahLst/>
                <a:cxnLst/>
                <a:rect l="l" t="t" r="r" b="b"/>
                <a:pathLst>
                  <a:path w="74" h="145" extrusionOk="0">
                    <a:moveTo>
                      <a:pt x="4" y="41"/>
                    </a:moveTo>
                    <a:cubicBezTo>
                      <a:pt x="4" y="41"/>
                      <a:pt x="21" y="0"/>
                      <a:pt x="48" y="3"/>
                    </a:cubicBezTo>
                    <a:cubicBezTo>
                      <a:pt x="74" y="6"/>
                      <a:pt x="58" y="145"/>
                      <a:pt x="0" y="85"/>
                    </a:cubicBezTo>
                    <a:lnTo>
                      <a:pt x="4" y="41"/>
                    </a:lnTo>
                    <a:close/>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0" name="Google Shape;590;p23"/>
              <p:cNvSpPr/>
              <p:nvPr/>
            </p:nvSpPr>
            <p:spPr>
              <a:xfrm>
                <a:off x="7234857" y="1819370"/>
                <a:ext cx="33360" cy="27233"/>
              </a:xfrm>
              <a:custGeom>
                <a:avLst/>
                <a:gdLst/>
                <a:ahLst/>
                <a:cxnLst/>
                <a:rect l="l" t="t" r="r" b="b"/>
                <a:pathLst>
                  <a:path w="38" h="30" extrusionOk="0">
                    <a:moveTo>
                      <a:pt x="1" y="30"/>
                    </a:moveTo>
                    <a:cubicBezTo>
                      <a:pt x="2" y="30"/>
                      <a:pt x="3" y="30"/>
                      <a:pt x="3" y="29"/>
                    </a:cubicBezTo>
                    <a:cubicBezTo>
                      <a:pt x="3" y="29"/>
                      <a:pt x="6" y="19"/>
                      <a:pt x="13" y="17"/>
                    </a:cubicBezTo>
                    <a:cubicBezTo>
                      <a:pt x="16" y="16"/>
                      <a:pt x="19" y="17"/>
                      <a:pt x="23" y="20"/>
                    </a:cubicBezTo>
                    <a:cubicBezTo>
                      <a:pt x="24" y="20"/>
                      <a:pt x="25" y="20"/>
                      <a:pt x="25" y="20"/>
                    </a:cubicBezTo>
                    <a:cubicBezTo>
                      <a:pt x="26" y="19"/>
                      <a:pt x="26" y="18"/>
                      <a:pt x="25" y="17"/>
                    </a:cubicBezTo>
                    <a:cubicBezTo>
                      <a:pt x="20" y="14"/>
                      <a:pt x="16" y="13"/>
                      <a:pt x="12" y="14"/>
                    </a:cubicBezTo>
                    <a:cubicBezTo>
                      <a:pt x="11" y="14"/>
                      <a:pt x="10" y="15"/>
                      <a:pt x="9" y="15"/>
                    </a:cubicBezTo>
                    <a:cubicBezTo>
                      <a:pt x="14" y="8"/>
                      <a:pt x="20" y="4"/>
                      <a:pt x="25" y="4"/>
                    </a:cubicBezTo>
                    <a:cubicBezTo>
                      <a:pt x="28" y="5"/>
                      <a:pt x="31" y="7"/>
                      <a:pt x="33" y="11"/>
                    </a:cubicBezTo>
                    <a:cubicBezTo>
                      <a:pt x="34" y="14"/>
                      <a:pt x="35" y="17"/>
                      <a:pt x="35" y="17"/>
                    </a:cubicBezTo>
                    <a:cubicBezTo>
                      <a:pt x="35" y="17"/>
                      <a:pt x="36" y="18"/>
                      <a:pt x="37" y="18"/>
                    </a:cubicBezTo>
                    <a:cubicBezTo>
                      <a:pt x="38" y="18"/>
                      <a:pt x="38" y="17"/>
                      <a:pt x="38" y="16"/>
                    </a:cubicBezTo>
                    <a:cubicBezTo>
                      <a:pt x="38" y="15"/>
                      <a:pt x="36" y="3"/>
                      <a:pt x="26" y="1"/>
                    </a:cubicBezTo>
                    <a:cubicBezTo>
                      <a:pt x="16" y="0"/>
                      <a:pt x="4" y="12"/>
                      <a:pt x="0" y="28"/>
                    </a:cubicBezTo>
                    <a:cubicBezTo>
                      <a:pt x="0" y="29"/>
                      <a:pt x="0" y="30"/>
                      <a:pt x="1" y="30"/>
                    </a:cubicBezTo>
                    <a:close/>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23"/>
              <p:cNvSpPr/>
              <p:nvPr/>
            </p:nvSpPr>
            <p:spPr>
              <a:xfrm>
                <a:off x="6982954" y="1615124"/>
                <a:ext cx="307050" cy="194714"/>
              </a:xfrm>
              <a:custGeom>
                <a:avLst/>
                <a:gdLst/>
                <a:ahLst/>
                <a:cxnLst/>
                <a:rect l="l" t="t" r="r" b="b"/>
                <a:pathLst>
                  <a:path w="344" h="218" extrusionOk="0">
                    <a:moveTo>
                      <a:pt x="38" y="175"/>
                    </a:moveTo>
                    <a:cubicBezTo>
                      <a:pt x="38" y="175"/>
                      <a:pt x="93" y="160"/>
                      <a:pt x="116" y="109"/>
                    </a:cubicBezTo>
                    <a:cubicBezTo>
                      <a:pt x="116" y="109"/>
                      <a:pt x="163" y="212"/>
                      <a:pt x="290" y="218"/>
                    </a:cubicBezTo>
                    <a:cubicBezTo>
                      <a:pt x="290" y="218"/>
                      <a:pt x="293" y="164"/>
                      <a:pt x="344" y="175"/>
                    </a:cubicBezTo>
                    <a:cubicBezTo>
                      <a:pt x="344" y="175"/>
                      <a:pt x="340" y="87"/>
                      <a:pt x="280" y="44"/>
                    </a:cubicBezTo>
                    <a:cubicBezTo>
                      <a:pt x="219" y="0"/>
                      <a:pt x="137" y="38"/>
                      <a:pt x="137" y="38"/>
                    </a:cubicBezTo>
                    <a:cubicBezTo>
                      <a:pt x="137" y="38"/>
                      <a:pt x="120" y="18"/>
                      <a:pt x="75" y="35"/>
                    </a:cubicBezTo>
                    <a:cubicBezTo>
                      <a:pt x="30" y="52"/>
                      <a:pt x="0" y="177"/>
                      <a:pt x="0" y="177"/>
                    </a:cubicBezTo>
                    <a:cubicBezTo>
                      <a:pt x="0" y="177"/>
                      <a:pt x="24" y="180"/>
                      <a:pt x="38" y="17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23"/>
              <p:cNvSpPr/>
              <p:nvPr/>
            </p:nvSpPr>
            <p:spPr>
              <a:xfrm>
                <a:off x="7394850" y="2367429"/>
                <a:ext cx="39487" cy="211054"/>
              </a:xfrm>
              <a:custGeom>
                <a:avLst/>
                <a:gdLst/>
                <a:ahLst/>
                <a:cxnLst/>
                <a:rect l="l" t="t" r="r" b="b"/>
                <a:pathLst>
                  <a:path w="44" h="237" extrusionOk="0">
                    <a:moveTo>
                      <a:pt x="0" y="119"/>
                    </a:moveTo>
                    <a:cubicBezTo>
                      <a:pt x="0" y="184"/>
                      <a:pt x="16" y="237"/>
                      <a:pt x="16" y="237"/>
                    </a:cubicBezTo>
                    <a:cubicBezTo>
                      <a:pt x="16" y="237"/>
                      <a:pt x="44" y="184"/>
                      <a:pt x="44" y="119"/>
                    </a:cubicBezTo>
                    <a:cubicBezTo>
                      <a:pt x="44" y="53"/>
                      <a:pt x="22" y="0"/>
                      <a:pt x="22" y="0"/>
                    </a:cubicBezTo>
                    <a:cubicBezTo>
                      <a:pt x="22" y="0"/>
                      <a:pt x="0" y="53"/>
                      <a:pt x="0" y="119"/>
                    </a:cubicBezTo>
                    <a:close/>
                  </a:path>
                </a:pathLst>
              </a:custGeom>
              <a:solidFill>
                <a:srgbClr val="2731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23"/>
              <p:cNvSpPr/>
              <p:nvPr/>
            </p:nvSpPr>
            <p:spPr>
              <a:xfrm>
                <a:off x="7071461" y="2201990"/>
                <a:ext cx="322709" cy="447298"/>
              </a:xfrm>
              <a:custGeom>
                <a:avLst/>
                <a:gdLst/>
                <a:ahLst/>
                <a:cxnLst/>
                <a:rect l="l" t="t" r="r" b="b"/>
                <a:pathLst>
                  <a:path w="362" h="501" extrusionOk="0">
                    <a:moveTo>
                      <a:pt x="19" y="25"/>
                    </a:moveTo>
                    <a:cubicBezTo>
                      <a:pt x="312" y="0"/>
                      <a:pt x="312" y="0"/>
                      <a:pt x="312" y="0"/>
                    </a:cubicBezTo>
                    <a:cubicBezTo>
                      <a:pt x="319" y="1"/>
                      <a:pt x="325" y="7"/>
                      <a:pt x="326" y="15"/>
                    </a:cubicBezTo>
                    <a:cubicBezTo>
                      <a:pt x="361" y="459"/>
                      <a:pt x="361" y="459"/>
                      <a:pt x="361" y="459"/>
                    </a:cubicBezTo>
                    <a:cubicBezTo>
                      <a:pt x="362" y="469"/>
                      <a:pt x="353" y="477"/>
                      <a:pt x="343" y="476"/>
                    </a:cubicBezTo>
                    <a:cubicBezTo>
                      <a:pt x="50" y="501"/>
                      <a:pt x="50" y="501"/>
                      <a:pt x="50" y="501"/>
                    </a:cubicBezTo>
                    <a:cubicBezTo>
                      <a:pt x="42" y="500"/>
                      <a:pt x="36" y="494"/>
                      <a:pt x="36" y="486"/>
                    </a:cubicBezTo>
                    <a:cubicBezTo>
                      <a:pt x="1" y="43"/>
                      <a:pt x="1" y="43"/>
                      <a:pt x="1" y="43"/>
                    </a:cubicBezTo>
                    <a:cubicBezTo>
                      <a:pt x="0" y="33"/>
                      <a:pt x="9" y="24"/>
                      <a:pt x="19" y="25"/>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4" name="Google Shape;594;p23"/>
              <p:cNvSpPr/>
              <p:nvPr/>
            </p:nvSpPr>
            <p:spPr>
              <a:xfrm>
                <a:off x="7197413" y="2319091"/>
                <a:ext cx="70800" cy="72300"/>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5" name="Google Shape;595;p23"/>
              <p:cNvSpPr/>
              <p:nvPr/>
            </p:nvSpPr>
            <p:spPr>
              <a:xfrm>
                <a:off x="7270941" y="2312283"/>
                <a:ext cx="171567" cy="204927"/>
              </a:xfrm>
              <a:custGeom>
                <a:avLst/>
                <a:gdLst/>
                <a:ahLst/>
                <a:cxnLst/>
                <a:rect l="l" t="t" r="r" b="b"/>
                <a:pathLst>
                  <a:path w="192" h="230" extrusionOk="0">
                    <a:moveTo>
                      <a:pt x="128" y="230"/>
                    </a:moveTo>
                    <a:cubicBezTo>
                      <a:pt x="146" y="224"/>
                      <a:pt x="174" y="212"/>
                      <a:pt x="180" y="189"/>
                    </a:cubicBezTo>
                    <a:cubicBezTo>
                      <a:pt x="190" y="155"/>
                      <a:pt x="192" y="61"/>
                      <a:pt x="174" y="45"/>
                    </a:cubicBezTo>
                    <a:cubicBezTo>
                      <a:pt x="156" y="29"/>
                      <a:pt x="27" y="0"/>
                      <a:pt x="27" y="0"/>
                    </a:cubicBezTo>
                    <a:cubicBezTo>
                      <a:pt x="27" y="0"/>
                      <a:pt x="21" y="26"/>
                      <a:pt x="45" y="36"/>
                    </a:cubicBezTo>
                    <a:cubicBezTo>
                      <a:pt x="69" y="45"/>
                      <a:pt x="133" y="64"/>
                      <a:pt x="133" y="64"/>
                    </a:cubicBezTo>
                    <a:cubicBezTo>
                      <a:pt x="3" y="59"/>
                      <a:pt x="3" y="59"/>
                      <a:pt x="3" y="59"/>
                    </a:cubicBezTo>
                    <a:cubicBezTo>
                      <a:pt x="3" y="59"/>
                      <a:pt x="0" y="77"/>
                      <a:pt x="15" y="86"/>
                    </a:cubicBezTo>
                    <a:cubicBezTo>
                      <a:pt x="30" y="95"/>
                      <a:pt x="116" y="97"/>
                      <a:pt x="116" y="97"/>
                    </a:cubicBezTo>
                    <a:cubicBezTo>
                      <a:pt x="10" y="95"/>
                      <a:pt x="10" y="95"/>
                      <a:pt x="10" y="95"/>
                    </a:cubicBezTo>
                    <a:cubicBezTo>
                      <a:pt x="10" y="95"/>
                      <a:pt x="7" y="120"/>
                      <a:pt x="35" y="123"/>
                    </a:cubicBezTo>
                    <a:cubicBezTo>
                      <a:pt x="62" y="126"/>
                      <a:pt x="126" y="132"/>
                      <a:pt x="126" y="132"/>
                    </a:cubicBezTo>
                    <a:cubicBezTo>
                      <a:pt x="52" y="129"/>
                      <a:pt x="52" y="129"/>
                      <a:pt x="52" y="129"/>
                    </a:cubicBezTo>
                    <a:cubicBezTo>
                      <a:pt x="52" y="129"/>
                      <a:pt x="53" y="154"/>
                      <a:pt x="79" y="157"/>
                    </a:cubicBezTo>
                    <a:cubicBezTo>
                      <a:pt x="98" y="159"/>
                      <a:pt x="123" y="163"/>
                      <a:pt x="123" y="163"/>
                    </a:cubicBezTo>
                    <a:lnTo>
                      <a:pt x="128" y="230"/>
                    </a:lnTo>
                    <a:close/>
                  </a:path>
                </a:pathLst>
              </a:custGeom>
              <a:solidFill>
                <a:srgbClr val="B47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23"/>
              <p:cNvSpPr/>
              <p:nvPr/>
            </p:nvSpPr>
            <p:spPr>
              <a:xfrm>
                <a:off x="7104140" y="1805073"/>
                <a:ext cx="27233" cy="47657"/>
              </a:xfrm>
              <a:custGeom>
                <a:avLst/>
                <a:gdLst/>
                <a:ahLst/>
                <a:cxnLst/>
                <a:rect l="l" t="t" r="r" b="b"/>
                <a:pathLst>
                  <a:path w="30" h="53" extrusionOk="0">
                    <a:moveTo>
                      <a:pt x="0" y="0"/>
                    </a:moveTo>
                    <a:cubicBezTo>
                      <a:pt x="19" y="2"/>
                      <a:pt x="19" y="2"/>
                      <a:pt x="19" y="2"/>
                    </a:cubicBezTo>
                    <a:cubicBezTo>
                      <a:pt x="26" y="3"/>
                      <a:pt x="30" y="15"/>
                      <a:pt x="28" y="28"/>
                    </a:cubicBezTo>
                    <a:cubicBezTo>
                      <a:pt x="27" y="42"/>
                      <a:pt x="20" y="53"/>
                      <a:pt x="14" y="52"/>
                    </a:cubicBezTo>
                    <a:cubicBezTo>
                      <a:pt x="8" y="51"/>
                      <a:pt x="4" y="40"/>
                      <a:pt x="5" y="26"/>
                    </a:cubicBezTo>
                    <a:cubicBezTo>
                      <a:pt x="6" y="20"/>
                      <a:pt x="7" y="15"/>
                      <a:pt x="9" y="11"/>
                    </a:cubicBez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7" name="Google Shape;597;p23"/>
            <p:cNvGrpSpPr/>
            <p:nvPr/>
          </p:nvGrpSpPr>
          <p:grpSpPr>
            <a:xfrm>
              <a:off x="5350825" y="945922"/>
              <a:ext cx="669524" cy="947131"/>
              <a:chOff x="6000261" y="1225220"/>
              <a:chExt cx="627600" cy="887824"/>
            </a:xfrm>
          </p:grpSpPr>
          <p:sp>
            <p:nvSpPr>
              <p:cNvPr id="598" name="Google Shape;598;p23"/>
              <p:cNvSpPr/>
              <p:nvPr/>
            </p:nvSpPr>
            <p:spPr>
              <a:xfrm>
                <a:off x="6000261" y="1293145"/>
                <a:ext cx="627600" cy="8199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23"/>
              <p:cNvSpPr/>
              <p:nvPr/>
            </p:nvSpPr>
            <p:spPr>
              <a:xfrm>
                <a:off x="6000261" y="1225220"/>
                <a:ext cx="627579" cy="67924"/>
              </a:xfrm>
              <a:custGeom>
                <a:avLst/>
                <a:gdLst/>
                <a:ahLst/>
                <a:cxnLst/>
                <a:rect l="l" t="t" r="r" b="b"/>
                <a:pathLst>
                  <a:path w="718" h="78" extrusionOk="0">
                    <a:moveTo>
                      <a:pt x="681" y="0"/>
                    </a:moveTo>
                    <a:cubicBezTo>
                      <a:pt x="37" y="0"/>
                      <a:pt x="37" y="0"/>
                      <a:pt x="37" y="0"/>
                    </a:cubicBezTo>
                    <a:cubicBezTo>
                      <a:pt x="16" y="0"/>
                      <a:pt x="0" y="16"/>
                      <a:pt x="0" y="37"/>
                    </a:cubicBezTo>
                    <a:cubicBezTo>
                      <a:pt x="0" y="78"/>
                      <a:pt x="0" y="78"/>
                      <a:pt x="0" y="78"/>
                    </a:cubicBezTo>
                    <a:cubicBezTo>
                      <a:pt x="718" y="78"/>
                      <a:pt x="718" y="78"/>
                      <a:pt x="718" y="78"/>
                    </a:cubicBezTo>
                    <a:cubicBezTo>
                      <a:pt x="718" y="37"/>
                      <a:pt x="718" y="37"/>
                      <a:pt x="718" y="37"/>
                    </a:cubicBezTo>
                    <a:cubicBezTo>
                      <a:pt x="718" y="16"/>
                      <a:pt x="701" y="0"/>
                      <a:pt x="68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23"/>
              <p:cNvSpPr/>
              <p:nvPr/>
            </p:nvSpPr>
            <p:spPr>
              <a:xfrm>
                <a:off x="6029918" y="1243398"/>
                <a:ext cx="31500" cy="306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23"/>
              <p:cNvSpPr/>
              <p:nvPr/>
            </p:nvSpPr>
            <p:spPr>
              <a:xfrm>
                <a:off x="6077752" y="1243398"/>
                <a:ext cx="31500" cy="306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23"/>
              <p:cNvSpPr/>
              <p:nvPr/>
            </p:nvSpPr>
            <p:spPr>
              <a:xfrm>
                <a:off x="6126543" y="1243398"/>
                <a:ext cx="30600" cy="306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23"/>
              <p:cNvSpPr/>
              <p:nvPr/>
            </p:nvSpPr>
            <p:spPr>
              <a:xfrm>
                <a:off x="6100712" y="1671989"/>
                <a:ext cx="97500" cy="1425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23"/>
              <p:cNvSpPr/>
              <p:nvPr/>
            </p:nvSpPr>
            <p:spPr>
              <a:xfrm>
                <a:off x="6248997" y="1573451"/>
                <a:ext cx="98400" cy="241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23"/>
              <p:cNvSpPr/>
              <p:nvPr/>
            </p:nvSpPr>
            <p:spPr>
              <a:xfrm>
                <a:off x="6397281" y="1484480"/>
                <a:ext cx="97500" cy="3300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23"/>
              <p:cNvSpPr/>
              <p:nvPr/>
            </p:nvSpPr>
            <p:spPr>
              <a:xfrm>
                <a:off x="6135152" y="1338108"/>
                <a:ext cx="308049" cy="309007"/>
              </a:xfrm>
              <a:custGeom>
                <a:avLst/>
                <a:gdLst/>
                <a:ahLst/>
                <a:cxnLst/>
                <a:rect l="l" t="t" r="r" b="b"/>
                <a:pathLst>
                  <a:path w="352" h="353" extrusionOk="0">
                    <a:moveTo>
                      <a:pt x="351" y="56"/>
                    </a:moveTo>
                    <a:cubicBezTo>
                      <a:pt x="350" y="51"/>
                      <a:pt x="347" y="47"/>
                      <a:pt x="343" y="45"/>
                    </a:cubicBezTo>
                    <a:cubicBezTo>
                      <a:pt x="262" y="4"/>
                      <a:pt x="262" y="4"/>
                      <a:pt x="262" y="4"/>
                    </a:cubicBezTo>
                    <a:cubicBezTo>
                      <a:pt x="255" y="0"/>
                      <a:pt x="246" y="3"/>
                      <a:pt x="242" y="11"/>
                    </a:cubicBezTo>
                    <a:cubicBezTo>
                      <a:pt x="238" y="18"/>
                      <a:pt x="241" y="27"/>
                      <a:pt x="249" y="31"/>
                    </a:cubicBezTo>
                    <a:cubicBezTo>
                      <a:pt x="290" y="52"/>
                      <a:pt x="290" y="52"/>
                      <a:pt x="290" y="52"/>
                    </a:cubicBezTo>
                    <a:cubicBezTo>
                      <a:pt x="43" y="111"/>
                      <a:pt x="2" y="333"/>
                      <a:pt x="2" y="335"/>
                    </a:cubicBezTo>
                    <a:cubicBezTo>
                      <a:pt x="0" y="343"/>
                      <a:pt x="6" y="351"/>
                      <a:pt x="14" y="352"/>
                    </a:cubicBezTo>
                    <a:cubicBezTo>
                      <a:pt x="15" y="353"/>
                      <a:pt x="15" y="353"/>
                      <a:pt x="16" y="353"/>
                    </a:cubicBezTo>
                    <a:cubicBezTo>
                      <a:pt x="23" y="353"/>
                      <a:pt x="30" y="348"/>
                      <a:pt x="31" y="340"/>
                    </a:cubicBezTo>
                    <a:cubicBezTo>
                      <a:pt x="31" y="338"/>
                      <a:pt x="69" y="134"/>
                      <a:pt x="300" y="80"/>
                    </a:cubicBezTo>
                    <a:cubicBezTo>
                      <a:pt x="268" y="120"/>
                      <a:pt x="268" y="120"/>
                      <a:pt x="268" y="120"/>
                    </a:cubicBezTo>
                    <a:cubicBezTo>
                      <a:pt x="263" y="126"/>
                      <a:pt x="264" y="135"/>
                      <a:pt x="270" y="141"/>
                    </a:cubicBezTo>
                    <a:cubicBezTo>
                      <a:pt x="273" y="143"/>
                      <a:pt x="276" y="144"/>
                      <a:pt x="280" y="144"/>
                    </a:cubicBezTo>
                    <a:cubicBezTo>
                      <a:pt x="284" y="144"/>
                      <a:pt x="288" y="142"/>
                      <a:pt x="291" y="138"/>
                    </a:cubicBezTo>
                    <a:cubicBezTo>
                      <a:pt x="348" y="68"/>
                      <a:pt x="348" y="68"/>
                      <a:pt x="348" y="68"/>
                    </a:cubicBezTo>
                    <a:cubicBezTo>
                      <a:pt x="351" y="65"/>
                      <a:pt x="352" y="60"/>
                      <a:pt x="351" y="5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23"/>
              <p:cNvSpPr/>
              <p:nvPr/>
            </p:nvSpPr>
            <p:spPr>
              <a:xfrm>
                <a:off x="6072012" y="1876717"/>
                <a:ext cx="483000" cy="201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23"/>
              <p:cNvSpPr/>
              <p:nvPr/>
            </p:nvSpPr>
            <p:spPr>
              <a:xfrm>
                <a:off x="6072012" y="1929334"/>
                <a:ext cx="483000" cy="201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23"/>
              <p:cNvSpPr/>
              <p:nvPr/>
            </p:nvSpPr>
            <p:spPr>
              <a:xfrm>
                <a:off x="6124629" y="1981952"/>
                <a:ext cx="377700" cy="201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23"/>
              <p:cNvSpPr/>
              <p:nvPr/>
            </p:nvSpPr>
            <p:spPr>
              <a:xfrm>
                <a:off x="6192553" y="2034569"/>
                <a:ext cx="242100" cy="201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1" name="Google Shape;611;p23"/>
            <p:cNvGrpSpPr/>
            <p:nvPr/>
          </p:nvGrpSpPr>
          <p:grpSpPr>
            <a:xfrm flipH="1">
              <a:off x="6374171" y="713259"/>
              <a:ext cx="588491" cy="951052"/>
              <a:chOff x="1062996" y="1340396"/>
              <a:chExt cx="588491" cy="951052"/>
            </a:xfrm>
          </p:grpSpPr>
          <p:sp>
            <p:nvSpPr>
              <p:cNvPr id="612" name="Google Shape;612;p23"/>
              <p:cNvSpPr/>
              <p:nvPr/>
            </p:nvSpPr>
            <p:spPr>
              <a:xfrm flipH="1">
                <a:off x="1127696" y="1466525"/>
                <a:ext cx="521965" cy="813973"/>
              </a:xfrm>
              <a:custGeom>
                <a:avLst/>
                <a:gdLst/>
                <a:ahLst/>
                <a:cxnLst/>
                <a:rect l="l" t="t" r="r" b="b"/>
                <a:pathLst>
                  <a:path w="313" h="487" extrusionOk="0">
                    <a:moveTo>
                      <a:pt x="115" y="395"/>
                    </a:moveTo>
                    <a:cubicBezTo>
                      <a:pt x="111" y="399"/>
                      <a:pt x="109" y="403"/>
                      <a:pt x="106" y="406"/>
                    </a:cubicBezTo>
                    <a:cubicBezTo>
                      <a:pt x="79" y="435"/>
                      <a:pt x="34" y="470"/>
                      <a:pt x="11" y="487"/>
                    </a:cubicBezTo>
                    <a:cubicBezTo>
                      <a:pt x="8" y="485"/>
                      <a:pt x="4" y="483"/>
                      <a:pt x="0" y="480"/>
                    </a:cubicBezTo>
                    <a:cubicBezTo>
                      <a:pt x="5" y="452"/>
                      <a:pt x="16" y="396"/>
                      <a:pt x="29" y="359"/>
                    </a:cubicBezTo>
                    <a:cubicBezTo>
                      <a:pt x="31" y="356"/>
                      <a:pt x="32" y="351"/>
                      <a:pt x="35" y="346"/>
                    </a:cubicBezTo>
                    <a:cubicBezTo>
                      <a:pt x="71" y="277"/>
                      <a:pt x="234" y="51"/>
                      <a:pt x="266" y="6"/>
                    </a:cubicBezTo>
                    <a:cubicBezTo>
                      <a:pt x="269" y="2"/>
                      <a:pt x="273" y="0"/>
                      <a:pt x="276" y="2"/>
                    </a:cubicBezTo>
                    <a:cubicBezTo>
                      <a:pt x="310" y="23"/>
                      <a:pt x="310" y="23"/>
                      <a:pt x="310" y="23"/>
                    </a:cubicBezTo>
                    <a:cubicBezTo>
                      <a:pt x="313" y="24"/>
                      <a:pt x="313" y="29"/>
                      <a:pt x="311" y="34"/>
                    </a:cubicBezTo>
                    <a:cubicBezTo>
                      <a:pt x="286" y="82"/>
                      <a:pt x="159" y="331"/>
                      <a:pt x="115" y="39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23"/>
              <p:cNvSpPr/>
              <p:nvPr/>
            </p:nvSpPr>
            <p:spPr>
              <a:xfrm flipH="1">
                <a:off x="1458031" y="2045067"/>
                <a:ext cx="191631" cy="235432"/>
              </a:xfrm>
              <a:custGeom>
                <a:avLst/>
                <a:gdLst/>
                <a:ahLst/>
                <a:cxnLst/>
                <a:rect l="l" t="t" r="r" b="b"/>
                <a:pathLst>
                  <a:path w="115" h="141" extrusionOk="0">
                    <a:moveTo>
                      <a:pt x="115" y="49"/>
                    </a:moveTo>
                    <a:cubicBezTo>
                      <a:pt x="111" y="53"/>
                      <a:pt x="109" y="57"/>
                      <a:pt x="106" y="60"/>
                    </a:cubicBezTo>
                    <a:cubicBezTo>
                      <a:pt x="79" y="89"/>
                      <a:pt x="34" y="124"/>
                      <a:pt x="11" y="141"/>
                    </a:cubicBezTo>
                    <a:cubicBezTo>
                      <a:pt x="8" y="139"/>
                      <a:pt x="4" y="137"/>
                      <a:pt x="0" y="134"/>
                    </a:cubicBezTo>
                    <a:cubicBezTo>
                      <a:pt x="5" y="106"/>
                      <a:pt x="16" y="50"/>
                      <a:pt x="29" y="13"/>
                    </a:cubicBezTo>
                    <a:cubicBezTo>
                      <a:pt x="31" y="10"/>
                      <a:pt x="32" y="5"/>
                      <a:pt x="35" y="0"/>
                    </a:cubicBezTo>
                    <a:lnTo>
                      <a:pt x="115"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23"/>
              <p:cNvSpPr/>
              <p:nvPr/>
            </p:nvSpPr>
            <p:spPr>
              <a:xfrm flipH="1">
                <a:off x="1622286" y="2258597"/>
                <a:ext cx="29201" cy="32851"/>
              </a:xfrm>
              <a:custGeom>
                <a:avLst/>
                <a:gdLst/>
                <a:ahLst/>
                <a:cxnLst/>
                <a:rect l="l" t="t" r="r" b="b"/>
                <a:pathLst>
                  <a:path w="18" h="20" extrusionOk="0">
                    <a:moveTo>
                      <a:pt x="2" y="0"/>
                    </a:moveTo>
                    <a:cubicBezTo>
                      <a:pt x="0" y="13"/>
                      <a:pt x="0" y="13"/>
                      <a:pt x="0" y="13"/>
                    </a:cubicBezTo>
                    <a:cubicBezTo>
                      <a:pt x="0" y="17"/>
                      <a:pt x="4" y="20"/>
                      <a:pt x="8" y="17"/>
                    </a:cubicBezTo>
                    <a:cubicBezTo>
                      <a:pt x="18" y="10"/>
                      <a:pt x="18" y="10"/>
                      <a:pt x="18" y="10"/>
                    </a:cubicBezTo>
                    <a:lnTo>
                      <a:pt x="2"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23"/>
              <p:cNvSpPr/>
              <p:nvPr/>
            </p:nvSpPr>
            <p:spPr>
              <a:xfrm flipH="1">
                <a:off x="1062996" y="1340396"/>
                <a:ext cx="98553" cy="107679"/>
              </a:xfrm>
              <a:custGeom>
                <a:avLst/>
                <a:gdLst/>
                <a:ahLst/>
                <a:cxnLst/>
                <a:rect l="l" t="t" r="r" b="b"/>
                <a:pathLst>
                  <a:path w="59" h="64" extrusionOk="0">
                    <a:moveTo>
                      <a:pt x="47" y="5"/>
                    </a:moveTo>
                    <a:cubicBezTo>
                      <a:pt x="47" y="5"/>
                      <a:pt x="47" y="5"/>
                      <a:pt x="47" y="5"/>
                    </a:cubicBezTo>
                    <a:cubicBezTo>
                      <a:pt x="37" y="0"/>
                      <a:pt x="26" y="3"/>
                      <a:pt x="20" y="12"/>
                    </a:cubicBezTo>
                    <a:cubicBezTo>
                      <a:pt x="0" y="44"/>
                      <a:pt x="0" y="44"/>
                      <a:pt x="0" y="44"/>
                    </a:cubicBezTo>
                    <a:cubicBezTo>
                      <a:pt x="33" y="64"/>
                      <a:pt x="33" y="64"/>
                      <a:pt x="33" y="64"/>
                    </a:cubicBezTo>
                    <a:cubicBezTo>
                      <a:pt x="53" y="32"/>
                      <a:pt x="53" y="32"/>
                      <a:pt x="53" y="32"/>
                    </a:cubicBezTo>
                    <a:cubicBezTo>
                      <a:pt x="59" y="23"/>
                      <a:pt x="56" y="11"/>
                      <a:pt x="47" y="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23"/>
              <p:cNvSpPr/>
              <p:nvPr/>
            </p:nvSpPr>
            <p:spPr>
              <a:xfrm flipH="1">
                <a:off x="1071120" y="1472001"/>
                <a:ext cx="155130" cy="366836"/>
              </a:xfrm>
              <a:custGeom>
                <a:avLst/>
                <a:gdLst/>
                <a:ahLst/>
                <a:cxnLst/>
                <a:rect l="l" t="t" r="r" b="b"/>
                <a:pathLst>
                  <a:path w="93" h="220" extrusionOk="0">
                    <a:moveTo>
                      <a:pt x="0" y="216"/>
                    </a:moveTo>
                    <a:cubicBezTo>
                      <a:pt x="76" y="34"/>
                      <a:pt x="76" y="34"/>
                      <a:pt x="76" y="34"/>
                    </a:cubicBezTo>
                    <a:cubicBezTo>
                      <a:pt x="77" y="32"/>
                      <a:pt x="76" y="31"/>
                      <a:pt x="75" y="30"/>
                    </a:cubicBezTo>
                    <a:cubicBezTo>
                      <a:pt x="46" y="12"/>
                      <a:pt x="46" y="12"/>
                      <a:pt x="46" y="12"/>
                    </a:cubicBezTo>
                    <a:cubicBezTo>
                      <a:pt x="54" y="0"/>
                      <a:pt x="54" y="0"/>
                      <a:pt x="54" y="0"/>
                    </a:cubicBezTo>
                    <a:cubicBezTo>
                      <a:pt x="83" y="17"/>
                      <a:pt x="83" y="17"/>
                      <a:pt x="83" y="17"/>
                    </a:cubicBezTo>
                    <a:cubicBezTo>
                      <a:pt x="90" y="22"/>
                      <a:pt x="93" y="31"/>
                      <a:pt x="90" y="40"/>
                    </a:cubicBezTo>
                    <a:cubicBezTo>
                      <a:pt x="90" y="40"/>
                      <a:pt x="29" y="185"/>
                      <a:pt x="22" y="203"/>
                    </a:cubicBezTo>
                    <a:cubicBezTo>
                      <a:pt x="15" y="220"/>
                      <a:pt x="0" y="216"/>
                      <a:pt x="0" y="21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23"/>
              <p:cNvSpPr/>
              <p:nvPr/>
            </p:nvSpPr>
            <p:spPr>
              <a:xfrm flipH="1">
                <a:off x="1089372" y="1408123"/>
                <a:ext cx="142354" cy="118629"/>
              </a:xfrm>
              <a:custGeom>
                <a:avLst/>
                <a:gdLst/>
                <a:ahLst/>
                <a:cxnLst/>
                <a:rect l="l" t="t" r="r" b="b"/>
                <a:pathLst>
                  <a:path w="85" h="71" extrusionOk="0">
                    <a:moveTo>
                      <a:pt x="83" y="39"/>
                    </a:moveTo>
                    <a:cubicBezTo>
                      <a:pt x="21" y="2"/>
                      <a:pt x="21" y="2"/>
                      <a:pt x="21" y="2"/>
                    </a:cubicBezTo>
                    <a:cubicBezTo>
                      <a:pt x="19" y="0"/>
                      <a:pt x="16" y="2"/>
                      <a:pt x="14" y="4"/>
                    </a:cubicBezTo>
                    <a:cubicBezTo>
                      <a:pt x="2" y="25"/>
                      <a:pt x="2" y="25"/>
                      <a:pt x="2" y="25"/>
                    </a:cubicBezTo>
                    <a:cubicBezTo>
                      <a:pt x="0" y="28"/>
                      <a:pt x="0" y="31"/>
                      <a:pt x="2" y="32"/>
                    </a:cubicBezTo>
                    <a:cubicBezTo>
                      <a:pt x="64" y="70"/>
                      <a:pt x="64" y="70"/>
                      <a:pt x="64" y="70"/>
                    </a:cubicBezTo>
                    <a:cubicBezTo>
                      <a:pt x="67" y="71"/>
                      <a:pt x="70" y="70"/>
                      <a:pt x="71" y="67"/>
                    </a:cubicBezTo>
                    <a:cubicBezTo>
                      <a:pt x="84" y="47"/>
                      <a:pt x="84" y="47"/>
                      <a:pt x="84" y="47"/>
                    </a:cubicBezTo>
                    <a:cubicBezTo>
                      <a:pt x="85" y="44"/>
                      <a:pt x="85" y="41"/>
                      <a:pt x="83" y="3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8" name="Google Shape;618;p23"/>
            <p:cNvGrpSpPr/>
            <p:nvPr/>
          </p:nvGrpSpPr>
          <p:grpSpPr>
            <a:xfrm>
              <a:off x="4997878" y="2657014"/>
              <a:ext cx="471946" cy="712345"/>
              <a:chOff x="2047101" y="2145599"/>
              <a:chExt cx="407553" cy="615151"/>
            </a:xfrm>
          </p:grpSpPr>
          <p:sp>
            <p:nvSpPr>
              <p:cNvPr id="619" name="Google Shape;619;p23"/>
              <p:cNvSpPr/>
              <p:nvPr/>
            </p:nvSpPr>
            <p:spPr>
              <a:xfrm>
                <a:off x="2047101" y="2145599"/>
                <a:ext cx="407553" cy="615151"/>
              </a:xfrm>
              <a:custGeom>
                <a:avLst/>
                <a:gdLst/>
                <a:ahLst/>
                <a:cxnLst/>
                <a:rect l="l" t="t" r="r" b="b"/>
                <a:pathLst>
                  <a:path w="879" h="1325" extrusionOk="0">
                    <a:moveTo>
                      <a:pt x="879" y="55"/>
                    </a:moveTo>
                    <a:cubicBezTo>
                      <a:pt x="879" y="1270"/>
                      <a:pt x="879" y="1270"/>
                      <a:pt x="879" y="1270"/>
                    </a:cubicBezTo>
                    <a:cubicBezTo>
                      <a:pt x="879" y="1300"/>
                      <a:pt x="854" y="1325"/>
                      <a:pt x="824" y="1325"/>
                    </a:cubicBezTo>
                    <a:cubicBezTo>
                      <a:pt x="55" y="1325"/>
                      <a:pt x="55" y="1325"/>
                      <a:pt x="55" y="1325"/>
                    </a:cubicBezTo>
                    <a:cubicBezTo>
                      <a:pt x="25" y="1325"/>
                      <a:pt x="0" y="1300"/>
                      <a:pt x="0" y="1270"/>
                    </a:cubicBezTo>
                    <a:cubicBezTo>
                      <a:pt x="0" y="55"/>
                      <a:pt x="0" y="55"/>
                      <a:pt x="0" y="55"/>
                    </a:cubicBezTo>
                    <a:cubicBezTo>
                      <a:pt x="0" y="24"/>
                      <a:pt x="25" y="0"/>
                      <a:pt x="55" y="0"/>
                    </a:cubicBezTo>
                    <a:cubicBezTo>
                      <a:pt x="824" y="0"/>
                      <a:pt x="824" y="0"/>
                      <a:pt x="824" y="0"/>
                    </a:cubicBezTo>
                    <a:cubicBezTo>
                      <a:pt x="854" y="0"/>
                      <a:pt x="879" y="24"/>
                      <a:pt x="879" y="5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0" name="Google Shape;620;p23"/>
              <p:cNvSpPr/>
              <p:nvPr/>
            </p:nvSpPr>
            <p:spPr>
              <a:xfrm>
                <a:off x="2047101" y="2145599"/>
                <a:ext cx="407553" cy="203528"/>
              </a:xfrm>
              <a:custGeom>
                <a:avLst/>
                <a:gdLst/>
                <a:ahLst/>
                <a:cxnLst/>
                <a:rect l="l" t="t" r="r" b="b"/>
                <a:pathLst>
                  <a:path w="879" h="439" extrusionOk="0">
                    <a:moveTo>
                      <a:pt x="879" y="55"/>
                    </a:moveTo>
                    <a:cubicBezTo>
                      <a:pt x="879" y="439"/>
                      <a:pt x="879" y="439"/>
                      <a:pt x="879" y="439"/>
                    </a:cubicBezTo>
                    <a:cubicBezTo>
                      <a:pt x="0" y="439"/>
                      <a:pt x="0" y="439"/>
                      <a:pt x="0" y="439"/>
                    </a:cubicBezTo>
                    <a:cubicBezTo>
                      <a:pt x="0" y="55"/>
                      <a:pt x="0" y="55"/>
                      <a:pt x="0" y="55"/>
                    </a:cubicBezTo>
                    <a:cubicBezTo>
                      <a:pt x="0" y="24"/>
                      <a:pt x="25" y="0"/>
                      <a:pt x="55" y="0"/>
                    </a:cubicBezTo>
                    <a:cubicBezTo>
                      <a:pt x="824" y="0"/>
                      <a:pt x="824" y="0"/>
                      <a:pt x="824" y="0"/>
                    </a:cubicBezTo>
                    <a:cubicBezTo>
                      <a:pt x="854" y="0"/>
                      <a:pt x="879" y="24"/>
                      <a:pt x="879" y="5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1" name="Google Shape;621;p23"/>
              <p:cNvSpPr/>
              <p:nvPr/>
            </p:nvSpPr>
            <p:spPr>
              <a:xfrm>
                <a:off x="2080091" y="2234928"/>
                <a:ext cx="341100" cy="864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2" name="Google Shape;622;p23"/>
              <p:cNvSpPr/>
              <p:nvPr/>
            </p:nvSpPr>
            <p:spPr>
              <a:xfrm>
                <a:off x="2207483" y="2234928"/>
                <a:ext cx="194894" cy="86283"/>
              </a:xfrm>
              <a:custGeom>
                <a:avLst/>
                <a:gdLst/>
                <a:ahLst/>
                <a:cxnLst/>
                <a:rect l="l" t="t" r="r" b="b"/>
                <a:pathLst>
                  <a:path w="384" h="170" extrusionOk="0">
                    <a:moveTo>
                      <a:pt x="384" y="0"/>
                    </a:moveTo>
                    <a:lnTo>
                      <a:pt x="270" y="170"/>
                    </a:lnTo>
                    <a:lnTo>
                      <a:pt x="0" y="170"/>
                    </a:lnTo>
                    <a:lnTo>
                      <a:pt x="113" y="0"/>
                    </a:lnTo>
                    <a:lnTo>
                      <a:pt x="384"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23"/>
              <p:cNvSpPr/>
              <p:nvPr/>
            </p:nvSpPr>
            <p:spPr>
              <a:xfrm>
                <a:off x="2089734" y="2234928"/>
                <a:ext cx="125869" cy="86283"/>
              </a:xfrm>
              <a:custGeom>
                <a:avLst/>
                <a:gdLst/>
                <a:ahLst/>
                <a:cxnLst/>
                <a:rect l="l" t="t" r="r" b="b"/>
                <a:pathLst>
                  <a:path w="248" h="170" extrusionOk="0">
                    <a:moveTo>
                      <a:pt x="248" y="0"/>
                    </a:moveTo>
                    <a:lnTo>
                      <a:pt x="135" y="170"/>
                    </a:lnTo>
                    <a:lnTo>
                      <a:pt x="0" y="170"/>
                    </a:lnTo>
                    <a:lnTo>
                      <a:pt x="113" y="0"/>
                    </a:lnTo>
                    <a:lnTo>
                      <a:pt x="248"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23"/>
              <p:cNvSpPr/>
              <p:nvPr/>
            </p:nvSpPr>
            <p:spPr>
              <a:xfrm>
                <a:off x="2080091" y="2420691"/>
                <a:ext cx="72070" cy="49740"/>
              </a:xfrm>
              <a:custGeom>
                <a:avLst/>
                <a:gdLst/>
                <a:ahLst/>
                <a:cxnLst/>
                <a:rect l="l" t="t" r="r" b="b"/>
                <a:pathLst>
                  <a:path w="155" h="107" extrusionOk="0">
                    <a:moveTo>
                      <a:pt x="131" y="0"/>
                    </a:moveTo>
                    <a:cubicBezTo>
                      <a:pt x="24" y="0"/>
                      <a:pt x="24" y="0"/>
                      <a:pt x="24" y="0"/>
                    </a:cubicBezTo>
                    <a:cubicBezTo>
                      <a:pt x="11" y="0"/>
                      <a:pt x="0" y="12"/>
                      <a:pt x="0" y="26"/>
                    </a:cubicBezTo>
                    <a:cubicBezTo>
                      <a:pt x="0" y="82"/>
                      <a:pt x="0" y="82"/>
                      <a:pt x="0" y="82"/>
                    </a:cubicBezTo>
                    <a:cubicBezTo>
                      <a:pt x="0" y="96"/>
                      <a:pt x="11" y="107"/>
                      <a:pt x="24" y="107"/>
                    </a:cubicBezTo>
                    <a:cubicBezTo>
                      <a:pt x="131" y="107"/>
                      <a:pt x="131" y="107"/>
                      <a:pt x="131" y="107"/>
                    </a:cubicBezTo>
                    <a:cubicBezTo>
                      <a:pt x="145" y="107"/>
                      <a:pt x="155" y="96"/>
                      <a:pt x="155" y="82"/>
                    </a:cubicBezTo>
                    <a:cubicBezTo>
                      <a:pt x="155" y="26"/>
                      <a:pt x="155" y="26"/>
                      <a:pt x="155" y="26"/>
                    </a:cubicBezTo>
                    <a:cubicBezTo>
                      <a:pt x="155" y="12"/>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5" name="Google Shape;625;p23"/>
              <p:cNvSpPr/>
              <p:nvPr/>
            </p:nvSpPr>
            <p:spPr>
              <a:xfrm>
                <a:off x="2169925" y="2420691"/>
                <a:ext cx="72070" cy="49740"/>
              </a:xfrm>
              <a:custGeom>
                <a:avLst/>
                <a:gdLst/>
                <a:ahLst/>
                <a:cxnLst/>
                <a:rect l="l" t="t" r="r" b="b"/>
                <a:pathLst>
                  <a:path w="156" h="107" extrusionOk="0">
                    <a:moveTo>
                      <a:pt x="131" y="0"/>
                    </a:moveTo>
                    <a:cubicBezTo>
                      <a:pt x="25" y="0"/>
                      <a:pt x="25" y="0"/>
                      <a:pt x="25" y="0"/>
                    </a:cubicBezTo>
                    <a:cubicBezTo>
                      <a:pt x="11" y="0"/>
                      <a:pt x="0" y="12"/>
                      <a:pt x="0" y="26"/>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6"/>
                      <a:pt x="156" y="26"/>
                      <a:pt x="156" y="26"/>
                    </a:cubicBezTo>
                    <a:cubicBezTo>
                      <a:pt x="156" y="12"/>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6" name="Google Shape;626;p23"/>
              <p:cNvSpPr/>
              <p:nvPr/>
            </p:nvSpPr>
            <p:spPr>
              <a:xfrm>
                <a:off x="2259252" y="2420691"/>
                <a:ext cx="72578" cy="49740"/>
              </a:xfrm>
              <a:custGeom>
                <a:avLst/>
                <a:gdLst/>
                <a:ahLst/>
                <a:cxnLst/>
                <a:rect l="l" t="t" r="r" b="b"/>
                <a:pathLst>
                  <a:path w="156" h="107" extrusionOk="0">
                    <a:moveTo>
                      <a:pt x="131" y="0"/>
                    </a:moveTo>
                    <a:cubicBezTo>
                      <a:pt x="25" y="0"/>
                      <a:pt x="25" y="0"/>
                      <a:pt x="25" y="0"/>
                    </a:cubicBezTo>
                    <a:cubicBezTo>
                      <a:pt x="11" y="0"/>
                      <a:pt x="0" y="12"/>
                      <a:pt x="0" y="26"/>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6"/>
                      <a:pt x="156" y="26"/>
                      <a:pt x="156" y="26"/>
                    </a:cubicBezTo>
                    <a:cubicBezTo>
                      <a:pt x="156" y="12"/>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23"/>
              <p:cNvSpPr/>
              <p:nvPr/>
            </p:nvSpPr>
            <p:spPr>
              <a:xfrm>
                <a:off x="2349086" y="2420691"/>
                <a:ext cx="72070" cy="49740"/>
              </a:xfrm>
              <a:custGeom>
                <a:avLst/>
                <a:gdLst/>
                <a:ahLst/>
                <a:cxnLst/>
                <a:rect l="l" t="t" r="r" b="b"/>
                <a:pathLst>
                  <a:path w="156" h="107" extrusionOk="0">
                    <a:moveTo>
                      <a:pt x="131" y="0"/>
                    </a:moveTo>
                    <a:cubicBezTo>
                      <a:pt x="25" y="0"/>
                      <a:pt x="25" y="0"/>
                      <a:pt x="25" y="0"/>
                    </a:cubicBezTo>
                    <a:cubicBezTo>
                      <a:pt x="11" y="0"/>
                      <a:pt x="0" y="12"/>
                      <a:pt x="0" y="26"/>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6"/>
                      <a:pt x="156" y="26"/>
                      <a:pt x="156" y="26"/>
                    </a:cubicBezTo>
                    <a:cubicBezTo>
                      <a:pt x="156" y="12"/>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8" name="Google Shape;628;p23"/>
              <p:cNvSpPr/>
              <p:nvPr/>
            </p:nvSpPr>
            <p:spPr>
              <a:xfrm>
                <a:off x="2080091" y="2486165"/>
                <a:ext cx="72070" cy="49740"/>
              </a:xfrm>
              <a:custGeom>
                <a:avLst/>
                <a:gdLst/>
                <a:ahLst/>
                <a:cxnLst/>
                <a:rect l="l" t="t" r="r" b="b"/>
                <a:pathLst>
                  <a:path w="155" h="107" extrusionOk="0">
                    <a:moveTo>
                      <a:pt x="131" y="0"/>
                    </a:moveTo>
                    <a:cubicBezTo>
                      <a:pt x="24" y="0"/>
                      <a:pt x="24" y="0"/>
                      <a:pt x="24" y="0"/>
                    </a:cubicBezTo>
                    <a:cubicBezTo>
                      <a:pt x="11" y="0"/>
                      <a:pt x="0" y="11"/>
                      <a:pt x="0" y="25"/>
                    </a:cubicBezTo>
                    <a:cubicBezTo>
                      <a:pt x="0" y="81"/>
                      <a:pt x="0" y="81"/>
                      <a:pt x="0" y="81"/>
                    </a:cubicBezTo>
                    <a:cubicBezTo>
                      <a:pt x="0" y="95"/>
                      <a:pt x="11" y="107"/>
                      <a:pt x="24" y="107"/>
                    </a:cubicBezTo>
                    <a:cubicBezTo>
                      <a:pt x="131" y="107"/>
                      <a:pt x="131" y="107"/>
                      <a:pt x="131" y="107"/>
                    </a:cubicBezTo>
                    <a:cubicBezTo>
                      <a:pt x="145" y="107"/>
                      <a:pt x="155" y="95"/>
                      <a:pt x="155" y="81"/>
                    </a:cubicBezTo>
                    <a:cubicBezTo>
                      <a:pt x="155" y="25"/>
                      <a:pt x="155" y="25"/>
                      <a:pt x="155" y="25"/>
                    </a:cubicBezTo>
                    <a:cubicBezTo>
                      <a:pt x="155"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23"/>
              <p:cNvSpPr/>
              <p:nvPr/>
            </p:nvSpPr>
            <p:spPr>
              <a:xfrm>
                <a:off x="2169925" y="2486165"/>
                <a:ext cx="72070" cy="49740"/>
              </a:xfrm>
              <a:custGeom>
                <a:avLst/>
                <a:gdLst/>
                <a:ahLst/>
                <a:cxnLst/>
                <a:rect l="l" t="t" r="r" b="b"/>
                <a:pathLst>
                  <a:path w="156" h="107" extrusionOk="0">
                    <a:moveTo>
                      <a:pt x="131" y="0"/>
                    </a:moveTo>
                    <a:cubicBezTo>
                      <a:pt x="25" y="0"/>
                      <a:pt x="25" y="0"/>
                      <a:pt x="25" y="0"/>
                    </a:cubicBezTo>
                    <a:cubicBezTo>
                      <a:pt x="11" y="0"/>
                      <a:pt x="0" y="11"/>
                      <a:pt x="0" y="25"/>
                    </a:cubicBezTo>
                    <a:cubicBezTo>
                      <a:pt x="0" y="81"/>
                      <a:pt x="0" y="81"/>
                      <a:pt x="0" y="81"/>
                    </a:cubicBezTo>
                    <a:cubicBezTo>
                      <a:pt x="0" y="95"/>
                      <a:pt x="11" y="107"/>
                      <a:pt x="25" y="107"/>
                    </a:cubicBezTo>
                    <a:cubicBezTo>
                      <a:pt x="131" y="107"/>
                      <a:pt x="131" y="107"/>
                      <a:pt x="131" y="107"/>
                    </a:cubicBezTo>
                    <a:cubicBezTo>
                      <a:pt x="145" y="107"/>
                      <a:pt x="156" y="95"/>
                      <a:pt x="156" y="81"/>
                    </a:cubicBezTo>
                    <a:cubicBezTo>
                      <a:pt x="156" y="25"/>
                      <a:pt x="156" y="25"/>
                      <a:pt x="156" y="25"/>
                    </a:cubicBezTo>
                    <a:cubicBezTo>
                      <a:pt x="156"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23"/>
              <p:cNvSpPr/>
              <p:nvPr/>
            </p:nvSpPr>
            <p:spPr>
              <a:xfrm>
                <a:off x="2259252" y="2486165"/>
                <a:ext cx="72578" cy="49740"/>
              </a:xfrm>
              <a:custGeom>
                <a:avLst/>
                <a:gdLst/>
                <a:ahLst/>
                <a:cxnLst/>
                <a:rect l="l" t="t" r="r" b="b"/>
                <a:pathLst>
                  <a:path w="156" h="107" extrusionOk="0">
                    <a:moveTo>
                      <a:pt x="131" y="0"/>
                    </a:moveTo>
                    <a:cubicBezTo>
                      <a:pt x="25" y="0"/>
                      <a:pt x="25" y="0"/>
                      <a:pt x="25" y="0"/>
                    </a:cubicBezTo>
                    <a:cubicBezTo>
                      <a:pt x="11" y="0"/>
                      <a:pt x="0" y="11"/>
                      <a:pt x="0" y="25"/>
                    </a:cubicBezTo>
                    <a:cubicBezTo>
                      <a:pt x="0" y="81"/>
                      <a:pt x="0" y="81"/>
                      <a:pt x="0" y="81"/>
                    </a:cubicBezTo>
                    <a:cubicBezTo>
                      <a:pt x="0" y="95"/>
                      <a:pt x="11" y="107"/>
                      <a:pt x="25" y="107"/>
                    </a:cubicBezTo>
                    <a:cubicBezTo>
                      <a:pt x="131" y="107"/>
                      <a:pt x="131" y="107"/>
                      <a:pt x="131" y="107"/>
                    </a:cubicBezTo>
                    <a:cubicBezTo>
                      <a:pt x="145" y="107"/>
                      <a:pt x="156" y="95"/>
                      <a:pt x="156" y="81"/>
                    </a:cubicBezTo>
                    <a:cubicBezTo>
                      <a:pt x="156" y="25"/>
                      <a:pt x="156" y="25"/>
                      <a:pt x="156" y="25"/>
                    </a:cubicBezTo>
                    <a:cubicBezTo>
                      <a:pt x="156"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23"/>
              <p:cNvSpPr/>
              <p:nvPr/>
            </p:nvSpPr>
            <p:spPr>
              <a:xfrm>
                <a:off x="2349086" y="2486165"/>
                <a:ext cx="72070" cy="49740"/>
              </a:xfrm>
              <a:custGeom>
                <a:avLst/>
                <a:gdLst/>
                <a:ahLst/>
                <a:cxnLst/>
                <a:rect l="l" t="t" r="r" b="b"/>
                <a:pathLst>
                  <a:path w="156" h="107" extrusionOk="0">
                    <a:moveTo>
                      <a:pt x="131" y="0"/>
                    </a:moveTo>
                    <a:cubicBezTo>
                      <a:pt x="25" y="0"/>
                      <a:pt x="25" y="0"/>
                      <a:pt x="25" y="0"/>
                    </a:cubicBezTo>
                    <a:cubicBezTo>
                      <a:pt x="11" y="0"/>
                      <a:pt x="0" y="11"/>
                      <a:pt x="0" y="25"/>
                    </a:cubicBezTo>
                    <a:cubicBezTo>
                      <a:pt x="0" y="81"/>
                      <a:pt x="0" y="81"/>
                      <a:pt x="0" y="81"/>
                    </a:cubicBezTo>
                    <a:cubicBezTo>
                      <a:pt x="0" y="95"/>
                      <a:pt x="11" y="107"/>
                      <a:pt x="25" y="107"/>
                    </a:cubicBezTo>
                    <a:cubicBezTo>
                      <a:pt x="131" y="107"/>
                      <a:pt x="131" y="107"/>
                      <a:pt x="131" y="107"/>
                    </a:cubicBezTo>
                    <a:cubicBezTo>
                      <a:pt x="145" y="107"/>
                      <a:pt x="156" y="95"/>
                      <a:pt x="156" y="81"/>
                    </a:cubicBezTo>
                    <a:cubicBezTo>
                      <a:pt x="156" y="25"/>
                      <a:pt x="156" y="25"/>
                      <a:pt x="156" y="25"/>
                    </a:cubicBezTo>
                    <a:cubicBezTo>
                      <a:pt x="156"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23"/>
              <p:cNvSpPr/>
              <p:nvPr/>
            </p:nvSpPr>
            <p:spPr>
              <a:xfrm>
                <a:off x="2080091" y="2551131"/>
                <a:ext cx="72070" cy="49740"/>
              </a:xfrm>
              <a:custGeom>
                <a:avLst/>
                <a:gdLst/>
                <a:ahLst/>
                <a:cxnLst/>
                <a:rect l="l" t="t" r="r" b="b"/>
                <a:pathLst>
                  <a:path w="155" h="107" extrusionOk="0">
                    <a:moveTo>
                      <a:pt x="131" y="0"/>
                    </a:moveTo>
                    <a:cubicBezTo>
                      <a:pt x="24" y="0"/>
                      <a:pt x="24" y="0"/>
                      <a:pt x="24" y="0"/>
                    </a:cubicBezTo>
                    <a:cubicBezTo>
                      <a:pt x="11" y="0"/>
                      <a:pt x="0" y="11"/>
                      <a:pt x="0" y="25"/>
                    </a:cubicBezTo>
                    <a:cubicBezTo>
                      <a:pt x="0" y="82"/>
                      <a:pt x="0" y="82"/>
                      <a:pt x="0" y="82"/>
                    </a:cubicBezTo>
                    <a:cubicBezTo>
                      <a:pt x="0" y="96"/>
                      <a:pt x="11" y="107"/>
                      <a:pt x="24" y="107"/>
                    </a:cubicBezTo>
                    <a:cubicBezTo>
                      <a:pt x="131" y="107"/>
                      <a:pt x="131" y="107"/>
                      <a:pt x="131" y="107"/>
                    </a:cubicBezTo>
                    <a:cubicBezTo>
                      <a:pt x="145" y="107"/>
                      <a:pt x="155" y="96"/>
                      <a:pt x="155" y="82"/>
                    </a:cubicBezTo>
                    <a:cubicBezTo>
                      <a:pt x="155" y="25"/>
                      <a:pt x="155" y="25"/>
                      <a:pt x="155" y="25"/>
                    </a:cubicBezTo>
                    <a:cubicBezTo>
                      <a:pt x="155"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23"/>
              <p:cNvSpPr/>
              <p:nvPr/>
            </p:nvSpPr>
            <p:spPr>
              <a:xfrm>
                <a:off x="2169925" y="2551131"/>
                <a:ext cx="72070" cy="49740"/>
              </a:xfrm>
              <a:custGeom>
                <a:avLst/>
                <a:gdLst/>
                <a:ahLst/>
                <a:cxnLst/>
                <a:rect l="l" t="t" r="r" b="b"/>
                <a:pathLst>
                  <a:path w="156" h="107" extrusionOk="0">
                    <a:moveTo>
                      <a:pt x="131" y="0"/>
                    </a:moveTo>
                    <a:cubicBezTo>
                      <a:pt x="25" y="0"/>
                      <a:pt x="25" y="0"/>
                      <a:pt x="25" y="0"/>
                    </a:cubicBezTo>
                    <a:cubicBezTo>
                      <a:pt x="11" y="0"/>
                      <a:pt x="0" y="11"/>
                      <a:pt x="0" y="25"/>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5"/>
                      <a:pt x="156" y="25"/>
                      <a:pt x="156" y="25"/>
                    </a:cubicBezTo>
                    <a:cubicBezTo>
                      <a:pt x="156"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23"/>
              <p:cNvSpPr/>
              <p:nvPr/>
            </p:nvSpPr>
            <p:spPr>
              <a:xfrm>
                <a:off x="2259252" y="2551131"/>
                <a:ext cx="72578" cy="49740"/>
              </a:xfrm>
              <a:custGeom>
                <a:avLst/>
                <a:gdLst/>
                <a:ahLst/>
                <a:cxnLst/>
                <a:rect l="l" t="t" r="r" b="b"/>
                <a:pathLst>
                  <a:path w="156" h="107" extrusionOk="0">
                    <a:moveTo>
                      <a:pt x="131" y="0"/>
                    </a:moveTo>
                    <a:cubicBezTo>
                      <a:pt x="25" y="0"/>
                      <a:pt x="25" y="0"/>
                      <a:pt x="25" y="0"/>
                    </a:cubicBezTo>
                    <a:cubicBezTo>
                      <a:pt x="11" y="0"/>
                      <a:pt x="0" y="11"/>
                      <a:pt x="0" y="25"/>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5"/>
                      <a:pt x="156" y="25"/>
                      <a:pt x="156" y="25"/>
                    </a:cubicBezTo>
                    <a:cubicBezTo>
                      <a:pt x="156"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23"/>
              <p:cNvSpPr/>
              <p:nvPr/>
            </p:nvSpPr>
            <p:spPr>
              <a:xfrm>
                <a:off x="2349086" y="2551131"/>
                <a:ext cx="72070" cy="49740"/>
              </a:xfrm>
              <a:custGeom>
                <a:avLst/>
                <a:gdLst/>
                <a:ahLst/>
                <a:cxnLst/>
                <a:rect l="l" t="t" r="r" b="b"/>
                <a:pathLst>
                  <a:path w="156" h="107" extrusionOk="0">
                    <a:moveTo>
                      <a:pt x="131" y="0"/>
                    </a:moveTo>
                    <a:cubicBezTo>
                      <a:pt x="25" y="0"/>
                      <a:pt x="25" y="0"/>
                      <a:pt x="25" y="0"/>
                    </a:cubicBezTo>
                    <a:cubicBezTo>
                      <a:pt x="11" y="0"/>
                      <a:pt x="0" y="11"/>
                      <a:pt x="0" y="25"/>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5"/>
                      <a:pt x="156" y="25"/>
                      <a:pt x="156" y="25"/>
                    </a:cubicBezTo>
                    <a:cubicBezTo>
                      <a:pt x="156"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23"/>
              <p:cNvSpPr/>
              <p:nvPr/>
            </p:nvSpPr>
            <p:spPr>
              <a:xfrm>
                <a:off x="2080091" y="2616098"/>
                <a:ext cx="72070" cy="49740"/>
              </a:xfrm>
              <a:custGeom>
                <a:avLst/>
                <a:gdLst/>
                <a:ahLst/>
                <a:cxnLst/>
                <a:rect l="l" t="t" r="r" b="b"/>
                <a:pathLst>
                  <a:path w="155" h="107" extrusionOk="0">
                    <a:moveTo>
                      <a:pt x="131" y="0"/>
                    </a:moveTo>
                    <a:cubicBezTo>
                      <a:pt x="24" y="0"/>
                      <a:pt x="24" y="0"/>
                      <a:pt x="24" y="0"/>
                    </a:cubicBezTo>
                    <a:cubicBezTo>
                      <a:pt x="11" y="0"/>
                      <a:pt x="0" y="12"/>
                      <a:pt x="0" y="26"/>
                    </a:cubicBezTo>
                    <a:cubicBezTo>
                      <a:pt x="0" y="82"/>
                      <a:pt x="0" y="82"/>
                      <a:pt x="0" y="82"/>
                    </a:cubicBezTo>
                    <a:cubicBezTo>
                      <a:pt x="0" y="96"/>
                      <a:pt x="11" y="107"/>
                      <a:pt x="24" y="107"/>
                    </a:cubicBezTo>
                    <a:cubicBezTo>
                      <a:pt x="131" y="107"/>
                      <a:pt x="131" y="107"/>
                      <a:pt x="131" y="107"/>
                    </a:cubicBezTo>
                    <a:cubicBezTo>
                      <a:pt x="145" y="107"/>
                      <a:pt x="155" y="96"/>
                      <a:pt x="155" y="82"/>
                    </a:cubicBezTo>
                    <a:cubicBezTo>
                      <a:pt x="155" y="26"/>
                      <a:pt x="155" y="26"/>
                      <a:pt x="155" y="26"/>
                    </a:cubicBezTo>
                    <a:cubicBezTo>
                      <a:pt x="155" y="12"/>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23"/>
              <p:cNvSpPr/>
              <p:nvPr/>
            </p:nvSpPr>
            <p:spPr>
              <a:xfrm>
                <a:off x="2169925" y="2616098"/>
                <a:ext cx="72070" cy="49740"/>
              </a:xfrm>
              <a:custGeom>
                <a:avLst/>
                <a:gdLst/>
                <a:ahLst/>
                <a:cxnLst/>
                <a:rect l="l" t="t" r="r" b="b"/>
                <a:pathLst>
                  <a:path w="156" h="107" extrusionOk="0">
                    <a:moveTo>
                      <a:pt x="131" y="0"/>
                    </a:moveTo>
                    <a:cubicBezTo>
                      <a:pt x="25" y="0"/>
                      <a:pt x="25" y="0"/>
                      <a:pt x="25" y="0"/>
                    </a:cubicBezTo>
                    <a:cubicBezTo>
                      <a:pt x="11" y="0"/>
                      <a:pt x="0" y="12"/>
                      <a:pt x="0" y="26"/>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6"/>
                      <a:pt x="156" y="26"/>
                      <a:pt x="156" y="26"/>
                    </a:cubicBezTo>
                    <a:cubicBezTo>
                      <a:pt x="156" y="12"/>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23"/>
              <p:cNvSpPr/>
              <p:nvPr/>
            </p:nvSpPr>
            <p:spPr>
              <a:xfrm>
                <a:off x="2259252" y="2616098"/>
                <a:ext cx="72578" cy="49740"/>
              </a:xfrm>
              <a:custGeom>
                <a:avLst/>
                <a:gdLst/>
                <a:ahLst/>
                <a:cxnLst/>
                <a:rect l="l" t="t" r="r" b="b"/>
                <a:pathLst>
                  <a:path w="156" h="107" extrusionOk="0">
                    <a:moveTo>
                      <a:pt x="131" y="0"/>
                    </a:moveTo>
                    <a:cubicBezTo>
                      <a:pt x="25" y="0"/>
                      <a:pt x="25" y="0"/>
                      <a:pt x="25" y="0"/>
                    </a:cubicBezTo>
                    <a:cubicBezTo>
                      <a:pt x="11" y="0"/>
                      <a:pt x="0" y="12"/>
                      <a:pt x="0" y="26"/>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6"/>
                      <a:pt x="156" y="26"/>
                      <a:pt x="156" y="26"/>
                    </a:cubicBezTo>
                    <a:cubicBezTo>
                      <a:pt x="156" y="12"/>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23"/>
              <p:cNvSpPr/>
              <p:nvPr/>
            </p:nvSpPr>
            <p:spPr>
              <a:xfrm>
                <a:off x="2080091" y="2681572"/>
                <a:ext cx="72070" cy="49232"/>
              </a:xfrm>
              <a:custGeom>
                <a:avLst/>
                <a:gdLst/>
                <a:ahLst/>
                <a:cxnLst/>
                <a:rect l="l" t="t" r="r" b="b"/>
                <a:pathLst>
                  <a:path w="155" h="106" extrusionOk="0">
                    <a:moveTo>
                      <a:pt x="131" y="0"/>
                    </a:moveTo>
                    <a:cubicBezTo>
                      <a:pt x="24" y="0"/>
                      <a:pt x="24" y="0"/>
                      <a:pt x="24" y="0"/>
                    </a:cubicBezTo>
                    <a:cubicBezTo>
                      <a:pt x="11" y="0"/>
                      <a:pt x="0" y="11"/>
                      <a:pt x="0" y="25"/>
                    </a:cubicBezTo>
                    <a:cubicBezTo>
                      <a:pt x="0" y="81"/>
                      <a:pt x="0" y="81"/>
                      <a:pt x="0" y="81"/>
                    </a:cubicBezTo>
                    <a:cubicBezTo>
                      <a:pt x="0" y="95"/>
                      <a:pt x="11" y="106"/>
                      <a:pt x="24" y="106"/>
                    </a:cubicBezTo>
                    <a:cubicBezTo>
                      <a:pt x="131" y="106"/>
                      <a:pt x="131" y="106"/>
                      <a:pt x="131" y="106"/>
                    </a:cubicBezTo>
                    <a:cubicBezTo>
                      <a:pt x="145" y="106"/>
                      <a:pt x="155" y="95"/>
                      <a:pt x="155" y="81"/>
                    </a:cubicBezTo>
                    <a:cubicBezTo>
                      <a:pt x="155" y="25"/>
                      <a:pt x="155" y="25"/>
                      <a:pt x="155" y="25"/>
                    </a:cubicBezTo>
                    <a:cubicBezTo>
                      <a:pt x="155" y="11"/>
                      <a:pt x="145" y="0"/>
                      <a:pt x="13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0" name="Google Shape;640;p23"/>
              <p:cNvSpPr/>
              <p:nvPr/>
            </p:nvSpPr>
            <p:spPr>
              <a:xfrm>
                <a:off x="2169925" y="2681572"/>
                <a:ext cx="72070" cy="49232"/>
              </a:xfrm>
              <a:custGeom>
                <a:avLst/>
                <a:gdLst/>
                <a:ahLst/>
                <a:cxnLst/>
                <a:rect l="l" t="t" r="r" b="b"/>
                <a:pathLst>
                  <a:path w="156" h="106" extrusionOk="0">
                    <a:moveTo>
                      <a:pt x="131" y="0"/>
                    </a:moveTo>
                    <a:cubicBezTo>
                      <a:pt x="25" y="0"/>
                      <a:pt x="25" y="0"/>
                      <a:pt x="25" y="0"/>
                    </a:cubicBezTo>
                    <a:cubicBezTo>
                      <a:pt x="11" y="0"/>
                      <a:pt x="0" y="11"/>
                      <a:pt x="0" y="25"/>
                    </a:cubicBezTo>
                    <a:cubicBezTo>
                      <a:pt x="0" y="81"/>
                      <a:pt x="0" y="81"/>
                      <a:pt x="0" y="81"/>
                    </a:cubicBezTo>
                    <a:cubicBezTo>
                      <a:pt x="0" y="95"/>
                      <a:pt x="11" y="106"/>
                      <a:pt x="25" y="106"/>
                    </a:cubicBezTo>
                    <a:cubicBezTo>
                      <a:pt x="131" y="106"/>
                      <a:pt x="131" y="106"/>
                      <a:pt x="131" y="106"/>
                    </a:cubicBezTo>
                    <a:cubicBezTo>
                      <a:pt x="145" y="106"/>
                      <a:pt x="156" y="95"/>
                      <a:pt x="156" y="81"/>
                    </a:cubicBezTo>
                    <a:cubicBezTo>
                      <a:pt x="156" y="25"/>
                      <a:pt x="156" y="25"/>
                      <a:pt x="156" y="25"/>
                    </a:cubicBezTo>
                    <a:cubicBezTo>
                      <a:pt x="156" y="11"/>
                      <a:pt x="145" y="0"/>
                      <a:pt x="13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641;p23"/>
              <p:cNvSpPr/>
              <p:nvPr/>
            </p:nvSpPr>
            <p:spPr>
              <a:xfrm>
                <a:off x="2259252" y="2681572"/>
                <a:ext cx="72578" cy="49232"/>
              </a:xfrm>
              <a:custGeom>
                <a:avLst/>
                <a:gdLst/>
                <a:ahLst/>
                <a:cxnLst/>
                <a:rect l="l" t="t" r="r" b="b"/>
                <a:pathLst>
                  <a:path w="156" h="106" extrusionOk="0">
                    <a:moveTo>
                      <a:pt x="131" y="0"/>
                    </a:moveTo>
                    <a:cubicBezTo>
                      <a:pt x="25" y="0"/>
                      <a:pt x="25" y="0"/>
                      <a:pt x="25" y="0"/>
                    </a:cubicBezTo>
                    <a:cubicBezTo>
                      <a:pt x="11" y="0"/>
                      <a:pt x="0" y="11"/>
                      <a:pt x="0" y="25"/>
                    </a:cubicBezTo>
                    <a:cubicBezTo>
                      <a:pt x="0" y="81"/>
                      <a:pt x="0" y="81"/>
                      <a:pt x="0" y="81"/>
                    </a:cubicBezTo>
                    <a:cubicBezTo>
                      <a:pt x="0" y="95"/>
                      <a:pt x="11" y="106"/>
                      <a:pt x="25" y="106"/>
                    </a:cubicBezTo>
                    <a:cubicBezTo>
                      <a:pt x="131" y="106"/>
                      <a:pt x="131" y="106"/>
                      <a:pt x="131" y="106"/>
                    </a:cubicBezTo>
                    <a:cubicBezTo>
                      <a:pt x="145" y="106"/>
                      <a:pt x="156" y="95"/>
                      <a:pt x="156" y="81"/>
                    </a:cubicBezTo>
                    <a:cubicBezTo>
                      <a:pt x="156" y="25"/>
                      <a:pt x="156" y="25"/>
                      <a:pt x="156" y="25"/>
                    </a:cubicBezTo>
                    <a:cubicBezTo>
                      <a:pt x="156" y="11"/>
                      <a:pt x="145" y="0"/>
                      <a:pt x="13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23"/>
              <p:cNvSpPr/>
              <p:nvPr/>
            </p:nvSpPr>
            <p:spPr>
              <a:xfrm>
                <a:off x="2349086" y="2616098"/>
                <a:ext cx="72070" cy="114706"/>
              </a:xfrm>
              <a:custGeom>
                <a:avLst/>
                <a:gdLst/>
                <a:ahLst/>
                <a:cxnLst/>
                <a:rect l="l" t="t" r="r" b="b"/>
                <a:pathLst>
                  <a:path w="156" h="247" extrusionOk="0">
                    <a:moveTo>
                      <a:pt x="156" y="26"/>
                    </a:moveTo>
                    <a:cubicBezTo>
                      <a:pt x="156" y="12"/>
                      <a:pt x="145" y="0"/>
                      <a:pt x="131" y="0"/>
                    </a:cubicBezTo>
                    <a:cubicBezTo>
                      <a:pt x="25" y="0"/>
                      <a:pt x="25" y="0"/>
                      <a:pt x="25" y="0"/>
                    </a:cubicBezTo>
                    <a:cubicBezTo>
                      <a:pt x="11" y="0"/>
                      <a:pt x="0" y="12"/>
                      <a:pt x="0" y="26"/>
                    </a:cubicBezTo>
                    <a:cubicBezTo>
                      <a:pt x="0" y="82"/>
                      <a:pt x="0" y="82"/>
                      <a:pt x="0" y="82"/>
                    </a:cubicBezTo>
                    <a:cubicBezTo>
                      <a:pt x="0" y="83"/>
                      <a:pt x="1" y="84"/>
                      <a:pt x="1" y="84"/>
                    </a:cubicBezTo>
                    <a:cubicBezTo>
                      <a:pt x="1" y="86"/>
                      <a:pt x="0" y="87"/>
                      <a:pt x="0" y="88"/>
                    </a:cubicBezTo>
                    <a:cubicBezTo>
                      <a:pt x="0" y="164"/>
                      <a:pt x="0" y="164"/>
                      <a:pt x="0" y="164"/>
                    </a:cubicBezTo>
                    <a:cubicBezTo>
                      <a:pt x="0" y="165"/>
                      <a:pt x="0" y="165"/>
                      <a:pt x="0" y="165"/>
                    </a:cubicBezTo>
                    <a:cubicBezTo>
                      <a:pt x="0" y="166"/>
                      <a:pt x="0" y="166"/>
                      <a:pt x="0" y="166"/>
                    </a:cubicBezTo>
                    <a:cubicBezTo>
                      <a:pt x="0" y="222"/>
                      <a:pt x="0" y="222"/>
                      <a:pt x="0" y="222"/>
                    </a:cubicBezTo>
                    <a:cubicBezTo>
                      <a:pt x="0" y="236"/>
                      <a:pt x="11" y="247"/>
                      <a:pt x="25" y="247"/>
                    </a:cubicBezTo>
                    <a:cubicBezTo>
                      <a:pt x="131" y="247"/>
                      <a:pt x="131" y="247"/>
                      <a:pt x="131" y="247"/>
                    </a:cubicBezTo>
                    <a:cubicBezTo>
                      <a:pt x="145" y="247"/>
                      <a:pt x="156" y="236"/>
                      <a:pt x="156" y="222"/>
                    </a:cubicBezTo>
                    <a:cubicBezTo>
                      <a:pt x="156" y="166"/>
                      <a:pt x="156" y="166"/>
                      <a:pt x="156" y="166"/>
                    </a:cubicBezTo>
                    <a:cubicBezTo>
                      <a:pt x="156" y="165"/>
                      <a:pt x="156" y="165"/>
                      <a:pt x="156" y="165"/>
                    </a:cubicBezTo>
                    <a:cubicBezTo>
                      <a:pt x="156" y="164"/>
                      <a:pt x="156" y="164"/>
                      <a:pt x="156" y="164"/>
                    </a:cubicBezTo>
                    <a:cubicBezTo>
                      <a:pt x="156" y="88"/>
                      <a:pt x="156" y="88"/>
                      <a:pt x="156" y="88"/>
                    </a:cubicBezTo>
                    <a:cubicBezTo>
                      <a:pt x="156" y="87"/>
                      <a:pt x="156" y="86"/>
                      <a:pt x="156" y="84"/>
                    </a:cubicBezTo>
                    <a:cubicBezTo>
                      <a:pt x="156" y="84"/>
                      <a:pt x="156" y="83"/>
                      <a:pt x="156" y="82"/>
                    </a:cubicBezTo>
                    <a:lnTo>
                      <a:pt x="156" y="2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23"/>
              <p:cNvSpPr/>
              <p:nvPr/>
            </p:nvSpPr>
            <p:spPr>
              <a:xfrm>
                <a:off x="2080091" y="2368413"/>
                <a:ext cx="65473" cy="34513"/>
              </a:xfrm>
              <a:custGeom>
                <a:avLst/>
                <a:gdLst/>
                <a:ahLst/>
                <a:cxnLst/>
                <a:rect l="l" t="t" r="r" b="b"/>
                <a:pathLst>
                  <a:path w="141" h="74" extrusionOk="0">
                    <a:moveTo>
                      <a:pt x="125" y="0"/>
                    </a:moveTo>
                    <a:cubicBezTo>
                      <a:pt x="16" y="0"/>
                      <a:pt x="16" y="0"/>
                      <a:pt x="16" y="0"/>
                    </a:cubicBezTo>
                    <a:cubicBezTo>
                      <a:pt x="7" y="0"/>
                      <a:pt x="0" y="7"/>
                      <a:pt x="0" y="16"/>
                    </a:cubicBezTo>
                    <a:cubicBezTo>
                      <a:pt x="0" y="59"/>
                      <a:pt x="0" y="59"/>
                      <a:pt x="0" y="59"/>
                    </a:cubicBezTo>
                    <a:cubicBezTo>
                      <a:pt x="0" y="67"/>
                      <a:pt x="7" y="74"/>
                      <a:pt x="16" y="74"/>
                    </a:cubicBezTo>
                    <a:cubicBezTo>
                      <a:pt x="125" y="74"/>
                      <a:pt x="125" y="74"/>
                      <a:pt x="125" y="74"/>
                    </a:cubicBezTo>
                    <a:cubicBezTo>
                      <a:pt x="134" y="74"/>
                      <a:pt x="141" y="67"/>
                      <a:pt x="141" y="59"/>
                    </a:cubicBezTo>
                    <a:cubicBezTo>
                      <a:pt x="141" y="16"/>
                      <a:pt x="141" y="16"/>
                      <a:pt x="141" y="16"/>
                    </a:cubicBezTo>
                    <a:cubicBezTo>
                      <a:pt x="141" y="7"/>
                      <a:pt x="134" y="0"/>
                      <a:pt x="125"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23"/>
              <p:cNvSpPr/>
              <p:nvPr/>
            </p:nvSpPr>
            <p:spPr>
              <a:xfrm>
                <a:off x="2355684" y="2368413"/>
                <a:ext cx="65473" cy="34513"/>
              </a:xfrm>
              <a:custGeom>
                <a:avLst/>
                <a:gdLst/>
                <a:ahLst/>
                <a:cxnLst/>
                <a:rect l="l" t="t" r="r" b="b"/>
                <a:pathLst>
                  <a:path w="141" h="74" extrusionOk="0">
                    <a:moveTo>
                      <a:pt x="125" y="0"/>
                    </a:moveTo>
                    <a:cubicBezTo>
                      <a:pt x="16" y="0"/>
                      <a:pt x="16" y="0"/>
                      <a:pt x="16" y="0"/>
                    </a:cubicBezTo>
                    <a:cubicBezTo>
                      <a:pt x="7" y="0"/>
                      <a:pt x="0" y="7"/>
                      <a:pt x="0" y="16"/>
                    </a:cubicBezTo>
                    <a:cubicBezTo>
                      <a:pt x="0" y="59"/>
                      <a:pt x="0" y="59"/>
                      <a:pt x="0" y="59"/>
                    </a:cubicBezTo>
                    <a:cubicBezTo>
                      <a:pt x="0" y="67"/>
                      <a:pt x="7" y="74"/>
                      <a:pt x="16" y="74"/>
                    </a:cubicBezTo>
                    <a:cubicBezTo>
                      <a:pt x="125" y="74"/>
                      <a:pt x="125" y="74"/>
                      <a:pt x="125" y="74"/>
                    </a:cubicBezTo>
                    <a:cubicBezTo>
                      <a:pt x="134" y="74"/>
                      <a:pt x="141" y="67"/>
                      <a:pt x="141" y="59"/>
                    </a:cubicBezTo>
                    <a:cubicBezTo>
                      <a:pt x="141" y="16"/>
                      <a:pt x="141" y="16"/>
                      <a:pt x="141" y="16"/>
                    </a:cubicBezTo>
                    <a:cubicBezTo>
                      <a:pt x="141" y="7"/>
                      <a:pt x="134" y="0"/>
                      <a:pt x="125"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23"/>
              <p:cNvSpPr/>
              <p:nvPr/>
            </p:nvSpPr>
            <p:spPr>
              <a:xfrm>
                <a:off x="2163327" y="2368413"/>
                <a:ext cx="49231" cy="34513"/>
              </a:xfrm>
              <a:custGeom>
                <a:avLst/>
                <a:gdLst/>
                <a:ahLst/>
                <a:cxnLst/>
                <a:rect l="l" t="t" r="r" b="b"/>
                <a:pathLst>
                  <a:path w="106" h="74" extrusionOk="0">
                    <a:moveTo>
                      <a:pt x="91" y="0"/>
                    </a:moveTo>
                    <a:cubicBezTo>
                      <a:pt x="16" y="0"/>
                      <a:pt x="16" y="0"/>
                      <a:pt x="16" y="0"/>
                    </a:cubicBezTo>
                    <a:cubicBezTo>
                      <a:pt x="7" y="0"/>
                      <a:pt x="0" y="7"/>
                      <a:pt x="0" y="16"/>
                    </a:cubicBezTo>
                    <a:cubicBezTo>
                      <a:pt x="0" y="59"/>
                      <a:pt x="0" y="59"/>
                      <a:pt x="0" y="59"/>
                    </a:cubicBezTo>
                    <a:cubicBezTo>
                      <a:pt x="0" y="67"/>
                      <a:pt x="7" y="74"/>
                      <a:pt x="16" y="74"/>
                    </a:cubicBezTo>
                    <a:cubicBezTo>
                      <a:pt x="91" y="74"/>
                      <a:pt x="91" y="74"/>
                      <a:pt x="91" y="74"/>
                    </a:cubicBezTo>
                    <a:cubicBezTo>
                      <a:pt x="99" y="74"/>
                      <a:pt x="106" y="67"/>
                      <a:pt x="106" y="59"/>
                    </a:cubicBezTo>
                    <a:cubicBezTo>
                      <a:pt x="106" y="16"/>
                      <a:pt x="106" y="16"/>
                      <a:pt x="106" y="16"/>
                    </a:cubicBezTo>
                    <a:cubicBezTo>
                      <a:pt x="106" y="7"/>
                      <a:pt x="99" y="0"/>
                      <a:pt x="9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23"/>
              <p:cNvSpPr/>
              <p:nvPr/>
            </p:nvSpPr>
            <p:spPr>
              <a:xfrm>
                <a:off x="2226262" y="2368413"/>
                <a:ext cx="49231" cy="34513"/>
              </a:xfrm>
              <a:custGeom>
                <a:avLst/>
                <a:gdLst/>
                <a:ahLst/>
                <a:cxnLst/>
                <a:rect l="l" t="t" r="r" b="b"/>
                <a:pathLst>
                  <a:path w="106" h="74" extrusionOk="0">
                    <a:moveTo>
                      <a:pt x="91" y="0"/>
                    </a:moveTo>
                    <a:cubicBezTo>
                      <a:pt x="16" y="0"/>
                      <a:pt x="16" y="0"/>
                      <a:pt x="16" y="0"/>
                    </a:cubicBezTo>
                    <a:cubicBezTo>
                      <a:pt x="7" y="0"/>
                      <a:pt x="0" y="7"/>
                      <a:pt x="0" y="16"/>
                    </a:cubicBezTo>
                    <a:cubicBezTo>
                      <a:pt x="0" y="59"/>
                      <a:pt x="0" y="59"/>
                      <a:pt x="0" y="59"/>
                    </a:cubicBezTo>
                    <a:cubicBezTo>
                      <a:pt x="0" y="67"/>
                      <a:pt x="7" y="74"/>
                      <a:pt x="16" y="74"/>
                    </a:cubicBezTo>
                    <a:cubicBezTo>
                      <a:pt x="91" y="74"/>
                      <a:pt x="91" y="74"/>
                      <a:pt x="91" y="74"/>
                    </a:cubicBezTo>
                    <a:cubicBezTo>
                      <a:pt x="99" y="74"/>
                      <a:pt x="106" y="67"/>
                      <a:pt x="106" y="59"/>
                    </a:cubicBezTo>
                    <a:cubicBezTo>
                      <a:pt x="106" y="16"/>
                      <a:pt x="106" y="16"/>
                      <a:pt x="106" y="16"/>
                    </a:cubicBezTo>
                    <a:cubicBezTo>
                      <a:pt x="106" y="7"/>
                      <a:pt x="99" y="0"/>
                      <a:pt x="9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23"/>
              <p:cNvSpPr/>
              <p:nvPr/>
            </p:nvSpPr>
            <p:spPr>
              <a:xfrm>
                <a:off x="2289704" y="2368413"/>
                <a:ext cx="48724" cy="34513"/>
              </a:xfrm>
              <a:custGeom>
                <a:avLst/>
                <a:gdLst/>
                <a:ahLst/>
                <a:cxnLst/>
                <a:rect l="l" t="t" r="r" b="b"/>
                <a:pathLst>
                  <a:path w="106" h="74" extrusionOk="0">
                    <a:moveTo>
                      <a:pt x="91" y="0"/>
                    </a:moveTo>
                    <a:cubicBezTo>
                      <a:pt x="16" y="0"/>
                      <a:pt x="16" y="0"/>
                      <a:pt x="16" y="0"/>
                    </a:cubicBezTo>
                    <a:cubicBezTo>
                      <a:pt x="7" y="0"/>
                      <a:pt x="0" y="7"/>
                      <a:pt x="0" y="16"/>
                    </a:cubicBezTo>
                    <a:cubicBezTo>
                      <a:pt x="0" y="59"/>
                      <a:pt x="0" y="59"/>
                      <a:pt x="0" y="59"/>
                    </a:cubicBezTo>
                    <a:cubicBezTo>
                      <a:pt x="0" y="67"/>
                      <a:pt x="7" y="74"/>
                      <a:pt x="16" y="74"/>
                    </a:cubicBezTo>
                    <a:cubicBezTo>
                      <a:pt x="91" y="74"/>
                      <a:pt x="91" y="74"/>
                      <a:pt x="91" y="74"/>
                    </a:cubicBezTo>
                    <a:cubicBezTo>
                      <a:pt x="99" y="74"/>
                      <a:pt x="106" y="67"/>
                      <a:pt x="106" y="59"/>
                    </a:cubicBezTo>
                    <a:cubicBezTo>
                      <a:pt x="106" y="16"/>
                      <a:pt x="106" y="16"/>
                      <a:pt x="106" y="16"/>
                    </a:cubicBezTo>
                    <a:cubicBezTo>
                      <a:pt x="106" y="7"/>
                      <a:pt x="99" y="0"/>
                      <a:pt x="9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23"/>
              <p:cNvSpPr/>
              <p:nvPr/>
            </p:nvSpPr>
            <p:spPr>
              <a:xfrm>
                <a:off x="2080091" y="2179097"/>
                <a:ext cx="121302" cy="26900"/>
              </a:xfrm>
              <a:custGeom>
                <a:avLst/>
                <a:gdLst/>
                <a:ahLst/>
                <a:cxnLst/>
                <a:rect l="l" t="t" r="r" b="b"/>
                <a:pathLst>
                  <a:path w="261" h="58" extrusionOk="0">
                    <a:moveTo>
                      <a:pt x="232" y="0"/>
                    </a:moveTo>
                    <a:cubicBezTo>
                      <a:pt x="29" y="0"/>
                      <a:pt x="29" y="0"/>
                      <a:pt x="29" y="0"/>
                    </a:cubicBezTo>
                    <a:cubicBezTo>
                      <a:pt x="13" y="0"/>
                      <a:pt x="0" y="13"/>
                      <a:pt x="0" y="29"/>
                    </a:cubicBezTo>
                    <a:cubicBezTo>
                      <a:pt x="0" y="45"/>
                      <a:pt x="13" y="58"/>
                      <a:pt x="29" y="58"/>
                    </a:cubicBezTo>
                    <a:cubicBezTo>
                      <a:pt x="232" y="58"/>
                      <a:pt x="232" y="58"/>
                      <a:pt x="232" y="58"/>
                    </a:cubicBezTo>
                    <a:cubicBezTo>
                      <a:pt x="248" y="58"/>
                      <a:pt x="261" y="45"/>
                      <a:pt x="261" y="29"/>
                    </a:cubicBezTo>
                    <a:cubicBezTo>
                      <a:pt x="261" y="13"/>
                      <a:pt x="248" y="0"/>
                      <a:pt x="232"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49" name="Google Shape;649;p23"/>
            <p:cNvGrpSpPr/>
            <p:nvPr/>
          </p:nvGrpSpPr>
          <p:grpSpPr>
            <a:xfrm>
              <a:off x="7164619" y="1316177"/>
              <a:ext cx="415198" cy="415198"/>
              <a:chOff x="1404969" y="1106377"/>
              <a:chExt cx="415198" cy="415198"/>
            </a:xfrm>
          </p:grpSpPr>
          <p:sp>
            <p:nvSpPr>
              <p:cNvPr id="650" name="Google Shape;650;p23"/>
              <p:cNvSpPr/>
              <p:nvPr/>
            </p:nvSpPr>
            <p:spPr>
              <a:xfrm>
                <a:off x="1404969" y="1106377"/>
                <a:ext cx="415198" cy="415198"/>
              </a:xfrm>
              <a:custGeom>
                <a:avLst/>
                <a:gdLst/>
                <a:ahLst/>
                <a:cxnLst/>
                <a:rect l="l" t="t" r="r" b="b"/>
                <a:pathLst>
                  <a:path w="474" h="474" extrusionOk="0">
                    <a:moveTo>
                      <a:pt x="421" y="0"/>
                    </a:moveTo>
                    <a:cubicBezTo>
                      <a:pt x="52" y="0"/>
                      <a:pt x="52" y="0"/>
                      <a:pt x="52" y="0"/>
                    </a:cubicBezTo>
                    <a:cubicBezTo>
                      <a:pt x="23" y="0"/>
                      <a:pt x="0" y="23"/>
                      <a:pt x="0" y="52"/>
                    </a:cubicBezTo>
                    <a:cubicBezTo>
                      <a:pt x="0" y="421"/>
                      <a:pt x="0" y="421"/>
                      <a:pt x="0" y="421"/>
                    </a:cubicBezTo>
                    <a:cubicBezTo>
                      <a:pt x="0" y="451"/>
                      <a:pt x="23" y="474"/>
                      <a:pt x="52" y="474"/>
                    </a:cubicBezTo>
                    <a:cubicBezTo>
                      <a:pt x="421" y="474"/>
                      <a:pt x="421" y="474"/>
                      <a:pt x="421" y="474"/>
                    </a:cubicBezTo>
                    <a:cubicBezTo>
                      <a:pt x="451" y="474"/>
                      <a:pt x="474" y="451"/>
                      <a:pt x="474" y="421"/>
                    </a:cubicBezTo>
                    <a:cubicBezTo>
                      <a:pt x="474" y="52"/>
                      <a:pt x="474" y="52"/>
                      <a:pt x="474" y="52"/>
                    </a:cubicBezTo>
                    <a:cubicBezTo>
                      <a:pt x="474" y="23"/>
                      <a:pt x="451" y="0"/>
                      <a:pt x="421"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23"/>
              <p:cNvSpPr/>
              <p:nvPr/>
            </p:nvSpPr>
            <p:spPr>
              <a:xfrm>
                <a:off x="1460456" y="1163778"/>
                <a:ext cx="304223" cy="299440"/>
              </a:xfrm>
              <a:custGeom>
                <a:avLst/>
                <a:gdLst/>
                <a:ahLst/>
                <a:cxnLst/>
                <a:rect l="l" t="t" r="r" b="b"/>
                <a:pathLst>
                  <a:path w="348" h="343" extrusionOk="0">
                    <a:moveTo>
                      <a:pt x="298" y="293"/>
                    </a:moveTo>
                    <a:cubicBezTo>
                      <a:pt x="311" y="280"/>
                      <a:pt x="321" y="265"/>
                      <a:pt x="330" y="248"/>
                    </a:cubicBezTo>
                    <a:cubicBezTo>
                      <a:pt x="330" y="248"/>
                      <a:pt x="330" y="248"/>
                      <a:pt x="330" y="248"/>
                    </a:cubicBezTo>
                    <a:cubicBezTo>
                      <a:pt x="304" y="235"/>
                      <a:pt x="304" y="235"/>
                      <a:pt x="304" y="235"/>
                    </a:cubicBezTo>
                    <a:cubicBezTo>
                      <a:pt x="310" y="221"/>
                      <a:pt x="315" y="206"/>
                      <a:pt x="317" y="192"/>
                    </a:cubicBezTo>
                    <a:cubicBezTo>
                      <a:pt x="346" y="196"/>
                      <a:pt x="346" y="196"/>
                      <a:pt x="346" y="196"/>
                    </a:cubicBezTo>
                    <a:cubicBezTo>
                      <a:pt x="348" y="178"/>
                      <a:pt x="348" y="160"/>
                      <a:pt x="345" y="142"/>
                    </a:cubicBezTo>
                    <a:cubicBezTo>
                      <a:pt x="316" y="147"/>
                      <a:pt x="316" y="147"/>
                      <a:pt x="316" y="147"/>
                    </a:cubicBezTo>
                    <a:cubicBezTo>
                      <a:pt x="313" y="132"/>
                      <a:pt x="308" y="118"/>
                      <a:pt x="301" y="104"/>
                    </a:cubicBezTo>
                    <a:cubicBezTo>
                      <a:pt x="327" y="90"/>
                      <a:pt x="327" y="90"/>
                      <a:pt x="327" y="90"/>
                    </a:cubicBezTo>
                    <a:cubicBezTo>
                      <a:pt x="318" y="74"/>
                      <a:pt x="307" y="60"/>
                      <a:pt x="294" y="47"/>
                    </a:cubicBezTo>
                    <a:cubicBezTo>
                      <a:pt x="274" y="68"/>
                      <a:pt x="274" y="68"/>
                      <a:pt x="274" y="68"/>
                    </a:cubicBezTo>
                    <a:cubicBezTo>
                      <a:pt x="264" y="58"/>
                      <a:pt x="251" y="49"/>
                      <a:pt x="238" y="42"/>
                    </a:cubicBezTo>
                    <a:cubicBezTo>
                      <a:pt x="237" y="42"/>
                      <a:pt x="237" y="42"/>
                      <a:pt x="237" y="42"/>
                    </a:cubicBezTo>
                    <a:cubicBezTo>
                      <a:pt x="250" y="16"/>
                      <a:pt x="250" y="16"/>
                      <a:pt x="250" y="16"/>
                    </a:cubicBezTo>
                    <a:cubicBezTo>
                      <a:pt x="234" y="8"/>
                      <a:pt x="216" y="3"/>
                      <a:pt x="198" y="0"/>
                    </a:cubicBezTo>
                    <a:cubicBezTo>
                      <a:pt x="194" y="29"/>
                      <a:pt x="194" y="29"/>
                      <a:pt x="194" y="29"/>
                    </a:cubicBezTo>
                    <a:cubicBezTo>
                      <a:pt x="179" y="27"/>
                      <a:pt x="164" y="27"/>
                      <a:pt x="149" y="30"/>
                    </a:cubicBezTo>
                    <a:cubicBezTo>
                      <a:pt x="144" y="1"/>
                      <a:pt x="144" y="1"/>
                      <a:pt x="144" y="1"/>
                    </a:cubicBezTo>
                    <a:cubicBezTo>
                      <a:pt x="126" y="4"/>
                      <a:pt x="109" y="10"/>
                      <a:pt x="93" y="19"/>
                    </a:cubicBezTo>
                    <a:cubicBezTo>
                      <a:pt x="106" y="45"/>
                      <a:pt x="106" y="45"/>
                      <a:pt x="106" y="45"/>
                    </a:cubicBezTo>
                    <a:cubicBezTo>
                      <a:pt x="93" y="52"/>
                      <a:pt x="81" y="61"/>
                      <a:pt x="70" y="72"/>
                    </a:cubicBezTo>
                    <a:cubicBezTo>
                      <a:pt x="49" y="51"/>
                      <a:pt x="49" y="51"/>
                      <a:pt x="49" y="51"/>
                    </a:cubicBezTo>
                    <a:cubicBezTo>
                      <a:pt x="37" y="64"/>
                      <a:pt x="26" y="79"/>
                      <a:pt x="18" y="96"/>
                    </a:cubicBezTo>
                    <a:cubicBezTo>
                      <a:pt x="18" y="96"/>
                      <a:pt x="18" y="96"/>
                      <a:pt x="18" y="96"/>
                    </a:cubicBezTo>
                    <a:cubicBezTo>
                      <a:pt x="44" y="108"/>
                      <a:pt x="44" y="108"/>
                      <a:pt x="44" y="108"/>
                    </a:cubicBezTo>
                    <a:cubicBezTo>
                      <a:pt x="38" y="122"/>
                      <a:pt x="33" y="137"/>
                      <a:pt x="31" y="152"/>
                    </a:cubicBezTo>
                    <a:cubicBezTo>
                      <a:pt x="2" y="148"/>
                      <a:pt x="2" y="148"/>
                      <a:pt x="2" y="148"/>
                    </a:cubicBezTo>
                    <a:cubicBezTo>
                      <a:pt x="0" y="166"/>
                      <a:pt x="0" y="184"/>
                      <a:pt x="3" y="202"/>
                    </a:cubicBezTo>
                    <a:cubicBezTo>
                      <a:pt x="32" y="197"/>
                      <a:pt x="32" y="197"/>
                      <a:pt x="32" y="197"/>
                    </a:cubicBezTo>
                    <a:cubicBezTo>
                      <a:pt x="35" y="212"/>
                      <a:pt x="40" y="226"/>
                      <a:pt x="47" y="239"/>
                    </a:cubicBezTo>
                    <a:cubicBezTo>
                      <a:pt x="21" y="253"/>
                      <a:pt x="21" y="253"/>
                      <a:pt x="21" y="253"/>
                    </a:cubicBezTo>
                    <a:cubicBezTo>
                      <a:pt x="29" y="269"/>
                      <a:pt x="40" y="284"/>
                      <a:pt x="53" y="296"/>
                    </a:cubicBezTo>
                    <a:cubicBezTo>
                      <a:pt x="74" y="275"/>
                      <a:pt x="74" y="275"/>
                      <a:pt x="74" y="275"/>
                    </a:cubicBezTo>
                    <a:cubicBezTo>
                      <a:pt x="84" y="286"/>
                      <a:pt x="97" y="295"/>
                      <a:pt x="110" y="301"/>
                    </a:cubicBezTo>
                    <a:cubicBezTo>
                      <a:pt x="111" y="301"/>
                      <a:pt x="111" y="301"/>
                      <a:pt x="111" y="301"/>
                    </a:cubicBezTo>
                    <a:cubicBezTo>
                      <a:pt x="98" y="328"/>
                      <a:pt x="98" y="328"/>
                      <a:pt x="98" y="328"/>
                    </a:cubicBezTo>
                    <a:cubicBezTo>
                      <a:pt x="114" y="336"/>
                      <a:pt x="132" y="341"/>
                      <a:pt x="150" y="343"/>
                    </a:cubicBezTo>
                    <a:cubicBezTo>
                      <a:pt x="154" y="315"/>
                      <a:pt x="154" y="315"/>
                      <a:pt x="154" y="315"/>
                    </a:cubicBezTo>
                    <a:cubicBezTo>
                      <a:pt x="169" y="317"/>
                      <a:pt x="184" y="316"/>
                      <a:pt x="199" y="314"/>
                    </a:cubicBezTo>
                    <a:cubicBezTo>
                      <a:pt x="204" y="343"/>
                      <a:pt x="204" y="343"/>
                      <a:pt x="204" y="343"/>
                    </a:cubicBezTo>
                    <a:cubicBezTo>
                      <a:pt x="222" y="339"/>
                      <a:pt x="239" y="334"/>
                      <a:pt x="255" y="325"/>
                    </a:cubicBezTo>
                    <a:cubicBezTo>
                      <a:pt x="241" y="299"/>
                      <a:pt x="241" y="299"/>
                      <a:pt x="241" y="299"/>
                    </a:cubicBezTo>
                    <a:cubicBezTo>
                      <a:pt x="255" y="292"/>
                      <a:pt x="267" y="283"/>
                      <a:pt x="277" y="272"/>
                    </a:cubicBezTo>
                    <a:lnTo>
                      <a:pt x="298" y="293"/>
                    </a:lnTo>
                    <a:close/>
                    <a:moveTo>
                      <a:pt x="140" y="240"/>
                    </a:moveTo>
                    <a:cubicBezTo>
                      <a:pt x="103" y="222"/>
                      <a:pt x="87" y="176"/>
                      <a:pt x="106" y="138"/>
                    </a:cubicBezTo>
                    <a:cubicBezTo>
                      <a:pt x="124" y="101"/>
                      <a:pt x="170" y="85"/>
                      <a:pt x="208" y="104"/>
                    </a:cubicBezTo>
                    <a:cubicBezTo>
                      <a:pt x="245" y="122"/>
                      <a:pt x="261" y="168"/>
                      <a:pt x="242" y="205"/>
                    </a:cubicBezTo>
                    <a:cubicBezTo>
                      <a:pt x="224" y="243"/>
                      <a:pt x="178" y="259"/>
                      <a:pt x="140" y="24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52" name="Google Shape;652;p23"/>
            <p:cNvSpPr/>
            <p:nvPr/>
          </p:nvSpPr>
          <p:spPr>
            <a:xfrm>
              <a:off x="3840701" y="867524"/>
              <a:ext cx="531600" cy="876850"/>
            </a:xfrm>
            <a:custGeom>
              <a:avLst/>
              <a:gdLst/>
              <a:ahLst/>
              <a:cxnLst/>
              <a:rect l="l" t="t" r="r" b="b"/>
              <a:pathLst>
                <a:path w="271" h="447" extrusionOk="0">
                  <a:moveTo>
                    <a:pt x="271" y="234"/>
                  </a:moveTo>
                  <a:lnTo>
                    <a:pt x="135" y="0"/>
                  </a:lnTo>
                  <a:lnTo>
                    <a:pt x="0" y="234"/>
                  </a:lnTo>
                  <a:lnTo>
                    <a:pt x="69" y="234"/>
                  </a:lnTo>
                  <a:lnTo>
                    <a:pt x="69" y="447"/>
                  </a:lnTo>
                  <a:lnTo>
                    <a:pt x="201" y="447"/>
                  </a:lnTo>
                  <a:lnTo>
                    <a:pt x="201" y="234"/>
                  </a:lnTo>
                  <a:lnTo>
                    <a:pt x="271" y="234"/>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23"/>
            <p:cNvSpPr/>
            <p:nvPr/>
          </p:nvSpPr>
          <p:spPr>
            <a:xfrm>
              <a:off x="6535672" y="3138738"/>
              <a:ext cx="157450" cy="259725"/>
            </a:xfrm>
            <a:custGeom>
              <a:avLst/>
              <a:gdLst/>
              <a:ahLst/>
              <a:cxnLst/>
              <a:rect l="l" t="t" r="r" b="b"/>
              <a:pathLst>
                <a:path w="271" h="447" extrusionOk="0">
                  <a:moveTo>
                    <a:pt x="271" y="234"/>
                  </a:moveTo>
                  <a:lnTo>
                    <a:pt x="135" y="0"/>
                  </a:lnTo>
                  <a:lnTo>
                    <a:pt x="0" y="234"/>
                  </a:lnTo>
                  <a:lnTo>
                    <a:pt x="69" y="234"/>
                  </a:lnTo>
                  <a:lnTo>
                    <a:pt x="69" y="447"/>
                  </a:lnTo>
                  <a:lnTo>
                    <a:pt x="201" y="447"/>
                  </a:lnTo>
                  <a:lnTo>
                    <a:pt x="201" y="234"/>
                  </a:lnTo>
                  <a:lnTo>
                    <a:pt x="271" y="234"/>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23"/>
            <p:cNvSpPr/>
            <p:nvPr/>
          </p:nvSpPr>
          <p:spPr>
            <a:xfrm>
              <a:off x="5627753" y="3138762"/>
              <a:ext cx="653350" cy="64479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 name="Google Shape;25;p4"/>
          <p:cNvSpPr txBox="1">
            <a:spLocks noGrp="1"/>
          </p:cNvSpPr>
          <p:nvPr>
            <p:ph type="body" idx="1"/>
          </p:nvPr>
        </p:nvSpPr>
        <p:spPr>
          <a:xfrm>
            <a:off x="720000" y="1063351"/>
            <a:ext cx="7704000" cy="396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solidFill>
                  <a:srgbClr val="201338"/>
                </a:solidFill>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26" name="Google Shape;26;p4"/>
          <p:cNvGrpSpPr/>
          <p:nvPr/>
        </p:nvGrpSpPr>
        <p:grpSpPr>
          <a:xfrm>
            <a:off x="-2070957" y="-2181586"/>
            <a:ext cx="12789989" cy="9622630"/>
            <a:chOff x="-2070957" y="-2181586"/>
            <a:chExt cx="12789989" cy="9622630"/>
          </a:xfrm>
        </p:grpSpPr>
        <p:sp>
          <p:nvSpPr>
            <p:cNvPr id="27" name="Google Shape;27;p4"/>
            <p:cNvSpPr/>
            <p:nvPr/>
          </p:nvSpPr>
          <p:spPr>
            <a:xfrm rot="-7978753">
              <a:off x="7222940" y="-1435304"/>
              <a:ext cx="3098931" cy="2433851"/>
            </a:xfrm>
            <a:custGeom>
              <a:avLst/>
              <a:gdLst/>
              <a:ahLst/>
              <a:cxnLst/>
              <a:rect l="l" t="t" r="r" b="b"/>
              <a:pathLst>
                <a:path w="4074" h="3197" extrusionOk="0">
                  <a:moveTo>
                    <a:pt x="3983" y="2497"/>
                  </a:moveTo>
                  <a:cubicBezTo>
                    <a:pt x="3980" y="2523"/>
                    <a:pt x="3975" y="2548"/>
                    <a:pt x="3968" y="2571"/>
                  </a:cubicBezTo>
                  <a:cubicBezTo>
                    <a:pt x="3966" y="2580"/>
                    <a:pt x="3964" y="2587"/>
                    <a:pt x="3962" y="2595"/>
                  </a:cubicBezTo>
                  <a:cubicBezTo>
                    <a:pt x="3771" y="3197"/>
                    <a:pt x="2600" y="3016"/>
                    <a:pt x="1861" y="2994"/>
                  </a:cubicBezTo>
                  <a:cubicBezTo>
                    <a:pt x="1433" y="2981"/>
                    <a:pt x="1481" y="3003"/>
                    <a:pt x="760" y="3052"/>
                  </a:cubicBezTo>
                  <a:cubicBezTo>
                    <a:pt x="197" y="3090"/>
                    <a:pt x="0" y="2833"/>
                    <a:pt x="22" y="2597"/>
                  </a:cubicBezTo>
                  <a:cubicBezTo>
                    <a:pt x="23" y="2587"/>
                    <a:pt x="24" y="2577"/>
                    <a:pt x="26" y="2568"/>
                  </a:cubicBezTo>
                  <a:cubicBezTo>
                    <a:pt x="36" y="2512"/>
                    <a:pt x="57" y="2458"/>
                    <a:pt x="89" y="2410"/>
                  </a:cubicBezTo>
                  <a:cubicBezTo>
                    <a:pt x="258" y="2153"/>
                    <a:pt x="362" y="2068"/>
                    <a:pt x="212" y="1184"/>
                  </a:cubicBezTo>
                  <a:cubicBezTo>
                    <a:pt x="61" y="301"/>
                    <a:pt x="599" y="342"/>
                    <a:pt x="1170" y="540"/>
                  </a:cubicBezTo>
                  <a:cubicBezTo>
                    <a:pt x="1742" y="737"/>
                    <a:pt x="2080" y="47"/>
                    <a:pt x="2797" y="24"/>
                  </a:cubicBezTo>
                  <a:cubicBezTo>
                    <a:pt x="3515" y="0"/>
                    <a:pt x="3528" y="537"/>
                    <a:pt x="3400" y="1116"/>
                  </a:cubicBezTo>
                  <a:cubicBezTo>
                    <a:pt x="3273" y="1695"/>
                    <a:pt x="4074" y="1779"/>
                    <a:pt x="3983" y="2497"/>
                  </a:cubicBezTo>
                  <a:close/>
                </a:path>
              </a:pathLst>
            </a:custGeom>
            <a:solidFill>
              <a:srgbClr val="CBDDFA">
                <a:alpha val="392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4"/>
            <p:cNvSpPr/>
            <p:nvPr/>
          </p:nvSpPr>
          <p:spPr>
            <a:xfrm rot="-2460279">
              <a:off x="-1652662" y="4289121"/>
              <a:ext cx="3098932" cy="2433850"/>
            </a:xfrm>
            <a:custGeom>
              <a:avLst/>
              <a:gdLst/>
              <a:ahLst/>
              <a:cxnLst/>
              <a:rect l="l" t="t" r="r" b="b"/>
              <a:pathLst>
                <a:path w="4074" h="3197" extrusionOk="0">
                  <a:moveTo>
                    <a:pt x="3983" y="2497"/>
                  </a:moveTo>
                  <a:cubicBezTo>
                    <a:pt x="3980" y="2523"/>
                    <a:pt x="3975" y="2548"/>
                    <a:pt x="3968" y="2571"/>
                  </a:cubicBezTo>
                  <a:cubicBezTo>
                    <a:pt x="3966" y="2580"/>
                    <a:pt x="3964" y="2587"/>
                    <a:pt x="3962" y="2595"/>
                  </a:cubicBezTo>
                  <a:cubicBezTo>
                    <a:pt x="3771" y="3197"/>
                    <a:pt x="2600" y="3016"/>
                    <a:pt x="1861" y="2994"/>
                  </a:cubicBezTo>
                  <a:cubicBezTo>
                    <a:pt x="1433" y="2981"/>
                    <a:pt x="1481" y="3003"/>
                    <a:pt x="760" y="3052"/>
                  </a:cubicBezTo>
                  <a:cubicBezTo>
                    <a:pt x="197" y="3090"/>
                    <a:pt x="0" y="2833"/>
                    <a:pt x="22" y="2597"/>
                  </a:cubicBezTo>
                  <a:cubicBezTo>
                    <a:pt x="23" y="2587"/>
                    <a:pt x="24" y="2577"/>
                    <a:pt x="26" y="2568"/>
                  </a:cubicBezTo>
                  <a:cubicBezTo>
                    <a:pt x="36" y="2512"/>
                    <a:pt x="57" y="2458"/>
                    <a:pt x="89" y="2410"/>
                  </a:cubicBezTo>
                  <a:cubicBezTo>
                    <a:pt x="258" y="2153"/>
                    <a:pt x="362" y="2068"/>
                    <a:pt x="212" y="1184"/>
                  </a:cubicBezTo>
                  <a:cubicBezTo>
                    <a:pt x="61" y="301"/>
                    <a:pt x="599" y="342"/>
                    <a:pt x="1170" y="540"/>
                  </a:cubicBezTo>
                  <a:cubicBezTo>
                    <a:pt x="1742" y="737"/>
                    <a:pt x="2080" y="47"/>
                    <a:pt x="2797" y="24"/>
                  </a:cubicBezTo>
                  <a:cubicBezTo>
                    <a:pt x="3515" y="0"/>
                    <a:pt x="3528" y="537"/>
                    <a:pt x="3400" y="1116"/>
                  </a:cubicBezTo>
                  <a:cubicBezTo>
                    <a:pt x="3273" y="1695"/>
                    <a:pt x="4074" y="1779"/>
                    <a:pt x="3983" y="2497"/>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 name="Google Shape;29;p4"/>
          <p:cNvGrpSpPr/>
          <p:nvPr/>
        </p:nvGrpSpPr>
        <p:grpSpPr>
          <a:xfrm>
            <a:off x="8350786" y="175533"/>
            <a:ext cx="627600" cy="887824"/>
            <a:chOff x="2443886" y="2869758"/>
            <a:chExt cx="627600" cy="887824"/>
          </a:xfrm>
        </p:grpSpPr>
        <p:sp>
          <p:nvSpPr>
            <p:cNvPr id="30" name="Google Shape;30;p4"/>
            <p:cNvSpPr/>
            <p:nvPr/>
          </p:nvSpPr>
          <p:spPr>
            <a:xfrm>
              <a:off x="2443886" y="2937682"/>
              <a:ext cx="627600" cy="8199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4"/>
            <p:cNvSpPr/>
            <p:nvPr/>
          </p:nvSpPr>
          <p:spPr>
            <a:xfrm>
              <a:off x="2443886" y="2869758"/>
              <a:ext cx="627579" cy="67924"/>
            </a:xfrm>
            <a:custGeom>
              <a:avLst/>
              <a:gdLst/>
              <a:ahLst/>
              <a:cxnLst/>
              <a:rect l="l" t="t" r="r" b="b"/>
              <a:pathLst>
                <a:path w="718" h="78" extrusionOk="0">
                  <a:moveTo>
                    <a:pt x="681" y="0"/>
                  </a:moveTo>
                  <a:cubicBezTo>
                    <a:pt x="37" y="0"/>
                    <a:pt x="37" y="0"/>
                    <a:pt x="37" y="0"/>
                  </a:cubicBezTo>
                  <a:cubicBezTo>
                    <a:pt x="16" y="0"/>
                    <a:pt x="0" y="16"/>
                    <a:pt x="0" y="37"/>
                  </a:cubicBezTo>
                  <a:cubicBezTo>
                    <a:pt x="0" y="78"/>
                    <a:pt x="0" y="78"/>
                    <a:pt x="0" y="78"/>
                  </a:cubicBezTo>
                  <a:cubicBezTo>
                    <a:pt x="718" y="78"/>
                    <a:pt x="718" y="78"/>
                    <a:pt x="718" y="78"/>
                  </a:cubicBezTo>
                  <a:cubicBezTo>
                    <a:pt x="718" y="37"/>
                    <a:pt x="718" y="37"/>
                    <a:pt x="718" y="37"/>
                  </a:cubicBezTo>
                  <a:cubicBezTo>
                    <a:pt x="718" y="16"/>
                    <a:pt x="701" y="0"/>
                    <a:pt x="681"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4"/>
            <p:cNvSpPr/>
            <p:nvPr/>
          </p:nvSpPr>
          <p:spPr>
            <a:xfrm>
              <a:off x="2473543" y="2887935"/>
              <a:ext cx="31500" cy="306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4"/>
            <p:cNvSpPr/>
            <p:nvPr/>
          </p:nvSpPr>
          <p:spPr>
            <a:xfrm>
              <a:off x="2521377" y="2887935"/>
              <a:ext cx="31500" cy="306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4"/>
            <p:cNvSpPr/>
            <p:nvPr/>
          </p:nvSpPr>
          <p:spPr>
            <a:xfrm>
              <a:off x="2570168" y="2887935"/>
              <a:ext cx="30600" cy="306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4"/>
            <p:cNvSpPr/>
            <p:nvPr/>
          </p:nvSpPr>
          <p:spPr>
            <a:xfrm>
              <a:off x="2544337" y="3316526"/>
              <a:ext cx="97500" cy="1425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4"/>
            <p:cNvSpPr/>
            <p:nvPr/>
          </p:nvSpPr>
          <p:spPr>
            <a:xfrm>
              <a:off x="2692622" y="3217988"/>
              <a:ext cx="98400" cy="241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4"/>
            <p:cNvSpPr/>
            <p:nvPr/>
          </p:nvSpPr>
          <p:spPr>
            <a:xfrm>
              <a:off x="2840906" y="3129017"/>
              <a:ext cx="97500" cy="3300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2578777" y="2982646"/>
              <a:ext cx="308049" cy="309007"/>
            </a:xfrm>
            <a:custGeom>
              <a:avLst/>
              <a:gdLst/>
              <a:ahLst/>
              <a:cxnLst/>
              <a:rect l="l" t="t" r="r" b="b"/>
              <a:pathLst>
                <a:path w="352" h="353" extrusionOk="0">
                  <a:moveTo>
                    <a:pt x="351" y="56"/>
                  </a:moveTo>
                  <a:cubicBezTo>
                    <a:pt x="350" y="51"/>
                    <a:pt x="347" y="47"/>
                    <a:pt x="343" y="45"/>
                  </a:cubicBezTo>
                  <a:cubicBezTo>
                    <a:pt x="262" y="4"/>
                    <a:pt x="262" y="4"/>
                    <a:pt x="262" y="4"/>
                  </a:cubicBezTo>
                  <a:cubicBezTo>
                    <a:pt x="255" y="0"/>
                    <a:pt x="246" y="3"/>
                    <a:pt x="242" y="11"/>
                  </a:cubicBezTo>
                  <a:cubicBezTo>
                    <a:pt x="238" y="18"/>
                    <a:pt x="241" y="27"/>
                    <a:pt x="249" y="31"/>
                  </a:cubicBezTo>
                  <a:cubicBezTo>
                    <a:pt x="290" y="52"/>
                    <a:pt x="290" y="52"/>
                    <a:pt x="290" y="52"/>
                  </a:cubicBezTo>
                  <a:cubicBezTo>
                    <a:pt x="43" y="111"/>
                    <a:pt x="2" y="333"/>
                    <a:pt x="2" y="335"/>
                  </a:cubicBezTo>
                  <a:cubicBezTo>
                    <a:pt x="0" y="343"/>
                    <a:pt x="6" y="351"/>
                    <a:pt x="14" y="352"/>
                  </a:cubicBezTo>
                  <a:cubicBezTo>
                    <a:pt x="15" y="353"/>
                    <a:pt x="15" y="353"/>
                    <a:pt x="16" y="353"/>
                  </a:cubicBezTo>
                  <a:cubicBezTo>
                    <a:pt x="23" y="353"/>
                    <a:pt x="30" y="348"/>
                    <a:pt x="31" y="340"/>
                  </a:cubicBezTo>
                  <a:cubicBezTo>
                    <a:pt x="31" y="338"/>
                    <a:pt x="69" y="134"/>
                    <a:pt x="300" y="80"/>
                  </a:cubicBezTo>
                  <a:cubicBezTo>
                    <a:pt x="268" y="120"/>
                    <a:pt x="268" y="120"/>
                    <a:pt x="268" y="120"/>
                  </a:cubicBezTo>
                  <a:cubicBezTo>
                    <a:pt x="263" y="126"/>
                    <a:pt x="264" y="135"/>
                    <a:pt x="270" y="141"/>
                  </a:cubicBezTo>
                  <a:cubicBezTo>
                    <a:pt x="273" y="143"/>
                    <a:pt x="276" y="144"/>
                    <a:pt x="280" y="144"/>
                  </a:cubicBezTo>
                  <a:cubicBezTo>
                    <a:pt x="284" y="144"/>
                    <a:pt x="288" y="142"/>
                    <a:pt x="291" y="138"/>
                  </a:cubicBezTo>
                  <a:cubicBezTo>
                    <a:pt x="348" y="68"/>
                    <a:pt x="348" y="68"/>
                    <a:pt x="348" y="68"/>
                  </a:cubicBezTo>
                  <a:cubicBezTo>
                    <a:pt x="351" y="65"/>
                    <a:pt x="352" y="60"/>
                    <a:pt x="351" y="5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2515637" y="3521255"/>
              <a:ext cx="483000" cy="201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4"/>
            <p:cNvSpPr/>
            <p:nvPr/>
          </p:nvSpPr>
          <p:spPr>
            <a:xfrm>
              <a:off x="2515637" y="3573872"/>
              <a:ext cx="483000" cy="201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4"/>
            <p:cNvSpPr/>
            <p:nvPr/>
          </p:nvSpPr>
          <p:spPr>
            <a:xfrm>
              <a:off x="2568254" y="3626489"/>
              <a:ext cx="377700" cy="201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2636178" y="3679106"/>
              <a:ext cx="242100" cy="201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 name="Google Shape;43;p4"/>
          <p:cNvGrpSpPr/>
          <p:nvPr/>
        </p:nvGrpSpPr>
        <p:grpSpPr>
          <a:xfrm>
            <a:off x="150790" y="217095"/>
            <a:ext cx="7996462" cy="5057956"/>
            <a:chOff x="150790" y="217095"/>
            <a:chExt cx="7996462" cy="5057956"/>
          </a:xfrm>
        </p:grpSpPr>
        <p:sp>
          <p:nvSpPr>
            <p:cNvPr id="44" name="Google Shape;44;p4"/>
            <p:cNvSpPr/>
            <p:nvPr/>
          </p:nvSpPr>
          <p:spPr>
            <a:xfrm>
              <a:off x="7820577" y="217095"/>
              <a:ext cx="326675" cy="32240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5" name="Google Shape;45;p4"/>
            <p:cNvGrpSpPr/>
            <p:nvPr/>
          </p:nvGrpSpPr>
          <p:grpSpPr>
            <a:xfrm rot="-8329653">
              <a:off x="354633" y="4434969"/>
              <a:ext cx="451704" cy="788937"/>
              <a:chOff x="8579627" y="228750"/>
              <a:chExt cx="451723" cy="788970"/>
            </a:xfrm>
          </p:grpSpPr>
          <p:sp>
            <p:nvSpPr>
              <p:cNvPr id="46" name="Google Shape;46;p4"/>
              <p:cNvSpPr/>
              <p:nvPr/>
            </p:nvSpPr>
            <p:spPr>
              <a:xfrm>
                <a:off x="8579627" y="695320"/>
                <a:ext cx="326675" cy="32240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4"/>
              <p:cNvSpPr/>
              <p:nvPr/>
            </p:nvSpPr>
            <p:spPr>
              <a:xfrm>
                <a:off x="8846775" y="228750"/>
                <a:ext cx="184575" cy="18215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2"/>
        <p:cNvGrpSpPr/>
        <p:nvPr/>
      </p:nvGrpSpPr>
      <p:grpSpPr>
        <a:xfrm>
          <a:off x="0" y="0"/>
          <a:ext cx="0" cy="0"/>
          <a:chOff x="0" y="0"/>
          <a:chExt cx="0" cy="0"/>
        </a:xfrm>
      </p:grpSpPr>
      <p:sp>
        <p:nvSpPr>
          <p:cNvPr id="93" name="Google Shape;93;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94" name="Google Shape;94;p6"/>
          <p:cNvGrpSpPr/>
          <p:nvPr/>
        </p:nvGrpSpPr>
        <p:grpSpPr>
          <a:xfrm>
            <a:off x="-1067442" y="-2235586"/>
            <a:ext cx="11334362" cy="8364590"/>
            <a:chOff x="-1067442" y="-2235586"/>
            <a:chExt cx="11334362" cy="8364590"/>
          </a:xfrm>
        </p:grpSpPr>
        <p:sp>
          <p:nvSpPr>
            <p:cNvPr id="95" name="Google Shape;95;p6"/>
            <p:cNvSpPr/>
            <p:nvPr/>
          </p:nvSpPr>
          <p:spPr>
            <a:xfrm rot="-9487761">
              <a:off x="6826194" y="-1745977"/>
              <a:ext cx="3098926" cy="2433851"/>
            </a:xfrm>
            <a:custGeom>
              <a:avLst/>
              <a:gdLst/>
              <a:ahLst/>
              <a:cxnLst/>
              <a:rect l="l" t="t" r="r" b="b"/>
              <a:pathLst>
                <a:path w="4074" h="3197" extrusionOk="0">
                  <a:moveTo>
                    <a:pt x="3983" y="2497"/>
                  </a:moveTo>
                  <a:cubicBezTo>
                    <a:pt x="3980" y="2523"/>
                    <a:pt x="3975" y="2548"/>
                    <a:pt x="3968" y="2571"/>
                  </a:cubicBezTo>
                  <a:cubicBezTo>
                    <a:pt x="3966" y="2580"/>
                    <a:pt x="3964" y="2587"/>
                    <a:pt x="3962" y="2595"/>
                  </a:cubicBezTo>
                  <a:cubicBezTo>
                    <a:pt x="3771" y="3197"/>
                    <a:pt x="2600" y="3016"/>
                    <a:pt x="1861" y="2994"/>
                  </a:cubicBezTo>
                  <a:cubicBezTo>
                    <a:pt x="1433" y="2981"/>
                    <a:pt x="1481" y="3003"/>
                    <a:pt x="760" y="3052"/>
                  </a:cubicBezTo>
                  <a:cubicBezTo>
                    <a:pt x="197" y="3090"/>
                    <a:pt x="0" y="2833"/>
                    <a:pt x="22" y="2597"/>
                  </a:cubicBezTo>
                  <a:cubicBezTo>
                    <a:pt x="23" y="2587"/>
                    <a:pt x="24" y="2577"/>
                    <a:pt x="26" y="2568"/>
                  </a:cubicBezTo>
                  <a:cubicBezTo>
                    <a:pt x="36" y="2512"/>
                    <a:pt x="57" y="2458"/>
                    <a:pt x="89" y="2410"/>
                  </a:cubicBezTo>
                  <a:cubicBezTo>
                    <a:pt x="258" y="2153"/>
                    <a:pt x="362" y="2068"/>
                    <a:pt x="212" y="1184"/>
                  </a:cubicBezTo>
                  <a:cubicBezTo>
                    <a:pt x="61" y="301"/>
                    <a:pt x="599" y="342"/>
                    <a:pt x="1170" y="540"/>
                  </a:cubicBezTo>
                  <a:cubicBezTo>
                    <a:pt x="1742" y="737"/>
                    <a:pt x="2080" y="47"/>
                    <a:pt x="2797" y="24"/>
                  </a:cubicBezTo>
                  <a:cubicBezTo>
                    <a:pt x="3515" y="0"/>
                    <a:pt x="3528" y="537"/>
                    <a:pt x="3400" y="1116"/>
                  </a:cubicBezTo>
                  <a:cubicBezTo>
                    <a:pt x="3273" y="1695"/>
                    <a:pt x="4074" y="1779"/>
                    <a:pt x="3983" y="2497"/>
                  </a:cubicBezTo>
                  <a:close/>
                </a:path>
              </a:pathLst>
            </a:custGeom>
            <a:solidFill>
              <a:srgbClr val="CBDDFA">
                <a:alpha val="392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6"/>
            <p:cNvSpPr/>
            <p:nvPr/>
          </p:nvSpPr>
          <p:spPr>
            <a:xfrm rot="-9880295" flipH="1">
              <a:off x="-863626" y="4019806"/>
              <a:ext cx="2249342" cy="1844701"/>
            </a:xfrm>
            <a:custGeom>
              <a:avLst/>
              <a:gdLst/>
              <a:ahLst/>
              <a:cxnLst/>
              <a:rect l="l" t="t" r="r" b="b"/>
              <a:pathLst>
                <a:path w="1640321" h="1345239" extrusionOk="0">
                  <a:moveTo>
                    <a:pt x="263650" y="158105"/>
                  </a:moveTo>
                  <a:cubicBezTo>
                    <a:pt x="99775" y="297301"/>
                    <a:pt x="5701" y="511268"/>
                    <a:pt x="244" y="726212"/>
                  </a:cubicBezTo>
                  <a:cubicBezTo>
                    <a:pt x="-4399" y="909064"/>
                    <a:pt x="57096" y="1099248"/>
                    <a:pt x="192301" y="1222480"/>
                  </a:cubicBezTo>
                  <a:cubicBezTo>
                    <a:pt x="327506" y="1345712"/>
                    <a:pt x="541472" y="1387007"/>
                    <a:pt x="700216" y="1296028"/>
                  </a:cubicBezTo>
                  <a:cubicBezTo>
                    <a:pt x="819620" y="1227611"/>
                    <a:pt x="899277" y="1095338"/>
                    <a:pt x="1029677" y="1051274"/>
                  </a:cubicBezTo>
                  <a:cubicBezTo>
                    <a:pt x="1110719" y="1023907"/>
                    <a:pt x="1198847" y="1035229"/>
                    <a:pt x="1284205" y="1041419"/>
                  </a:cubicBezTo>
                  <a:cubicBezTo>
                    <a:pt x="1369482" y="1047527"/>
                    <a:pt x="1461112" y="1046550"/>
                    <a:pt x="1532462" y="999391"/>
                  </a:cubicBezTo>
                  <a:cubicBezTo>
                    <a:pt x="1628083" y="936105"/>
                    <a:pt x="1658626" y="803344"/>
                    <a:pt x="1630037" y="692247"/>
                  </a:cubicBezTo>
                  <a:cubicBezTo>
                    <a:pt x="1601530" y="581232"/>
                    <a:pt x="1525457" y="488706"/>
                    <a:pt x="1443845" y="408235"/>
                  </a:cubicBezTo>
                  <a:cubicBezTo>
                    <a:pt x="1213915" y="181562"/>
                    <a:pt x="880137" y="-67508"/>
                    <a:pt x="540576" y="16791"/>
                  </a:cubicBezTo>
                  <a:cubicBezTo>
                    <a:pt x="439172" y="42040"/>
                    <a:pt x="343389" y="90421"/>
                    <a:pt x="263650" y="15810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7" name="Google Shape;97;p6"/>
          <p:cNvGrpSpPr/>
          <p:nvPr/>
        </p:nvGrpSpPr>
        <p:grpSpPr>
          <a:xfrm>
            <a:off x="464702" y="228750"/>
            <a:ext cx="8566648" cy="4346120"/>
            <a:chOff x="464702" y="228750"/>
            <a:chExt cx="8566648" cy="4346120"/>
          </a:xfrm>
        </p:grpSpPr>
        <p:sp>
          <p:nvSpPr>
            <p:cNvPr id="98" name="Google Shape;98;p6"/>
            <p:cNvSpPr/>
            <p:nvPr/>
          </p:nvSpPr>
          <p:spPr>
            <a:xfrm>
              <a:off x="464702" y="4252470"/>
              <a:ext cx="326675" cy="32240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6"/>
            <p:cNvSpPr/>
            <p:nvPr/>
          </p:nvSpPr>
          <p:spPr>
            <a:xfrm>
              <a:off x="8579627" y="695320"/>
              <a:ext cx="326675" cy="32240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6"/>
            <p:cNvSpPr/>
            <p:nvPr/>
          </p:nvSpPr>
          <p:spPr>
            <a:xfrm>
              <a:off x="8846775" y="228750"/>
              <a:ext cx="184575" cy="18215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 name="Google Shape;101;p6"/>
          <p:cNvGrpSpPr/>
          <p:nvPr/>
        </p:nvGrpSpPr>
        <p:grpSpPr>
          <a:xfrm>
            <a:off x="-367865" y="3675387"/>
            <a:ext cx="1793863" cy="1346198"/>
            <a:chOff x="-367865" y="3675387"/>
            <a:chExt cx="1793863" cy="1346198"/>
          </a:xfrm>
        </p:grpSpPr>
        <p:grpSp>
          <p:nvGrpSpPr>
            <p:cNvPr id="102" name="Google Shape;102;p6"/>
            <p:cNvGrpSpPr/>
            <p:nvPr/>
          </p:nvGrpSpPr>
          <p:grpSpPr>
            <a:xfrm>
              <a:off x="791375" y="4574865"/>
              <a:ext cx="634624" cy="446720"/>
              <a:chOff x="3622711" y="1331469"/>
              <a:chExt cx="959226" cy="675313"/>
            </a:xfrm>
          </p:grpSpPr>
          <p:sp>
            <p:nvSpPr>
              <p:cNvPr id="103" name="Google Shape;103;p6"/>
              <p:cNvSpPr/>
              <p:nvPr/>
            </p:nvSpPr>
            <p:spPr>
              <a:xfrm>
                <a:off x="3622711" y="1331469"/>
                <a:ext cx="959226" cy="675313"/>
              </a:xfrm>
              <a:custGeom>
                <a:avLst/>
                <a:gdLst/>
                <a:ahLst/>
                <a:cxnLst/>
                <a:rect l="l" t="t" r="r" b="b"/>
                <a:pathLst>
                  <a:path w="517" h="365" extrusionOk="0">
                    <a:moveTo>
                      <a:pt x="503" y="365"/>
                    </a:moveTo>
                    <a:cubicBezTo>
                      <a:pt x="14" y="365"/>
                      <a:pt x="14" y="365"/>
                      <a:pt x="14" y="365"/>
                    </a:cubicBezTo>
                    <a:cubicBezTo>
                      <a:pt x="6" y="365"/>
                      <a:pt x="0" y="359"/>
                      <a:pt x="0" y="351"/>
                    </a:cubicBezTo>
                    <a:cubicBezTo>
                      <a:pt x="0" y="14"/>
                      <a:pt x="0" y="14"/>
                      <a:pt x="0" y="14"/>
                    </a:cubicBezTo>
                    <a:cubicBezTo>
                      <a:pt x="0" y="6"/>
                      <a:pt x="6" y="0"/>
                      <a:pt x="14" y="0"/>
                    </a:cubicBezTo>
                    <a:cubicBezTo>
                      <a:pt x="503" y="0"/>
                      <a:pt x="503" y="0"/>
                      <a:pt x="503" y="0"/>
                    </a:cubicBezTo>
                    <a:cubicBezTo>
                      <a:pt x="511" y="0"/>
                      <a:pt x="517" y="6"/>
                      <a:pt x="517" y="14"/>
                    </a:cubicBezTo>
                    <a:cubicBezTo>
                      <a:pt x="517" y="351"/>
                      <a:pt x="517" y="351"/>
                      <a:pt x="517" y="351"/>
                    </a:cubicBezTo>
                    <a:cubicBezTo>
                      <a:pt x="517" y="359"/>
                      <a:pt x="511" y="365"/>
                      <a:pt x="503" y="36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6"/>
              <p:cNvSpPr/>
              <p:nvPr/>
            </p:nvSpPr>
            <p:spPr>
              <a:xfrm>
                <a:off x="3728165" y="1367972"/>
                <a:ext cx="750345" cy="332586"/>
              </a:xfrm>
              <a:custGeom>
                <a:avLst/>
                <a:gdLst/>
                <a:ahLst/>
                <a:cxnLst/>
                <a:rect l="l" t="t" r="r" b="b"/>
                <a:pathLst>
                  <a:path w="370" h="164" extrusionOk="0">
                    <a:moveTo>
                      <a:pt x="1" y="164"/>
                    </a:moveTo>
                    <a:lnTo>
                      <a:pt x="125" y="82"/>
                    </a:lnTo>
                    <a:lnTo>
                      <a:pt x="184" y="125"/>
                    </a:lnTo>
                    <a:lnTo>
                      <a:pt x="247" y="47"/>
                    </a:lnTo>
                    <a:lnTo>
                      <a:pt x="308" y="86"/>
                    </a:lnTo>
                    <a:lnTo>
                      <a:pt x="370" y="2"/>
                    </a:lnTo>
                    <a:lnTo>
                      <a:pt x="368" y="0"/>
                    </a:lnTo>
                    <a:lnTo>
                      <a:pt x="308" y="84"/>
                    </a:lnTo>
                    <a:lnTo>
                      <a:pt x="246" y="45"/>
                    </a:lnTo>
                    <a:lnTo>
                      <a:pt x="183" y="123"/>
                    </a:lnTo>
                    <a:lnTo>
                      <a:pt x="125" y="80"/>
                    </a:lnTo>
                    <a:lnTo>
                      <a:pt x="0" y="162"/>
                    </a:lnTo>
                    <a:lnTo>
                      <a:pt x="1" y="164"/>
                    </a:lnTo>
                    <a:lnTo>
                      <a:pt x="1" y="16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6"/>
              <p:cNvSpPr/>
              <p:nvPr/>
            </p:nvSpPr>
            <p:spPr>
              <a:xfrm>
                <a:off x="3963408" y="1513985"/>
                <a:ext cx="36300" cy="36300"/>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6"/>
              <p:cNvSpPr/>
              <p:nvPr/>
            </p:nvSpPr>
            <p:spPr>
              <a:xfrm>
                <a:off x="4083059" y="1597131"/>
                <a:ext cx="36300" cy="38700"/>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6"/>
              <p:cNvSpPr/>
              <p:nvPr/>
            </p:nvSpPr>
            <p:spPr>
              <a:xfrm>
                <a:off x="4208792" y="1445035"/>
                <a:ext cx="38700" cy="387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6"/>
              <p:cNvSpPr/>
              <p:nvPr/>
            </p:nvSpPr>
            <p:spPr>
              <a:xfrm>
                <a:off x="4332497" y="1516013"/>
                <a:ext cx="38700" cy="36300"/>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6"/>
              <p:cNvSpPr/>
              <p:nvPr/>
            </p:nvSpPr>
            <p:spPr>
              <a:xfrm>
                <a:off x="4458231" y="1351748"/>
                <a:ext cx="36300" cy="36300"/>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6"/>
              <p:cNvSpPr/>
              <p:nvPr/>
            </p:nvSpPr>
            <p:spPr>
              <a:xfrm>
                <a:off x="3709914" y="1678250"/>
                <a:ext cx="38700" cy="387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6"/>
              <p:cNvSpPr/>
              <p:nvPr/>
            </p:nvSpPr>
            <p:spPr>
              <a:xfrm>
                <a:off x="3701802" y="1765453"/>
                <a:ext cx="66923" cy="152098"/>
              </a:xfrm>
              <a:custGeom>
                <a:avLst/>
                <a:gdLst/>
                <a:ahLst/>
                <a:cxnLst/>
                <a:rect l="l" t="t" r="r" b="b"/>
                <a:pathLst>
                  <a:path w="36" h="83" extrusionOk="0">
                    <a:moveTo>
                      <a:pt x="36" y="23"/>
                    </a:moveTo>
                    <a:cubicBezTo>
                      <a:pt x="36" y="10"/>
                      <a:pt x="28" y="0"/>
                      <a:pt x="18" y="0"/>
                    </a:cubicBezTo>
                    <a:cubicBezTo>
                      <a:pt x="8" y="0"/>
                      <a:pt x="0" y="10"/>
                      <a:pt x="0" y="23"/>
                    </a:cubicBezTo>
                    <a:cubicBezTo>
                      <a:pt x="0" y="60"/>
                      <a:pt x="0" y="60"/>
                      <a:pt x="0" y="60"/>
                    </a:cubicBezTo>
                    <a:cubicBezTo>
                      <a:pt x="0" y="73"/>
                      <a:pt x="8" y="83"/>
                      <a:pt x="18" y="83"/>
                    </a:cubicBezTo>
                    <a:cubicBezTo>
                      <a:pt x="28" y="83"/>
                      <a:pt x="36" y="73"/>
                      <a:pt x="36" y="60"/>
                    </a:cubicBezTo>
                    <a:lnTo>
                      <a:pt x="36" y="2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6"/>
              <p:cNvSpPr/>
              <p:nvPr/>
            </p:nvSpPr>
            <p:spPr>
              <a:xfrm>
                <a:off x="3825507" y="1694474"/>
                <a:ext cx="66923" cy="223076"/>
              </a:xfrm>
              <a:custGeom>
                <a:avLst/>
                <a:gdLst/>
                <a:ahLst/>
                <a:cxnLst/>
                <a:rect l="l" t="t" r="r" b="b"/>
                <a:pathLst>
                  <a:path w="36" h="121" extrusionOk="0">
                    <a:moveTo>
                      <a:pt x="36" y="24"/>
                    </a:moveTo>
                    <a:cubicBezTo>
                      <a:pt x="36" y="11"/>
                      <a:pt x="28" y="0"/>
                      <a:pt x="18" y="0"/>
                    </a:cubicBezTo>
                    <a:cubicBezTo>
                      <a:pt x="8" y="0"/>
                      <a:pt x="0" y="11"/>
                      <a:pt x="0" y="24"/>
                    </a:cubicBezTo>
                    <a:cubicBezTo>
                      <a:pt x="0" y="98"/>
                      <a:pt x="0" y="98"/>
                      <a:pt x="0" y="98"/>
                    </a:cubicBezTo>
                    <a:cubicBezTo>
                      <a:pt x="0" y="111"/>
                      <a:pt x="8" y="121"/>
                      <a:pt x="18" y="121"/>
                    </a:cubicBezTo>
                    <a:cubicBezTo>
                      <a:pt x="28" y="121"/>
                      <a:pt x="36" y="111"/>
                      <a:pt x="36" y="98"/>
                    </a:cubicBezTo>
                    <a:lnTo>
                      <a:pt x="36" y="2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6"/>
              <p:cNvSpPr/>
              <p:nvPr/>
            </p:nvSpPr>
            <p:spPr>
              <a:xfrm>
                <a:off x="3947185" y="1621467"/>
                <a:ext cx="66923" cy="296083"/>
              </a:xfrm>
              <a:custGeom>
                <a:avLst/>
                <a:gdLst/>
                <a:ahLst/>
                <a:cxnLst/>
                <a:rect l="l" t="t" r="r" b="b"/>
                <a:pathLst>
                  <a:path w="36" h="160" extrusionOk="0">
                    <a:moveTo>
                      <a:pt x="36" y="23"/>
                    </a:moveTo>
                    <a:cubicBezTo>
                      <a:pt x="36" y="11"/>
                      <a:pt x="28" y="0"/>
                      <a:pt x="18" y="0"/>
                    </a:cubicBezTo>
                    <a:cubicBezTo>
                      <a:pt x="8" y="0"/>
                      <a:pt x="0" y="11"/>
                      <a:pt x="0" y="23"/>
                    </a:cubicBezTo>
                    <a:cubicBezTo>
                      <a:pt x="0" y="137"/>
                      <a:pt x="0" y="137"/>
                      <a:pt x="0" y="137"/>
                    </a:cubicBezTo>
                    <a:cubicBezTo>
                      <a:pt x="0" y="150"/>
                      <a:pt x="8" y="160"/>
                      <a:pt x="18" y="160"/>
                    </a:cubicBezTo>
                    <a:cubicBezTo>
                      <a:pt x="28" y="160"/>
                      <a:pt x="36" y="150"/>
                      <a:pt x="36" y="137"/>
                    </a:cubicBezTo>
                    <a:lnTo>
                      <a:pt x="36" y="2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6"/>
              <p:cNvSpPr/>
              <p:nvPr/>
            </p:nvSpPr>
            <p:spPr>
              <a:xfrm>
                <a:off x="4072918" y="1678250"/>
                <a:ext cx="64895" cy="239300"/>
              </a:xfrm>
              <a:custGeom>
                <a:avLst/>
                <a:gdLst/>
                <a:ahLst/>
                <a:cxnLst/>
                <a:rect l="l" t="t" r="r" b="b"/>
                <a:pathLst>
                  <a:path w="36" h="129" extrusionOk="0">
                    <a:moveTo>
                      <a:pt x="36" y="23"/>
                    </a:moveTo>
                    <a:cubicBezTo>
                      <a:pt x="36" y="10"/>
                      <a:pt x="28" y="0"/>
                      <a:pt x="18" y="0"/>
                    </a:cubicBezTo>
                    <a:cubicBezTo>
                      <a:pt x="8" y="0"/>
                      <a:pt x="0" y="10"/>
                      <a:pt x="0" y="23"/>
                    </a:cubicBezTo>
                    <a:cubicBezTo>
                      <a:pt x="0" y="106"/>
                      <a:pt x="0" y="106"/>
                      <a:pt x="0" y="106"/>
                    </a:cubicBezTo>
                    <a:cubicBezTo>
                      <a:pt x="0" y="119"/>
                      <a:pt x="8" y="129"/>
                      <a:pt x="18" y="129"/>
                    </a:cubicBezTo>
                    <a:cubicBezTo>
                      <a:pt x="28" y="129"/>
                      <a:pt x="36" y="119"/>
                      <a:pt x="36" y="106"/>
                    </a:cubicBezTo>
                    <a:lnTo>
                      <a:pt x="36" y="2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6"/>
              <p:cNvSpPr/>
              <p:nvPr/>
            </p:nvSpPr>
            <p:spPr>
              <a:xfrm>
                <a:off x="4196624" y="1548460"/>
                <a:ext cx="66923" cy="369089"/>
              </a:xfrm>
              <a:custGeom>
                <a:avLst/>
                <a:gdLst/>
                <a:ahLst/>
                <a:cxnLst/>
                <a:rect l="l" t="t" r="r" b="b"/>
                <a:pathLst>
                  <a:path w="36" h="199" extrusionOk="0">
                    <a:moveTo>
                      <a:pt x="36" y="24"/>
                    </a:moveTo>
                    <a:cubicBezTo>
                      <a:pt x="36" y="11"/>
                      <a:pt x="27" y="0"/>
                      <a:pt x="18" y="0"/>
                    </a:cubicBezTo>
                    <a:cubicBezTo>
                      <a:pt x="8" y="0"/>
                      <a:pt x="0" y="11"/>
                      <a:pt x="0" y="24"/>
                    </a:cubicBezTo>
                    <a:cubicBezTo>
                      <a:pt x="0" y="176"/>
                      <a:pt x="0" y="176"/>
                      <a:pt x="0" y="176"/>
                    </a:cubicBezTo>
                    <a:cubicBezTo>
                      <a:pt x="0" y="189"/>
                      <a:pt x="8" y="199"/>
                      <a:pt x="18" y="199"/>
                    </a:cubicBezTo>
                    <a:cubicBezTo>
                      <a:pt x="27" y="199"/>
                      <a:pt x="36" y="189"/>
                      <a:pt x="36" y="176"/>
                    </a:cubicBezTo>
                    <a:lnTo>
                      <a:pt x="36" y="2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6"/>
              <p:cNvSpPr/>
              <p:nvPr/>
            </p:nvSpPr>
            <p:spPr>
              <a:xfrm>
                <a:off x="4318302" y="1609299"/>
                <a:ext cx="66923" cy="308250"/>
              </a:xfrm>
              <a:custGeom>
                <a:avLst/>
                <a:gdLst/>
                <a:ahLst/>
                <a:cxnLst/>
                <a:rect l="l" t="t" r="r" b="b"/>
                <a:pathLst>
                  <a:path w="36" h="167" extrusionOk="0">
                    <a:moveTo>
                      <a:pt x="36" y="24"/>
                    </a:moveTo>
                    <a:cubicBezTo>
                      <a:pt x="36" y="11"/>
                      <a:pt x="28" y="0"/>
                      <a:pt x="18" y="0"/>
                    </a:cubicBezTo>
                    <a:cubicBezTo>
                      <a:pt x="8" y="0"/>
                      <a:pt x="0" y="11"/>
                      <a:pt x="0" y="24"/>
                    </a:cubicBezTo>
                    <a:cubicBezTo>
                      <a:pt x="0" y="144"/>
                      <a:pt x="0" y="144"/>
                      <a:pt x="0" y="144"/>
                    </a:cubicBezTo>
                    <a:cubicBezTo>
                      <a:pt x="0" y="157"/>
                      <a:pt x="8" y="167"/>
                      <a:pt x="18" y="167"/>
                    </a:cubicBezTo>
                    <a:cubicBezTo>
                      <a:pt x="28" y="167"/>
                      <a:pt x="36" y="157"/>
                      <a:pt x="36" y="144"/>
                    </a:cubicBezTo>
                    <a:lnTo>
                      <a:pt x="36" y="2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6"/>
              <p:cNvSpPr/>
              <p:nvPr/>
            </p:nvSpPr>
            <p:spPr>
              <a:xfrm>
                <a:off x="4442007" y="1459230"/>
                <a:ext cx="66923" cy="458319"/>
              </a:xfrm>
              <a:custGeom>
                <a:avLst/>
                <a:gdLst/>
                <a:ahLst/>
                <a:cxnLst/>
                <a:rect l="l" t="t" r="r" b="b"/>
                <a:pathLst>
                  <a:path w="36" h="248" extrusionOk="0">
                    <a:moveTo>
                      <a:pt x="36" y="23"/>
                    </a:moveTo>
                    <a:cubicBezTo>
                      <a:pt x="36" y="10"/>
                      <a:pt x="28" y="0"/>
                      <a:pt x="18" y="0"/>
                    </a:cubicBezTo>
                    <a:cubicBezTo>
                      <a:pt x="8" y="0"/>
                      <a:pt x="0" y="10"/>
                      <a:pt x="0" y="23"/>
                    </a:cubicBezTo>
                    <a:cubicBezTo>
                      <a:pt x="0" y="225"/>
                      <a:pt x="0" y="225"/>
                      <a:pt x="0" y="225"/>
                    </a:cubicBezTo>
                    <a:cubicBezTo>
                      <a:pt x="0" y="238"/>
                      <a:pt x="8" y="248"/>
                      <a:pt x="18" y="248"/>
                    </a:cubicBezTo>
                    <a:cubicBezTo>
                      <a:pt x="28" y="248"/>
                      <a:pt x="36" y="238"/>
                      <a:pt x="36" y="225"/>
                    </a:cubicBezTo>
                    <a:lnTo>
                      <a:pt x="36" y="2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8" name="Google Shape;118;p6"/>
            <p:cNvGrpSpPr/>
            <p:nvPr/>
          </p:nvGrpSpPr>
          <p:grpSpPr>
            <a:xfrm>
              <a:off x="-367865" y="3675387"/>
              <a:ext cx="676370" cy="1142272"/>
              <a:chOff x="2757910" y="1240337"/>
              <a:chExt cx="676370" cy="1142272"/>
            </a:xfrm>
          </p:grpSpPr>
          <p:sp>
            <p:nvSpPr>
              <p:cNvPr id="119" name="Google Shape;119;p6"/>
              <p:cNvSpPr/>
              <p:nvPr/>
            </p:nvSpPr>
            <p:spPr>
              <a:xfrm>
                <a:off x="2757910" y="1240337"/>
                <a:ext cx="676370" cy="870576"/>
              </a:xfrm>
              <a:custGeom>
                <a:avLst/>
                <a:gdLst/>
                <a:ahLst/>
                <a:cxnLst/>
                <a:rect l="l" t="t" r="r" b="b"/>
                <a:pathLst>
                  <a:path w="774" h="996" extrusionOk="0">
                    <a:moveTo>
                      <a:pt x="774" y="387"/>
                    </a:moveTo>
                    <a:cubicBezTo>
                      <a:pt x="774" y="173"/>
                      <a:pt x="601" y="0"/>
                      <a:pt x="387" y="0"/>
                    </a:cubicBezTo>
                    <a:cubicBezTo>
                      <a:pt x="173" y="0"/>
                      <a:pt x="0" y="173"/>
                      <a:pt x="0" y="387"/>
                    </a:cubicBezTo>
                    <a:cubicBezTo>
                      <a:pt x="0" y="462"/>
                      <a:pt x="22" y="533"/>
                      <a:pt x="59" y="592"/>
                    </a:cubicBezTo>
                    <a:cubicBezTo>
                      <a:pt x="59" y="592"/>
                      <a:pt x="59" y="592"/>
                      <a:pt x="59" y="592"/>
                    </a:cubicBezTo>
                    <a:cubicBezTo>
                      <a:pt x="59" y="592"/>
                      <a:pt x="61" y="595"/>
                      <a:pt x="64" y="600"/>
                    </a:cubicBezTo>
                    <a:cubicBezTo>
                      <a:pt x="65" y="602"/>
                      <a:pt x="66" y="603"/>
                      <a:pt x="67" y="605"/>
                    </a:cubicBezTo>
                    <a:cubicBezTo>
                      <a:pt x="99" y="654"/>
                      <a:pt x="211" y="835"/>
                      <a:pt x="211" y="996"/>
                    </a:cubicBezTo>
                    <a:cubicBezTo>
                      <a:pt x="334" y="996"/>
                      <a:pt x="334" y="996"/>
                      <a:pt x="334" y="996"/>
                    </a:cubicBezTo>
                    <a:cubicBezTo>
                      <a:pt x="464" y="996"/>
                      <a:pt x="464" y="996"/>
                      <a:pt x="464" y="996"/>
                    </a:cubicBezTo>
                    <a:cubicBezTo>
                      <a:pt x="563" y="996"/>
                      <a:pt x="563" y="996"/>
                      <a:pt x="563" y="996"/>
                    </a:cubicBezTo>
                    <a:cubicBezTo>
                      <a:pt x="563" y="808"/>
                      <a:pt x="716" y="592"/>
                      <a:pt x="716" y="592"/>
                    </a:cubicBezTo>
                    <a:cubicBezTo>
                      <a:pt x="716" y="592"/>
                      <a:pt x="716" y="592"/>
                      <a:pt x="716" y="592"/>
                    </a:cubicBezTo>
                    <a:cubicBezTo>
                      <a:pt x="753" y="533"/>
                      <a:pt x="774" y="462"/>
                      <a:pt x="774" y="387"/>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6"/>
              <p:cNvSpPr/>
              <p:nvPr/>
            </p:nvSpPr>
            <p:spPr>
              <a:xfrm>
                <a:off x="2940636" y="2078385"/>
                <a:ext cx="320487" cy="227689"/>
              </a:xfrm>
              <a:custGeom>
                <a:avLst/>
                <a:gdLst/>
                <a:ahLst/>
                <a:cxnLst/>
                <a:rect l="l" t="t" r="r" b="b"/>
                <a:pathLst>
                  <a:path w="335" h="238" extrusionOk="0">
                    <a:moveTo>
                      <a:pt x="196" y="0"/>
                    </a:moveTo>
                    <a:lnTo>
                      <a:pt x="139" y="0"/>
                    </a:lnTo>
                    <a:lnTo>
                      <a:pt x="0" y="0"/>
                    </a:lnTo>
                    <a:lnTo>
                      <a:pt x="0" y="165"/>
                    </a:lnTo>
                    <a:lnTo>
                      <a:pt x="90" y="238"/>
                    </a:lnTo>
                    <a:lnTo>
                      <a:pt x="139" y="238"/>
                    </a:lnTo>
                    <a:lnTo>
                      <a:pt x="196" y="238"/>
                    </a:lnTo>
                    <a:lnTo>
                      <a:pt x="245" y="238"/>
                    </a:lnTo>
                    <a:lnTo>
                      <a:pt x="335" y="165"/>
                    </a:lnTo>
                    <a:lnTo>
                      <a:pt x="335" y="0"/>
                    </a:lnTo>
                    <a:lnTo>
                      <a:pt x="19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6"/>
              <p:cNvSpPr/>
              <p:nvPr/>
            </p:nvSpPr>
            <p:spPr>
              <a:xfrm>
                <a:off x="2924372" y="1697628"/>
                <a:ext cx="322400" cy="369276"/>
              </a:xfrm>
              <a:custGeom>
                <a:avLst/>
                <a:gdLst/>
                <a:ahLst/>
                <a:cxnLst/>
                <a:rect l="l" t="t" r="r" b="b"/>
                <a:pathLst>
                  <a:path w="369" h="422" extrusionOk="0">
                    <a:moveTo>
                      <a:pt x="103" y="422"/>
                    </a:moveTo>
                    <a:cubicBezTo>
                      <a:pt x="0" y="41"/>
                      <a:pt x="0" y="41"/>
                      <a:pt x="0" y="41"/>
                    </a:cubicBezTo>
                    <a:cubicBezTo>
                      <a:pt x="10" y="49"/>
                      <a:pt x="10" y="49"/>
                      <a:pt x="10" y="49"/>
                    </a:cubicBezTo>
                    <a:cubicBezTo>
                      <a:pt x="11" y="50"/>
                      <a:pt x="66" y="92"/>
                      <a:pt x="109" y="87"/>
                    </a:cubicBezTo>
                    <a:cubicBezTo>
                      <a:pt x="86" y="49"/>
                      <a:pt x="96" y="27"/>
                      <a:pt x="103" y="18"/>
                    </a:cubicBezTo>
                    <a:cubicBezTo>
                      <a:pt x="114" y="4"/>
                      <a:pt x="135" y="0"/>
                      <a:pt x="150" y="8"/>
                    </a:cubicBezTo>
                    <a:cubicBezTo>
                      <a:pt x="164" y="16"/>
                      <a:pt x="168" y="33"/>
                      <a:pt x="160" y="54"/>
                    </a:cubicBezTo>
                    <a:cubicBezTo>
                      <a:pt x="152" y="73"/>
                      <a:pt x="140" y="86"/>
                      <a:pt x="123" y="92"/>
                    </a:cubicBezTo>
                    <a:cubicBezTo>
                      <a:pt x="128" y="98"/>
                      <a:pt x="133" y="105"/>
                      <a:pt x="139" y="111"/>
                    </a:cubicBezTo>
                    <a:cubicBezTo>
                      <a:pt x="168" y="143"/>
                      <a:pt x="196" y="138"/>
                      <a:pt x="214" y="128"/>
                    </a:cubicBezTo>
                    <a:cubicBezTo>
                      <a:pt x="230" y="119"/>
                      <a:pt x="243" y="104"/>
                      <a:pt x="253" y="88"/>
                    </a:cubicBezTo>
                    <a:cubicBezTo>
                      <a:pt x="246" y="85"/>
                      <a:pt x="241" y="82"/>
                      <a:pt x="238" y="80"/>
                    </a:cubicBezTo>
                    <a:cubicBezTo>
                      <a:pt x="216" y="67"/>
                      <a:pt x="204" y="45"/>
                      <a:pt x="209" y="27"/>
                    </a:cubicBezTo>
                    <a:cubicBezTo>
                      <a:pt x="213" y="15"/>
                      <a:pt x="225" y="8"/>
                      <a:pt x="242" y="7"/>
                    </a:cubicBezTo>
                    <a:cubicBezTo>
                      <a:pt x="259" y="7"/>
                      <a:pt x="270" y="15"/>
                      <a:pt x="274" y="29"/>
                    </a:cubicBezTo>
                    <a:cubicBezTo>
                      <a:pt x="278" y="43"/>
                      <a:pt x="274" y="63"/>
                      <a:pt x="265" y="83"/>
                    </a:cubicBezTo>
                    <a:cubicBezTo>
                      <a:pt x="307" y="92"/>
                      <a:pt x="347" y="61"/>
                      <a:pt x="360" y="49"/>
                    </a:cubicBezTo>
                    <a:cubicBezTo>
                      <a:pt x="369" y="41"/>
                      <a:pt x="369" y="41"/>
                      <a:pt x="369" y="41"/>
                    </a:cubicBezTo>
                    <a:cubicBezTo>
                      <a:pt x="293" y="422"/>
                      <a:pt x="293" y="422"/>
                      <a:pt x="293" y="422"/>
                    </a:cubicBezTo>
                    <a:cubicBezTo>
                      <a:pt x="285" y="420"/>
                      <a:pt x="285" y="420"/>
                      <a:pt x="285" y="420"/>
                    </a:cubicBezTo>
                    <a:cubicBezTo>
                      <a:pt x="356" y="63"/>
                      <a:pt x="356" y="63"/>
                      <a:pt x="356" y="63"/>
                    </a:cubicBezTo>
                    <a:cubicBezTo>
                      <a:pt x="316" y="94"/>
                      <a:pt x="283" y="95"/>
                      <a:pt x="261" y="90"/>
                    </a:cubicBezTo>
                    <a:cubicBezTo>
                      <a:pt x="251" y="108"/>
                      <a:pt x="236" y="125"/>
                      <a:pt x="218" y="135"/>
                    </a:cubicBezTo>
                    <a:cubicBezTo>
                      <a:pt x="189" y="151"/>
                      <a:pt x="159" y="145"/>
                      <a:pt x="133" y="117"/>
                    </a:cubicBezTo>
                    <a:cubicBezTo>
                      <a:pt x="125" y="109"/>
                      <a:pt x="119" y="101"/>
                      <a:pt x="114" y="94"/>
                    </a:cubicBezTo>
                    <a:cubicBezTo>
                      <a:pt x="77" y="101"/>
                      <a:pt x="34" y="76"/>
                      <a:pt x="15" y="63"/>
                    </a:cubicBezTo>
                    <a:cubicBezTo>
                      <a:pt x="111" y="420"/>
                      <a:pt x="111" y="420"/>
                      <a:pt x="111" y="420"/>
                    </a:cubicBezTo>
                    <a:cubicBezTo>
                      <a:pt x="103" y="422"/>
                      <a:pt x="103" y="422"/>
                      <a:pt x="103" y="422"/>
                    </a:cubicBezTo>
                    <a:moveTo>
                      <a:pt x="133" y="12"/>
                    </a:moveTo>
                    <a:cubicBezTo>
                      <a:pt x="125" y="12"/>
                      <a:pt x="115" y="16"/>
                      <a:pt x="110" y="23"/>
                    </a:cubicBezTo>
                    <a:cubicBezTo>
                      <a:pt x="99" y="37"/>
                      <a:pt x="102" y="59"/>
                      <a:pt x="118" y="85"/>
                    </a:cubicBezTo>
                    <a:cubicBezTo>
                      <a:pt x="133" y="80"/>
                      <a:pt x="145" y="69"/>
                      <a:pt x="152" y="51"/>
                    </a:cubicBezTo>
                    <a:cubicBezTo>
                      <a:pt x="159" y="34"/>
                      <a:pt x="156" y="21"/>
                      <a:pt x="146" y="15"/>
                    </a:cubicBezTo>
                    <a:cubicBezTo>
                      <a:pt x="142" y="13"/>
                      <a:pt x="138" y="12"/>
                      <a:pt x="133" y="12"/>
                    </a:cubicBezTo>
                    <a:moveTo>
                      <a:pt x="244" y="16"/>
                    </a:moveTo>
                    <a:cubicBezTo>
                      <a:pt x="243" y="16"/>
                      <a:pt x="243" y="16"/>
                      <a:pt x="243" y="16"/>
                    </a:cubicBezTo>
                    <a:cubicBezTo>
                      <a:pt x="229" y="16"/>
                      <a:pt x="220" y="21"/>
                      <a:pt x="217" y="30"/>
                    </a:cubicBezTo>
                    <a:cubicBezTo>
                      <a:pt x="214" y="43"/>
                      <a:pt x="224" y="62"/>
                      <a:pt x="242" y="73"/>
                    </a:cubicBezTo>
                    <a:cubicBezTo>
                      <a:pt x="247" y="76"/>
                      <a:pt x="252" y="79"/>
                      <a:pt x="257" y="80"/>
                    </a:cubicBezTo>
                    <a:cubicBezTo>
                      <a:pt x="265" y="62"/>
                      <a:pt x="269" y="44"/>
                      <a:pt x="266" y="31"/>
                    </a:cubicBezTo>
                    <a:cubicBezTo>
                      <a:pt x="263" y="21"/>
                      <a:pt x="255" y="16"/>
                      <a:pt x="244" y="1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6"/>
              <p:cNvSpPr/>
              <p:nvPr/>
            </p:nvSpPr>
            <p:spPr>
              <a:xfrm>
                <a:off x="2942549" y="1733025"/>
                <a:ext cx="304223" cy="323357"/>
              </a:xfrm>
              <a:custGeom>
                <a:avLst/>
                <a:gdLst/>
                <a:ahLst/>
                <a:cxnLst/>
                <a:rect l="l" t="t" r="r" b="b"/>
                <a:pathLst>
                  <a:path w="348" h="369" extrusionOk="0">
                    <a:moveTo>
                      <a:pt x="0" y="77"/>
                    </a:moveTo>
                    <a:cubicBezTo>
                      <a:pt x="78" y="369"/>
                      <a:pt x="78" y="369"/>
                      <a:pt x="78" y="369"/>
                    </a:cubicBezTo>
                    <a:cubicBezTo>
                      <a:pt x="87" y="369"/>
                      <a:pt x="87" y="369"/>
                      <a:pt x="87" y="369"/>
                    </a:cubicBezTo>
                    <a:cubicBezTo>
                      <a:pt x="9" y="77"/>
                      <a:pt x="9" y="77"/>
                      <a:pt x="9" y="77"/>
                    </a:cubicBezTo>
                    <a:cubicBezTo>
                      <a:pt x="6" y="77"/>
                      <a:pt x="3" y="77"/>
                      <a:pt x="0" y="77"/>
                    </a:cubicBezTo>
                    <a:moveTo>
                      <a:pt x="348" y="0"/>
                    </a:moveTo>
                    <a:cubicBezTo>
                      <a:pt x="339" y="8"/>
                      <a:pt x="339" y="8"/>
                      <a:pt x="339" y="8"/>
                    </a:cubicBezTo>
                    <a:cubicBezTo>
                      <a:pt x="328" y="18"/>
                      <a:pt x="295" y="43"/>
                      <a:pt x="260" y="43"/>
                    </a:cubicBezTo>
                    <a:cubicBezTo>
                      <a:pt x="254" y="43"/>
                      <a:pt x="249" y="43"/>
                      <a:pt x="244" y="42"/>
                    </a:cubicBezTo>
                    <a:cubicBezTo>
                      <a:pt x="248" y="34"/>
                      <a:pt x="250" y="26"/>
                      <a:pt x="252" y="18"/>
                    </a:cubicBezTo>
                    <a:cubicBezTo>
                      <a:pt x="249" y="20"/>
                      <a:pt x="245" y="22"/>
                      <a:pt x="242" y="24"/>
                    </a:cubicBezTo>
                    <a:cubicBezTo>
                      <a:pt x="240" y="29"/>
                      <a:pt x="238" y="34"/>
                      <a:pt x="236" y="39"/>
                    </a:cubicBezTo>
                    <a:cubicBezTo>
                      <a:pt x="232" y="38"/>
                      <a:pt x="228" y="36"/>
                      <a:pt x="224" y="34"/>
                    </a:cubicBezTo>
                    <a:cubicBezTo>
                      <a:pt x="221" y="35"/>
                      <a:pt x="218" y="37"/>
                      <a:pt x="215" y="38"/>
                    </a:cubicBezTo>
                    <a:cubicBezTo>
                      <a:pt x="215" y="38"/>
                      <a:pt x="216" y="39"/>
                      <a:pt x="217" y="39"/>
                    </a:cubicBezTo>
                    <a:cubicBezTo>
                      <a:pt x="220" y="41"/>
                      <a:pt x="225" y="44"/>
                      <a:pt x="232" y="47"/>
                    </a:cubicBezTo>
                    <a:cubicBezTo>
                      <a:pt x="222" y="63"/>
                      <a:pt x="209" y="78"/>
                      <a:pt x="193" y="87"/>
                    </a:cubicBezTo>
                    <a:cubicBezTo>
                      <a:pt x="185" y="91"/>
                      <a:pt x="176" y="94"/>
                      <a:pt x="165" y="94"/>
                    </a:cubicBezTo>
                    <a:cubicBezTo>
                      <a:pt x="151" y="94"/>
                      <a:pt x="135" y="88"/>
                      <a:pt x="118" y="70"/>
                    </a:cubicBezTo>
                    <a:cubicBezTo>
                      <a:pt x="117" y="70"/>
                      <a:pt x="117" y="69"/>
                      <a:pt x="116" y="68"/>
                    </a:cubicBezTo>
                    <a:cubicBezTo>
                      <a:pt x="113" y="69"/>
                      <a:pt x="110" y="69"/>
                      <a:pt x="107" y="70"/>
                    </a:cubicBezTo>
                    <a:cubicBezTo>
                      <a:pt x="108" y="72"/>
                      <a:pt x="110" y="74"/>
                      <a:pt x="112" y="76"/>
                    </a:cubicBezTo>
                    <a:cubicBezTo>
                      <a:pt x="128" y="94"/>
                      <a:pt x="147" y="103"/>
                      <a:pt x="165" y="103"/>
                    </a:cubicBezTo>
                    <a:cubicBezTo>
                      <a:pt x="176" y="103"/>
                      <a:pt x="186" y="100"/>
                      <a:pt x="197" y="94"/>
                    </a:cubicBezTo>
                    <a:cubicBezTo>
                      <a:pt x="215" y="84"/>
                      <a:pt x="230" y="67"/>
                      <a:pt x="240" y="49"/>
                    </a:cubicBezTo>
                    <a:cubicBezTo>
                      <a:pt x="246" y="51"/>
                      <a:pt x="253" y="52"/>
                      <a:pt x="261" y="52"/>
                    </a:cubicBezTo>
                    <a:cubicBezTo>
                      <a:pt x="281" y="52"/>
                      <a:pt x="306" y="45"/>
                      <a:pt x="335" y="22"/>
                    </a:cubicBezTo>
                    <a:cubicBezTo>
                      <a:pt x="266" y="369"/>
                      <a:pt x="266" y="369"/>
                      <a:pt x="266" y="369"/>
                    </a:cubicBezTo>
                    <a:cubicBezTo>
                      <a:pt x="275" y="369"/>
                      <a:pt x="275" y="369"/>
                      <a:pt x="275" y="369"/>
                    </a:cubicBezTo>
                    <a:cubicBezTo>
                      <a:pt x="348" y="0"/>
                      <a:pt x="348" y="0"/>
                      <a:pt x="348" y="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6"/>
              <p:cNvSpPr/>
              <p:nvPr/>
            </p:nvSpPr>
            <p:spPr>
              <a:xfrm>
                <a:off x="2904282" y="2056382"/>
                <a:ext cx="393194" cy="40180"/>
              </a:xfrm>
              <a:custGeom>
                <a:avLst/>
                <a:gdLst/>
                <a:ahLst/>
                <a:cxnLst/>
                <a:rect l="l" t="t" r="r" b="b"/>
                <a:pathLst>
                  <a:path w="450" h="46" extrusionOk="0">
                    <a:moveTo>
                      <a:pt x="425" y="0"/>
                    </a:moveTo>
                    <a:cubicBezTo>
                      <a:pt x="25" y="0"/>
                      <a:pt x="25" y="0"/>
                      <a:pt x="25" y="0"/>
                    </a:cubicBezTo>
                    <a:cubicBezTo>
                      <a:pt x="12" y="0"/>
                      <a:pt x="0" y="10"/>
                      <a:pt x="0" y="23"/>
                    </a:cubicBezTo>
                    <a:cubicBezTo>
                      <a:pt x="0" y="36"/>
                      <a:pt x="12" y="46"/>
                      <a:pt x="25" y="46"/>
                    </a:cubicBezTo>
                    <a:cubicBezTo>
                      <a:pt x="425" y="46"/>
                      <a:pt x="425" y="46"/>
                      <a:pt x="425" y="46"/>
                    </a:cubicBezTo>
                    <a:cubicBezTo>
                      <a:pt x="438" y="46"/>
                      <a:pt x="450" y="36"/>
                      <a:pt x="450" y="23"/>
                    </a:cubicBezTo>
                    <a:cubicBezTo>
                      <a:pt x="450" y="10"/>
                      <a:pt x="438" y="0"/>
                      <a:pt x="425"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6"/>
              <p:cNvSpPr/>
              <p:nvPr/>
            </p:nvSpPr>
            <p:spPr>
              <a:xfrm>
                <a:off x="2904282" y="2118566"/>
                <a:ext cx="393194" cy="41137"/>
              </a:xfrm>
              <a:custGeom>
                <a:avLst/>
                <a:gdLst/>
                <a:ahLst/>
                <a:cxnLst/>
                <a:rect l="l" t="t" r="r" b="b"/>
                <a:pathLst>
                  <a:path w="450" h="47" extrusionOk="0">
                    <a:moveTo>
                      <a:pt x="425" y="0"/>
                    </a:moveTo>
                    <a:cubicBezTo>
                      <a:pt x="25" y="0"/>
                      <a:pt x="25" y="0"/>
                      <a:pt x="25" y="0"/>
                    </a:cubicBezTo>
                    <a:cubicBezTo>
                      <a:pt x="12" y="0"/>
                      <a:pt x="0" y="11"/>
                      <a:pt x="0" y="23"/>
                    </a:cubicBezTo>
                    <a:cubicBezTo>
                      <a:pt x="0" y="36"/>
                      <a:pt x="12" y="47"/>
                      <a:pt x="25" y="47"/>
                    </a:cubicBezTo>
                    <a:cubicBezTo>
                      <a:pt x="425" y="47"/>
                      <a:pt x="425" y="47"/>
                      <a:pt x="425" y="47"/>
                    </a:cubicBezTo>
                    <a:cubicBezTo>
                      <a:pt x="438" y="47"/>
                      <a:pt x="450" y="36"/>
                      <a:pt x="450" y="23"/>
                    </a:cubicBezTo>
                    <a:cubicBezTo>
                      <a:pt x="450" y="11"/>
                      <a:pt x="438" y="0"/>
                      <a:pt x="425"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6"/>
              <p:cNvSpPr/>
              <p:nvPr/>
            </p:nvSpPr>
            <p:spPr>
              <a:xfrm>
                <a:off x="2904282" y="2181706"/>
                <a:ext cx="393194" cy="40180"/>
              </a:xfrm>
              <a:custGeom>
                <a:avLst/>
                <a:gdLst/>
                <a:ahLst/>
                <a:cxnLst/>
                <a:rect l="l" t="t" r="r" b="b"/>
                <a:pathLst>
                  <a:path w="450" h="46" extrusionOk="0">
                    <a:moveTo>
                      <a:pt x="425" y="0"/>
                    </a:moveTo>
                    <a:cubicBezTo>
                      <a:pt x="25" y="0"/>
                      <a:pt x="25" y="0"/>
                      <a:pt x="25" y="0"/>
                    </a:cubicBezTo>
                    <a:cubicBezTo>
                      <a:pt x="12" y="0"/>
                      <a:pt x="0" y="10"/>
                      <a:pt x="0" y="23"/>
                    </a:cubicBezTo>
                    <a:cubicBezTo>
                      <a:pt x="0" y="36"/>
                      <a:pt x="12" y="46"/>
                      <a:pt x="25" y="46"/>
                    </a:cubicBezTo>
                    <a:cubicBezTo>
                      <a:pt x="425" y="46"/>
                      <a:pt x="425" y="46"/>
                      <a:pt x="425" y="46"/>
                    </a:cubicBezTo>
                    <a:cubicBezTo>
                      <a:pt x="438" y="46"/>
                      <a:pt x="450" y="36"/>
                      <a:pt x="450" y="23"/>
                    </a:cubicBezTo>
                    <a:cubicBezTo>
                      <a:pt x="450" y="10"/>
                      <a:pt x="438" y="0"/>
                      <a:pt x="425"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6"/>
              <p:cNvSpPr/>
              <p:nvPr/>
            </p:nvSpPr>
            <p:spPr>
              <a:xfrm>
                <a:off x="3026737" y="2306074"/>
                <a:ext cx="148285" cy="76534"/>
              </a:xfrm>
              <a:custGeom>
                <a:avLst/>
                <a:gdLst/>
                <a:ahLst/>
                <a:cxnLst/>
                <a:rect l="l" t="t" r="r" b="b"/>
                <a:pathLst>
                  <a:path w="170" h="87" extrusionOk="0">
                    <a:moveTo>
                      <a:pt x="0" y="0"/>
                    </a:moveTo>
                    <a:cubicBezTo>
                      <a:pt x="0" y="2"/>
                      <a:pt x="0" y="2"/>
                      <a:pt x="0" y="2"/>
                    </a:cubicBezTo>
                    <a:cubicBezTo>
                      <a:pt x="0" y="49"/>
                      <a:pt x="38" y="87"/>
                      <a:pt x="85" y="87"/>
                    </a:cubicBezTo>
                    <a:cubicBezTo>
                      <a:pt x="132" y="87"/>
                      <a:pt x="170" y="49"/>
                      <a:pt x="170" y="2"/>
                    </a:cubicBezTo>
                    <a:cubicBezTo>
                      <a:pt x="170" y="0"/>
                      <a:pt x="170" y="0"/>
                      <a:pt x="170" y="0"/>
                    </a:cubicBez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7"/>
        <p:cNvGrpSpPr/>
        <p:nvPr/>
      </p:nvGrpSpPr>
      <p:grpSpPr>
        <a:xfrm>
          <a:off x="0" y="0"/>
          <a:ext cx="0" cy="0"/>
          <a:chOff x="0" y="0"/>
          <a:chExt cx="0" cy="0"/>
        </a:xfrm>
      </p:grpSpPr>
      <p:sp>
        <p:nvSpPr>
          <p:cNvPr id="128" name="Google Shape;128;p7"/>
          <p:cNvSpPr txBox="1">
            <a:spLocks noGrp="1"/>
          </p:cNvSpPr>
          <p:nvPr>
            <p:ph type="title"/>
          </p:nvPr>
        </p:nvSpPr>
        <p:spPr>
          <a:xfrm>
            <a:off x="720000" y="445025"/>
            <a:ext cx="4360200" cy="1013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9" name="Google Shape;129;p7"/>
          <p:cNvSpPr txBox="1">
            <a:spLocks noGrp="1"/>
          </p:cNvSpPr>
          <p:nvPr>
            <p:ph type="subTitle" idx="1"/>
          </p:nvPr>
        </p:nvSpPr>
        <p:spPr>
          <a:xfrm>
            <a:off x="720000" y="1700300"/>
            <a:ext cx="4360200" cy="2903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130" name="Google Shape;130;p7"/>
          <p:cNvSpPr>
            <a:spLocks noGrp="1"/>
          </p:cNvSpPr>
          <p:nvPr>
            <p:ph type="pic" idx="2"/>
          </p:nvPr>
        </p:nvSpPr>
        <p:spPr>
          <a:xfrm>
            <a:off x="5287787" y="1164750"/>
            <a:ext cx="2702100" cy="3145200"/>
          </a:xfrm>
          <a:prstGeom prst="roundRect">
            <a:avLst>
              <a:gd name="adj" fmla="val 16667"/>
            </a:avLst>
          </a:prstGeom>
          <a:noFill/>
          <a:ln>
            <a:noFill/>
          </a:ln>
        </p:spPr>
        <p:txBody>
          <a:bodyPr/>
          <a:lstStyle/>
          <a:p>
            <a:endParaRPr lang="en-JM"/>
          </a:p>
        </p:txBody>
      </p:sp>
      <p:grpSp>
        <p:nvGrpSpPr>
          <p:cNvPr id="131" name="Google Shape;131;p7"/>
          <p:cNvGrpSpPr/>
          <p:nvPr/>
        </p:nvGrpSpPr>
        <p:grpSpPr>
          <a:xfrm>
            <a:off x="-1074892" y="-1954336"/>
            <a:ext cx="11396924" cy="8184515"/>
            <a:chOff x="-1074892" y="-1954336"/>
            <a:chExt cx="11396924" cy="8184515"/>
          </a:xfrm>
        </p:grpSpPr>
        <p:sp>
          <p:nvSpPr>
            <p:cNvPr id="132" name="Google Shape;132;p7"/>
            <p:cNvSpPr/>
            <p:nvPr/>
          </p:nvSpPr>
          <p:spPr>
            <a:xfrm rot="-9487761">
              <a:off x="6881307" y="-1464727"/>
              <a:ext cx="3098926" cy="2433851"/>
            </a:xfrm>
            <a:custGeom>
              <a:avLst/>
              <a:gdLst/>
              <a:ahLst/>
              <a:cxnLst/>
              <a:rect l="l" t="t" r="r" b="b"/>
              <a:pathLst>
                <a:path w="4074" h="3197" extrusionOk="0">
                  <a:moveTo>
                    <a:pt x="3983" y="2497"/>
                  </a:moveTo>
                  <a:cubicBezTo>
                    <a:pt x="3980" y="2523"/>
                    <a:pt x="3975" y="2548"/>
                    <a:pt x="3968" y="2571"/>
                  </a:cubicBezTo>
                  <a:cubicBezTo>
                    <a:pt x="3966" y="2580"/>
                    <a:pt x="3964" y="2587"/>
                    <a:pt x="3962" y="2595"/>
                  </a:cubicBezTo>
                  <a:cubicBezTo>
                    <a:pt x="3771" y="3197"/>
                    <a:pt x="2600" y="3016"/>
                    <a:pt x="1861" y="2994"/>
                  </a:cubicBezTo>
                  <a:cubicBezTo>
                    <a:pt x="1433" y="2981"/>
                    <a:pt x="1481" y="3003"/>
                    <a:pt x="760" y="3052"/>
                  </a:cubicBezTo>
                  <a:cubicBezTo>
                    <a:pt x="197" y="3090"/>
                    <a:pt x="0" y="2833"/>
                    <a:pt x="22" y="2597"/>
                  </a:cubicBezTo>
                  <a:cubicBezTo>
                    <a:pt x="23" y="2587"/>
                    <a:pt x="24" y="2577"/>
                    <a:pt x="26" y="2568"/>
                  </a:cubicBezTo>
                  <a:cubicBezTo>
                    <a:pt x="36" y="2512"/>
                    <a:pt x="57" y="2458"/>
                    <a:pt x="89" y="2410"/>
                  </a:cubicBezTo>
                  <a:cubicBezTo>
                    <a:pt x="258" y="2153"/>
                    <a:pt x="362" y="2068"/>
                    <a:pt x="212" y="1184"/>
                  </a:cubicBezTo>
                  <a:cubicBezTo>
                    <a:pt x="61" y="301"/>
                    <a:pt x="599" y="342"/>
                    <a:pt x="1170" y="540"/>
                  </a:cubicBezTo>
                  <a:cubicBezTo>
                    <a:pt x="1742" y="737"/>
                    <a:pt x="2080" y="47"/>
                    <a:pt x="2797" y="24"/>
                  </a:cubicBezTo>
                  <a:cubicBezTo>
                    <a:pt x="3515" y="0"/>
                    <a:pt x="3528" y="537"/>
                    <a:pt x="3400" y="1116"/>
                  </a:cubicBezTo>
                  <a:cubicBezTo>
                    <a:pt x="3273" y="1695"/>
                    <a:pt x="4074" y="1779"/>
                    <a:pt x="3983" y="2497"/>
                  </a:cubicBezTo>
                  <a:close/>
                </a:path>
              </a:pathLst>
            </a:custGeom>
            <a:solidFill>
              <a:srgbClr val="CBDDFA">
                <a:alpha val="392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7"/>
            <p:cNvSpPr/>
            <p:nvPr/>
          </p:nvSpPr>
          <p:spPr>
            <a:xfrm rot="-9880295" flipH="1">
              <a:off x="-871076" y="4120981"/>
              <a:ext cx="2249342" cy="1844701"/>
            </a:xfrm>
            <a:custGeom>
              <a:avLst/>
              <a:gdLst/>
              <a:ahLst/>
              <a:cxnLst/>
              <a:rect l="l" t="t" r="r" b="b"/>
              <a:pathLst>
                <a:path w="1640321" h="1345239" extrusionOk="0">
                  <a:moveTo>
                    <a:pt x="263650" y="158105"/>
                  </a:moveTo>
                  <a:cubicBezTo>
                    <a:pt x="99775" y="297301"/>
                    <a:pt x="5701" y="511268"/>
                    <a:pt x="244" y="726212"/>
                  </a:cubicBezTo>
                  <a:cubicBezTo>
                    <a:pt x="-4399" y="909064"/>
                    <a:pt x="57096" y="1099248"/>
                    <a:pt x="192301" y="1222480"/>
                  </a:cubicBezTo>
                  <a:cubicBezTo>
                    <a:pt x="327506" y="1345712"/>
                    <a:pt x="541472" y="1387007"/>
                    <a:pt x="700216" y="1296028"/>
                  </a:cubicBezTo>
                  <a:cubicBezTo>
                    <a:pt x="819620" y="1227611"/>
                    <a:pt x="899277" y="1095338"/>
                    <a:pt x="1029677" y="1051274"/>
                  </a:cubicBezTo>
                  <a:cubicBezTo>
                    <a:pt x="1110719" y="1023907"/>
                    <a:pt x="1198847" y="1035229"/>
                    <a:pt x="1284205" y="1041419"/>
                  </a:cubicBezTo>
                  <a:cubicBezTo>
                    <a:pt x="1369482" y="1047527"/>
                    <a:pt x="1461112" y="1046550"/>
                    <a:pt x="1532462" y="999391"/>
                  </a:cubicBezTo>
                  <a:cubicBezTo>
                    <a:pt x="1628083" y="936105"/>
                    <a:pt x="1658626" y="803344"/>
                    <a:pt x="1630037" y="692247"/>
                  </a:cubicBezTo>
                  <a:cubicBezTo>
                    <a:pt x="1601530" y="581232"/>
                    <a:pt x="1525457" y="488706"/>
                    <a:pt x="1443845" y="408235"/>
                  </a:cubicBezTo>
                  <a:cubicBezTo>
                    <a:pt x="1213915" y="181562"/>
                    <a:pt x="880137" y="-67508"/>
                    <a:pt x="540576" y="16791"/>
                  </a:cubicBezTo>
                  <a:cubicBezTo>
                    <a:pt x="439172" y="42040"/>
                    <a:pt x="343389" y="90421"/>
                    <a:pt x="263650" y="15810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4" name="Google Shape;134;p7"/>
          <p:cNvGrpSpPr/>
          <p:nvPr/>
        </p:nvGrpSpPr>
        <p:grpSpPr>
          <a:xfrm>
            <a:off x="7702991" y="236579"/>
            <a:ext cx="1713523" cy="1256858"/>
            <a:chOff x="7702991" y="236579"/>
            <a:chExt cx="1713523" cy="1256858"/>
          </a:xfrm>
        </p:grpSpPr>
        <p:grpSp>
          <p:nvGrpSpPr>
            <p:cNvPr id="135" name="Google Shape;135;p7"/>
            <p:cNvGrpSpPr/>
            <p:nvPr/>
          </p:nvGrpSpPr>
          <p:grpSpPr>
            <a:xfrm>
              <a:off x="7702991" y="236579"/>
              <a:ext cx="428274" cy="605851"/>
              <a:chOff x="6000261" y="1225220"/>
              <a:chExt cx="627600" cy="887824"/>
            </a:xfrm>
          </p:grpSpPr>
          <p:sp>
            <p:nvSpPr>
              <p:cNvPr id="136" name="Google Shape;136;p7"/>
              <p:cNvSpPr/>
              <p:nvPr/>
            </p:nvSpPr>
            <p:spPr>
              <a:xfrm>
                <a:off x="6000261" y="1293145"/>
                <a:ext cx="627600" cy="8199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7"/>
              <p:cNvSpPr/>
              <p:nvPr/>
            </p:nvSpPr>
            <p:spPr>
              <a:xfrm>
                <a:off x="6000261" y="1225220"/>
                <a:ext cx="627579" cy="67924"/>
              </a:xfrm>
              <a:custGeom>
                <a:avLst/>
                <a:gdLst/>
                <a:ahLst/>
                <a:cxnLst/>
                <a:rect l="l" t="t" r="r" b="b"/>
                <a:pathLst>
                  <a:path w="718" h="78" extrusionOk="0">
                    <a:moveTo>
                      <a:pt x="681" y="0"/>
                    </a:moveTo>
                    <a:cubicBezTo>
                      <a:pt x="37" y="0"/>
                      <a:pt x="37" y="0"/>
                      <a:pt x="37" y="0"/>
                    </a:cubicBezTo>
                    <a:cubicBezTo>
                      <a:pt x="16" y="0"/>
                      <a:pt x="0" y="16"/>
                      <a:pt x="0" y="37"/>
                    </a:cubicBezTo>
                    <a:cubicBezTo>
                      <a:pt x="0" y="78"/>
                      <a:pt x="0" y="78"/>
                      <a:pt x="0" y="78"/>
                    </a:cubicBezTo>
                    <a:cubicBezTo>
                      <a:pt x="718" y="78"/>
                      <a:pt x="718" y="78"/>
                      <a:pt x="718" y="78"/>
                    </a:cubicBezTo>
                    <a:cubicBezTo>
                      <a:pt x="718" y="37"/>
                      <a:pt x="718" y="37"/>
                      <a:pt x="718" y="37"/>
                    </a:cubicBezTo>
                    <a:cubicBezTo>
                      <a:pt x="718" y="16"/>
                      <a:pt x="701" y="0"/>
                      <a:pt x="68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7"/>
              <p:cNvSpPr/>
              <p:nvPr/>
            </p:nvSpPr>
            <p:spPr>
              <a:xfrm>
                <a:off x="6029918" y="1243398"/>
                <a:ext cx="31500" cy="306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7"/>
              <p:cNvSpPr/>
              <p:nvPr/>
            </p:nvSpPr>
            <p:spPr>
              <a:xfrm>
                <a:off x="6077752" y="1243398"/>
                <a:ext cx="31500" cy="306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7"/>
              <p:cNvSpPr/>
              <p:nvPr/>
            </p:nvSpPr>
            <p:spPr>
              <a:xfrm>
                <a:off x="6126543" y="1243398"/>
                <a:ext cx="30600" cy="306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7"/>
              <p:cNvSpPr/>
              <p:nvPr/>
            </p:nvSpPr>
            <p:spPr>
              <a:xfrm>
                <a:off x="6100712" y="1671989"/>
                <a:ext cx="97500" cy="1425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7"/>
              <p:cNvSpPr/>
              <p:nvPr/>
            </p:nvSpPr>
            <p:spPr>
              <a:xfrm>
                <a:off x="6248997" y="1573451"/>
                <a:ext cx="98400" cy="241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7"/>
              <p:cNvSpPr/>
              <p:nvPr/>
            </p:nvSpPr>
            <p:spPr>
              <a:xfrm>
                <a:off x="6397281" y="1484480"/>
                <a:ext cx="97500" cy="3300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7"/>
              <p:cNvSpPr/>
              <p:nvPr/>
            </p:nvSpPr>
            <p:spPr>
              <a:xfrm>
                <a:off x="6135152" y="1338108"/>
                <a:ext cx="308049" cy="309007"/>
              </a:xfrm>
              <a:custGeom>
                <a:avLst/>
                <a:gdLst/>
                <a:ahLst/>
                <a:cxnLst/>
                <a:rect l="l" t="t" r="r" b="b"/>
                <a:pathLst>
                  <a:path w="352" h="353" extrusionOk="0">
                    <a:moveTo>
                      <a:pt x="351" y="56"/>
                    </a:moveTo>
                    <a:cubicBezTo>
                      <a:pt x="350" y="51"/>
                      <a:pt x="347" y="47"/>
                      <a:pt x="343" y="45"/>
                    </a:cubicBezTo>
                    <a:cubicBezTo>
                      <a:pt x="262" y="4"/>
                      <a:pt x="262" y="4"/>
                      <a:pt x="262" y="4"/>
                    </a:cubicBezTo>
                    <a:cubicBezTo>
                      <a:pt x="255" y="0"/>
                      <a:pt x="246" y="3"/>
                      <a:pt x="242" y="11"/>
                    </a:cubicBezTo>
                    <a:cubicBezTo>
                      <a:pt x="238" y="18"/>
                      <a:pt x="241" y="27"/>
                      <a:pt x="249" y="31"/>
                    </a:cubicBezTo>
                    <a:cubicBezTo>
                      <a:pt x="290" y="52"/>
                      <a:pt x="290" y="52"/>
                      <a:pt x="290" y="52"/>
                    </a:cubicBezTo>
                    <a:cubicBezTo>
                      <a:pt x="43" y="111"/>
                      <a:pt x="2" y="333"/>
                      <a:pt x="2" y="335"/>
                    </a:cubicBezTo>
                    <a:cubicBezTo>
                      <a:pt x="0" y="343"/>
                      <a:pt x="6" y="351"/>
                      <a:pt x="14" y="352"/>
                    </a:cubicBezTo>
                    <a:cubicBezTo>
                      <a:pt x="15" y="353"/>
                      <a:pt x="15" y="353"/>
                      <a:pt x="16" y="353"/>
                    </a:cubicBezTo>
                    <a:cubicBezTo>
                      <a:pt x="23" y="353"/>
                      <a:pt x="30" y="348"/>
                      <a:pt x="31" y="340"/>
                    </a:cubicBezTo>
                    <a:cubicBezTo>
                      <a:pt x="31" y="338"/>
                      <a:pt x="69" y="134"/>
                      <a:pt x="300" y="80"/>
                    </a:cubicBezTo>
                    <a:cubicBezTo>
                      <a:pt x="268" y="120"/>
                      <a:pt x="268" y="120"/>
                      <a:pt x="268" y="120"/>
                    </a:cubicBezTo>
                    <a:cubicBezTo>
                      <a:pt x="263" y="126"/>
                      <a:pt x="264" y="135"/>
                      <a:pt x="270" y="141"/>
                    </a:cubicBezTo>
                    <a:cubicBezTo>
                      <a:pt x="273" y="143"/>
                      <a:pt x="276" y="144"/>
                      <a:pt x="280" y="144"/>
                    </a:cubicBezTo>
                    <a:cubicBezTo>
                      <a:pt x="284" y="144"/>
                      <a:pt x="288" y="142"/>
                      <a:pt x="291" y="138"/>
                    </a:cubicBezTo>
                    <a:cubicBezTo>
                      <a:pt x="348" y="68"/>
                      <a:pt x="348" y="68"/>
                      <a:pt x="348" y="68"/>
                    </a:cubicBezTo>
                    <a:cubicBezTo>
                      <a:pt x="351" y="65"/>
                      <a:pt x="352" y="60"/>
                      <a:pt x="351" y="5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7"/>
              <p:cNvSpPr/>
              <p:nvPr/>
            </p:nvSpPr>
            <p:spPr>
              <a:xfrm>
                <a:off x="6072012" y="1876717"/>
                <a:ext cx="483000" cy="201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7"/>
              <p:cNvSpPr/>
              <p:nvPr/>
            </p:nvSpPr>
            <p:spPr>
              <a:xfrm>
                <a:off x="6072012" y="1929334"/>
                <a:ext cx="483000" cy="201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7"/>
              <p:cNvSpPr/>
              <p:nvPr/>
            </p:nvSpPr>
            <p:spPr>
              <a:xfrm>
                <a:off x="6124629" y="1981952"/>
                <a:ext cx="377700" cy="201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7"/>
              <p:cNvSpPr/>
              <p:nvPr/>
            </p:nvSpPr>
            <p:spPr>
              <a:xfrm>
                <a:off x="6192553" y="2034569"/>
                <a:ext cx="242100" cy="201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 name="Google Shape;149;p7"/>
            <p:cNvGrpSpPr/>
            <p:nvPr/>
          </p:nvGrpSpPr>
          <p:grpSpPr>
            <a:xfrm rot="-2376894">
              <a:off x="8771628" y="712393"/>
              <a:ext cx="471966" cy="712375"/>
              <a:chOff x="2047101" y="2145599"/>
              <a:chExt cx="407553" cy="615151"/>
            </a:xfrm>
          </p:grpSpPr>
          <p:sp>
            <p:nvSpPr>
              <p:cNvPr id="150" name="Google Shape;150;p7"/>
              <p:cNvSpPr/>
              <p:nvPr/>
            </p:nvSpPr>
            <p:spPr>
              <a:xfrm>
                <a:off x="2047101" y="2145599"/>
                <a:ext cx="407553" cy="615151"/>
              </a:xfrm>
              <a:custGeom>
                <a:avLst/>
                <a:gdLst/>
                <a:ahLst/>
                <a:cxnLst/>
                <a:rect l="l" t="t" r="r" b="b"/>
                <a:pathLst>
                  <a:path w="879" h="1325" extrusionOk="0">
                    <a:moveTo>
                      <a:pt x="879" y="55"/>
                    </a:moveTo>
                    <a:cubicBezTo>
                      <a:pt x="879" y="1270"/>
                      <a:pt x="879" y="1270"/>
                      <a:pt x="879" y="1270"/>
                    </a:cubicBezTo>
                    <a:cubicBezTo>
                      <a:pt x="879" y="1300"/>
                      <a:pt x="854" y="1325"/>
                      <a:pt x="824" y="1325"/>
                    </a:cubicBezTo>
                    <a:cubicBezTo>
                      <a:pt x="55" y="1325"/>
                      <a:pt x="55" y="1325"/>
                      <a:pt x="55" y="1325"/>
                    </a:cubicBezTo>
                    <a:cubicBezTo>
                      <a:pt x="25" y="1325"/>
                      <a:pt x="0" y="1300"/>
                      <a:pt x="0" y="1270"/>
                    </a:cubicBezTo>
                    <a:cubicBezTo>
                      <a:pt x="0" y="55"/>
                      <a:pt x="0" y="55"/>
                      <a:pt x="0" y="55"/>
                    </a:cubicBezTo>
                    <a:cubicBezTo>
                      <a:pt x="0" y="24"/>
                      <a:pt x="25" y="0"/>
                      <a:pt x="55" y="0"/>
                    </a:cubicBezTo>
                    <a:cubicBezTo>
                      <a:pt x="824" y="0"/>
                      <a:pt x="824" y="0"/>
                      <a:pt x="824" y="0"/>
                    </a:cubicBezTo>
                    <a:cubicBezTo>
                      <a:pt x="854" y="0"/>
                      <a:pt x="879" y="24"/>
                      <a:pt x="879" y="5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7"/>
              <p:cNvSpPr/>
              <p:nvPr/>
            </p:nvSpPr>
            <p:spPr>
              <a:xfrm>
                <a:off x="2047101" y="2145599"/>
                <a:ext cx="407553" cy="203528"/>
              </a:xfrm>
              <a:custGeom>
                <a:avLst/>
                <a:gdLst/>
                <a:ahLst/>
                <a:cxnLst/>
                <a:rect l="l" t="t" r="r" b="b"/>
                <a:pathLst>
                  <a:path w="879" h="439" extrusionOk="0">
                    <a:moveTo>
                      <a:pt x="879" y="55"/>
                    </a:moveTo>
                    <a:cubicBezTo>
                      <a:pt x="879" y="439"/>
                      <a:pt x="879" y="439"/>
                      <a:pt x="879" y="439"/>
                    </a:cubicBezTo>
                    <a:cubicBezTo>
                      <a:pt x="0" y="439"/>
                      <a:pt x="0" y="439"/>
                      <a:pt x="0" y="439"/>
                    </a:cubicBezTo>
                    <a:cubicBezTo>
                      <a:pt x="0" y="55"/>
                      <a:pt x="0" y="55"/>
                      <a:pt x="0" y="55"/>
                    </a:cubicBezTo>
                    <a:cubicBezTo>
                      <a:pt x="0" y="24"/>
                      <a:pt x="25" y="0"/>
                      <a:pt x="55" y="0"/>
                    </a:cubicBezTo>
                    <a:cubicBezTo>
                      <a:pt x="824" y="0"/>
                      <a:pt x="824" y="0"/>
                      <a:pt x="824" y="0"/>
                    </a:cubicBezTo>
                    <a:cubicBezTo>
                      <a:pt x="854" y="0"/>
                      <a:pt x="879" y="24"/>
                      <a:pt x="879" y="5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7"/>
              <p:cNvSpPr/>
              <p:nvPr/>
            </p:nvSpPr>
            <p:spPr>
              <a:xfrm>
                <a:off x="2080091" y="2234928"/>
                <a:ext cx="341100" cy="864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7"/>
              <p:cNvSpPr/>
              <p:nvPr/>
            </p:nvSpPr>
            <p:spPr>
              <a:xfrm>
                <a:off x="2207483" y="2234928"/>
                <a:ext cx="194894" cy="86283"/>
              </a:xfrm>
              <a:custGeom>
                <a:avLst/>
                <a:gdLst/>
                <a:ahLst/>
                <a:cxnLst/>
                <a:rect l="l" t="t" r="r" b="b"/>
                <a:pathLst>
                  <a:path w="384" h="170" extrusionOk="0">
                    <a:moveTo>
                      <a:pt x="384" y="0"/>
                    </a:moveTo>
                    <a:lnTo>
                      <a:pt x="270" y="170"/>
                    </a:lnTo>
                    <a:lnTo>
                      <a:pt x="0" y="170"/>
                    </a:lnTo>
                    <a:lnTo>
                      <a:pt x="113" y="0"/>
                    </a:lnTo>
                    <a:lnTo>
                      <a:pt x="384"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7"/>
              <p:cNvSpPr/>
              <p:nvPr/>
            </p:nvSpPr>
            <p:spPr>
              <a:xfrm>
                <a:off x="2089734" y="2234928"/>
                <a:ext cx="125869" cy="86283"/>
              </a:xfrm>
              <a:custGeom>
                <a:avLst/>
                <a:gdLst/>
                <a:ahLst/>
                <a:cxnLst/>
                <a:rect l="l" t="t" r="r" b="b"/>
                <a:pathLst>
                  <a:path w="248" h="170" extrusionOk="0">
                    <a:moveTo>
                      <a:pt x="248" y="0"/>
                    </a:moveTo>
                    <a:lnTo>
                      <a:pt x="135" y="170"/>
                    </a:lnTo>
                    <a:lnTo>
                      <a:pt x="0" y="170"/>
                    </a:lnTo>
                    <a:lnTo>
                      <a:pt x="113" y="0"/>
                    </a:lnTo>
                    <a:lnTo>
                      <a:pt x="248"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7"/>
              <p:cNvSpPr/>
              <p:nvPr/>
            </p:nvSpPr>
            <p:spPr>
              <a:xfrm>
                <a:off x="2080091" y="2420691"/>
                <a:ext cx="72070" cy="49740"/>
              </a:xfrm>
              <a:custGeom>
                <a:avLst/>
                <a:gdLst/>
                <a:ahLst/>
                <a:cxnLst/>
                <a:rect l="l" t="t" r="r" b="b"/>
                <a:pathLst>
                  <a:path w="155" h="107" extrusionOk="0">
                    <a:moveTo>
                      <a:pt x="131" y="0"/>
                    </a:moveTo>
                    <a:cubicBezTo>
                      <a:pt x="24" y="0"/>
                      <a:pt x="24" y="0"/>
                      <a:pt x="24" y="0"/>
                    </a:cubicBezTo>
                    <a:cubicBezTo>
                      <a:pt x="11" y="0"/>
                      <a:pt x="0" y="12"/>
                      <a:pt x="0" y="26"/>
                    </a:cubicBezTo>
                    <a:cubicBezTo>
                      <a:pt x="0" y="82"/>
                      <a:pt x="0" y="82"/>
                      <a:pt x="0" y="82"/>
                    </a:cubicBezTo>
                    <a:cubicBezTo>
                      <a:pt x="0" y="96"/>
                      <a:pt x="11" y="107"/>
                      <a:pt x="24" y="107"/>
                    </a:cubicBezTo>
                    <a:cubicBezTo>
                      <a:pt x="131" y="107"/>
                      <a:pt x="131" y="107"/>
                      <a:pt x="131" y="107"/>
                    </a:cubicBezTo>
                    <a:cubicBezTo>
                      <a:pt x="145" y="107"/>
                      <a:pt x="155" y="96"/>
                      <a:pt x="155" y="82"/>
                    </a:cubicBezTo>
                    <a:cubicBezTo>
                      <a:pt x="155" y="26"/>
                      <a:pt x="155" y="26"/>
                      <a:pt x="155" y="26"/>
                    </a:cubicBezTo>
                    <a:cubicBezTo>
                      <a:pt x="155" y="12"/>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7"/>
              <p:cNvSpPr/>
              <p:nvPr/>
            </p:nvSpPr>
            <p:spPr>
              <a:xfrm>
                <a:off x="2169925" y="2420691"/>
                <a:ext cx="72070" cy="49740"/>
              </a:xfrm>
              <a:custGeom>
                <a:avLst/>
                <a:gdLst/>
                <a:ahLst/>
                <a:cxnLst/>
                <a:rect l="l" t="t" r="r" b="b"/>
                <a:pathLst>
                  <a:path w="156" h="107" extrusionOk="0">
                    <a:moveTo>
                      <a:pt x="131" y="0"/>
                    </a:moveTo>
                    <a:cubicBezTo>
                      <a:pt x="25" y="0"/>
                      <a:pt x="25" y="0"/>
                      <a:pt x="25" y="0"/>
                    </a:cubicBezTo>
                    <a:cubicBezTo>
                      <a:pt x="11" y="0"/>
                      <a:pt x="0" y="12"/>
                      <a:pt x="0" y="26"/>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6"/>
                      <a:pt x="156" y="26"/>
                      <a:pt x="156" y="26"/>
                    </a:cubicBezTo>
                    <a:cubicBezTo>
                      <a:pt x="156" y="12"/>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7"/>
              <p:cNvSpPr/>
              <p:nvPr/>
            </p:nvSpPr>
            <p:spPr>
              <a:xfrm>
                <a:off x="2259252" y="2420691"/>
                <a:ext cx="72578" cy="49740"/>
              </a:xfrm>
              <a:custGeom>
                <a:avLst/>
                <a:gdLst/>
                <a:ahLst/>
                <a:cxnLst/>
                <a:rect l="l" t="t" r="r" b="b"/>
                <a:pathLst>
                  <a:path w="156" h="107" extrusionOk="0">
                    <a:moveTo>
                      <a:pt x="131" y="0"/>
                    </a:moveTo>
                    <a:cubicBezTo>
                      <a:pt x="25" y="0"/>
                      <a:pt x="25" y="0"/>
                      <a:pt x="25" y="0"/>
                    </a:cubicBezTo>
                    <a:cubicBezTo>
                      <a:pt x="11" y="0"/>
                      <a:pt x="0" y="12"/>
                      <a:pt x="0" y="26"/>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6"/>
                      <a:pt x="156" y="26"/>
                      <a:pt x="156" y="26"/>
                    </a:cubicBezTo>
                    <a:cubicBezTo>
                      <a:pt x="156" y="12"/>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7"/>
              <p:cNvSpPr/>
              <p:nvPr/>
            </p:nvSpPr>
            <p:spPr>
              <a:xfrm>
                <a:off x="2349086" y="2420691"/>
                <a:ext cx="72070" cy="49740"/>
              </a:xfrm>
              <a:custGeom>
                <a:avLst/>
                <a:gdLst/>
                <a:ahLst/>
                <a:cxnLst/>
                <a:rect l="l" t="t" r="r" b="b"/>
                <a:pathLst>
                  <a:path w="156" h="107" extrusionOk="0">
                    <a:moveTo>
                      <a:pt x="131" y="0"/>
                    </a:moveTo>
                    <a:cubicBezTo>
                      <a:pt x="25" y="0"/>
                      <a:pt x="25" y="0"/>
                      <a:pt x="25" y="0"/>
                    </a:cubicBezTo>
                    <a:cubicBezTo>
                      <a:pt x="11" y="0"/>
                      <a:pt x="0" y="12"/>
                      <a:pt x="0" y="26"/>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6"/>
                      <a:pt x="156" y="26"/>
                      <a:pt x="156" y="26"/>
                    </a:cubicBezTo>
                    <a:cubicBezTo>
                      <a:pt x="156" y="12"/>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7"/>
              <p:cNvSpPr/>
              <p:nvPr/>
            </p:nvSpPr>
            <p:spPr>
              <a:xfrm>
                <a:off x="2080091" y="2486165"/>
                <a:ext cx="72070" cy="49740"/>
              </a:xfrm>
              <a:custGeom>
                <a:avLst/>
                <a:gdLst/>
                <a:ahLst/>
                <a:cxnLst/>
                <a:rect l="l" t="t" r="r" b="b"/>
                <a:pathLst>
                  <a:path w="155" h="107" extrusionOk="0">
                    <a:moveTo>
                      <a:pt x="131" y="0"/>
                    </a:moveTo>
                    <a:cubicBezTo>
                      <a:pt x="24" y="0"/>
                      <a:pt x="24" y="0"/>
                      <a:pt x="24" y="0"/>
                    </a:cubicBezTo>
                    <a:cubicBezTo>
                      <a:pt x="11" y="0"/>
                      <a:pt x="0" y="11"/>
                      <a:pt x="0" y="25"/>
                    </a:cubicBezTo>
                    <a:cubicBezTo>
                      <a:pt x="0" y="81"/>
                      <a:pt x="0" y="81"/>
                      <a:pt x="0" y="81"/>
                    </a:cubicBezTo>
                    <a:cubicBezTo>
                      <a:pt x="0" y="95"/>
                      <a:pt x="11" y="107"/>
                      <a:pt x="24" y="107"/>
                    </a:cubicBezTo>
                    <a:cubicBezTo>
                      <a:pt x="131" y="107"/>
                      <a:pt x="131" y="107"/>
                      <a:pt x="131" y="107"/>
                    </a:cubicBezTo>
                    <a:cubicBezTo>
                      <a:pt x="145" y="107"/>
                      <a:pt x="155" y="95"/>
                      <a:pt x="155" y="81"/>
                    </a:cubicBezTo>
                    <a:cubicBezTo>
                      <a:pt x="155" y="25"/>
                      <a:pt x="155" y="25"/>
                      <a:pt x="155" y="25"/>
                    </a:cubicBezTo>
                    <a:cubicBezTo>
                      <a:pt x="155"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7"/>
              <p:cNvSpPr/>
              <p:nvPr/>
            </p:nvSpPr>
            <p:spPr>
              <a:xfrm>
                <a:off x="2169925" y="2486165"/>
                <a:ext cx="72070" cy="49740"/>
              </a:xfrm>
              <a:custGeom>
                <a:avLst/>
                <a:gdLst/>
                <a:ahLst/>
                <a:cxnLst/>
                <a:rect l="l" t="t" r="r" b="b"/>
                <a:pathLst>
                  <a:path w="156" h="107" extrusionOk="0">
                    <a:moveTo>
                      <a:pt x="131" y="0"/>
                    </a:moveTo>
                    <a:cubicBezTo>
                      <a:pt x="25" y="0"/>
                      <a:pt x="25" y="0"/>
                      <a:pt x="25" y="0"/>
                    </a:cubicBezTo>
                    <a:cubicBezTo>
                      <a:pt x="11" y="0"/>
                      <a:pt x="0" y="11"/>
                      <a:pt x="0" y="25"/>
                    </a:cubicBezTo>
                    <a:cubicBezTo>
                      <a:pt x="0" y="81"/>
                      <a:pt x="0" y="81"/>
                      <a:pt x="0" y="81"/>
                    </a:cubicBezTo>
                    <a:cubicBezTo>
                      <a:pt x="0" y="95"/>
                      <a:pt x="11" y="107"/>
                      <a:pt x="25" y="107"/>
                    </a:cubicBezTo>
                    <a:cubicBezTo>
                      <a:pt x="131" y="107"/>
                      <a:pt x="131" y="107"/>
                      <a:pt x="131" y="107"/>
                    </a:cubicBezTo>
                    <a:cubicBezTo>
                      <a:pt x="145" y="107"/>
                      <a:pt x="156" y="95"/>
                      <a:pt x="156" y="81"/>
                    </a:cubicBezTo>
                    <a:cubicBezTo>
                      <a:pt x="156" y="25"/>
                      <a:pt x="156" y="25"/>
                      <a:pt x="156" y="25"/>
                    </a:cubicBezTo>
                    <a:cubicBezTo>
                      <a:pt x="156"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7"/>
              <p:cNvSpPr/>
              <p:nvPr/>
            </p:nvSpPr>
            <p:spPr>
              <a:xfrm>
                <a:off x="2259252" y="2486165"/>
                <a:ext cx="72578" cy="49740"/>
              </a:xfrm>
              <a:custGeom>
                <a:avLst/>
                <a:gdLst/>
                <a:ahLst/>
                <a:cxnLst/>
                <a:rect l="l" t="t" r="r" b="b"/>
                <a:pathLst>
                  <a:path w="156" h="107" extrusionOk="0">
                    <a:moveTo>
                      <a:pt x="131" y="0"/>
                    </a:moveTo>
                    <a:cubicBezTo>
                      <a:pt x="25" y="0"/>
                      <a:pt x="25" y="0"/>
                      <a:pt x="25" y="0"/>
                    </a:cubicBezTo>
                    <a:cubicBezTo>
                      <a:pt x="11" y="0"/>
                      <a:pt x="0" y="11"/>
                      <a:pt x="0" y="25"/>
                    </a:cubicBezTo>
                    <a:cubicBezTo>
                      <a:pt x="0" y="81"/>
                      <a:pt x="0" y="81"/>
                      <a:pt x="0" y="81"/>
                    </a:cubicBezTo>
                    <a:cubicBezTo>
                      <a:pt x="0" y="95"/>
                      <a:pt x="11" y="107"/>
                      <a:pt x="25" y="107"/>
                    </a:cubicBezTo>
                    <a:cubicBezTo>
                      <a:pt x="131" y="107"/>
                      <a:pt x="131" y="107"/>
                      <a:pt x="131" y="107"/>
                    </a:cubicBezTo>
                    <a:cubicBezTo>
                      <a:pt x="145" y="107"/>
                      <a:pt x="156" y="95"/>
                      <a:pt x="156" y="81"/>
                    </a:cubicBezTo>
                    <a:cubicBezTo>
                      <a:pt x="156" y="25"/>
                      <a:pt x="156" y="25"/>
                      <a:pt x="156" y="25"/>
                    </a:cubicBezTo>
                    <a:cubicBezTo>
                      <a:pt x="156"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7"/>
              <p:cNvSpPr/>
              <p:nvPr/>
            </p:nvSpPr>
            <p:spPr>
              <a:xfrm>
                <a:off x="2349086" y="2486165"/>
                <a:ext cx="72070" cy="49740"/>
              </a:xfrm>
              <a:custGeom>
                <a:avLst/>
                <a:gdLst/>
                <a:ahLst/>
                <a:cxnLst/>
                <a:rect l="l" t="t" r="r" b="b"/>
                <a:pathLst>
                  <a:path w="156" h="107" extrusionOk="0">
                    <a:moveTo>
                      <a:pt x="131" y="0"/>
                    </a:moveTo>
                    <a:cubicBezTo>
                      <a:pt x="25" y="0"/>
                      <a:pt x="25" y="0"/>
                      <a:pt x="25" y="0"/>
                    </a:cubicBezTo>
                    <a:cubicBezTo>
                      <a:pt x="11" y="0"/>
                      <a:pt x="0" y="11"/>
                      <a:pt x="0" y="25"/>
                    </a:cubicBezTo>
                    <a:cubicBezTo>
                      <a:pt x="0" y="81"/>
                      <a:pt x="0" y="81"/>
                      <a:pt x="0" y="81"/>
                    </a:cubicBezTo>
                    <a:cubicBezTo>
                      <a:pt x="0" y="95"/>
                      <a:pt x="11" y="107"/>
                      <a:pt x="25" y="107"/>
                    </a:cubicBezTo>
                    <a:cubicBezTo>
                      <a:pt x="131" y="107"/>
                      <a:pt x="131" y="107"/>
                      <a:pt x="131" y="107"/>
                    </a:cubicBezTo>
                    <a:cubicBezTo>
                      <a:pt x="145" y="107"/>
                      <a:pt x="156" y="95"/>
                      <a:pt x="156" y="81"/>
                    </a:cubicBezTo>
                    <a:cubicBezTo>
                      <a:pt x="156" y="25"/>
                      <a:pt x="156" y="25"/>
                      <a:pt x="156" y="25"/>
                    </a:cubicBezTo>
                    <a:cubicBezTo>
                      <a:pt x="156"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7"/>
              <p:cNvSpPr/>
              <p:nvPr/>
            </p:nvSpPr>
            <p:spPr>
              <a:xfrm>
                <a:off x="2080091" y="2551131"/>
                <a:ext cx="72070" cy="49740"/>
              </a:xfrm>
              <a:custGeom>
                <a:avLst/>
                <a:gdLst/>
                <a:ahLst/>
                <a:cxnLst/>
                <a:rect l="l" t="t" r="r" b="b"/>
                <a:pathLst>
                  <a:path w="155" h="107" extrusionOk="0">
                    <a:moveTo>
                      <a:pt x="131" y="0"/>
                    </a:moveTo>
                    <a:cubicBezTo>
                      <a:pt x="24" y="0"/>
                      <a:pt x="24" y="0"/>
                      <a:pt x="24" y="0"/>
                    </a:cubicBezTo>
                    <a:cubicBezTo>
                      <a:pt x="11" y="0"/>
                      <a:pt x="0" y="11"/>
                      <a:pt x="0" y="25"/>
                    </a:cubicBezTo>
                    <a:cubicBezTo>
                      <a:pt x="0" y="82"/>
                      <a:pt x="0" y="82"/>
                      <a:pt x="0" y="82"/>
                    </a:cubicBezTo>
                    <a:cubicBezTo>
                      <a:pt x="0" y="96"/>
                      <a:pt x="11" y="107"/>
                      <a:pt x="24" y="107"/>
                    </a:cubicBezTo>
                    <a:cubicBezTo>
                      <a:pt x="131" y="107"/>
                      <a:pt x="131" y="107"/>
                      <a:pt x="131" y="107"/>
                    </a:cubicBezTo>
                    <a:cubicBezTo>
                      <a:pt x="145" y="107"/>
                      <a:pt x="155" y="96"/>
                      <a:pt x="155" y="82"/>
                    </a:cubicBezTo>
                    <a:cubicBezTo>
                      <a:pt x="155" y="25"/>
                      <a:pt x="155" y="25"/>
                      <a:pt x="155" y="25"/>
                    </a:cubicBezTo>
                    <a:cubicBezTo>
                      <a:pt x="155"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7"/>
              <p:cNvSpPr/>
              <p:nvPr/>
            </p:nvSpPr>
            <p:spPr>
              <a:xfrm>
                <a:off x="2169925" y="2551131"/>
                <a:ext cx="72070" cy="49740"/>
              </a:xfrm>
              <a:custGeom>
                <a:avLst/>
                <a:gdLst/>
                <a:ahLst/>
                <a:cxnLst/>
                <a:rect l="l" t="t" r="r" b="b"/>
                <a:pathLst>
                  <a:path w="156" h="107" extrusionOk="0">
                    <a:moveTo>
                      <a:pt x="131" y="0"/>
                    </a:moveTo>
                    <a:cubicBezTo>
                      <a:pt x="25" y="0"/>
                      <a:pt x="25" y="0"/>
                      <a:pt x="25" y="0"/>
                    </a:cubicBezTo>
                    <a:cubicBezTo>
                      <a:pt x="11" y="0"/>
                      <a:pt x="0" y="11"/>
                      <a:pt x="0" y="25"/>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5"/>
                      <a:pt x="156" y="25"/>
                      <a:pt x="156" y="25"/>
                    </a:cubicBezTo>
                    <a:cubicBezTo>
                      <a:pt x="156"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7"/>
              <p:cNvSpPr/>
              <p:nvPr/>
            </p:nvSpPr>
            <p:spPr>
              <a:xfrm>
                <a:off x="2259252" y="2551131"/>
                <a:ext cx="72578" cy="49740"/>
              </a:xfrm>
              <a:custGeom>
                <a:avLst/>
                <a:gdLst/>
                <a:ahLst/>
                <a:cxnLst/>
                <a:rect l="l" t="t" r="r" b="b"/>
                <a:pathLst>
                  <a:path w="156" h="107" extrusionOk="0">
                    <a:moveTo>
                      <a:pt x="131" y="0"/>
                    </a:moveTo>
                    <a:cubicBezTo>
                      <a:pt x="25" y="0"/>
                      <a:pt x="25" y="0"/>
                      <a:pt x="25" y="0"/>
                    </a:cubicBezTo>
                    <a:cubicBezTo>
                      <a:pt x="11" y="0"/>
                      <a:pt x="0" y="11"/>
                      <a:pt x="0" y="25"/>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5"/>
                      <a:pt x="156" y="25"/>
                      <a:pt x="156" y="25"/>
                    </a:cubicBezTo>
                    <a:cubicBezTo>
                      <a:pt x="156"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7"/>
              <p:cNvSpPr/>
              <p:nvPr/>
            </p:nvSpPr>
            <p:spPr>
              <a:xfrm>
                <a:off x="2349086" y="2551131"/>
                <a:ext cx="72070" cy="49740"/>
              </a:xfrm>
              <a:custGeom>
                <a:avLst/>
                <a:gdLst/>
                <a:ahLst/>
                <a:cxnLst/>
                <a:rect l="l" t="t" r="r" b="b"/>
                <a:pathLst>
                  <a:path w="156" h="107" extrusionOk="0">
                    <a:moveTo>
                      <a:pt x="131" y="0"/>
                    </a:moveTo>
                    <a:cubicBezTo>
                      <a:pt x="25" y="0"/>
                      <a:pt x="25" y="0"/>
                      <a:pt x="25" y="0"/>
                    </a:cubicBezTo>
                    <a:cubicBezTo>
                      <a:pt x="11" y="0"/>
                      <a:pt x="0" y="11"/>
                      <a:pt x="0" y="25"/>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5"/>
                      <a:pt x="156" y="25"/>
                      <a:pt x="156" y="25"/>
                    </a:cubicBezTo>
                    <a:cubicBezTo>
                      <a:pt x="156" y="11"/>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7"/>
              <p:cNvSpPr/>
              <p:nvPr/>
            </p:nvSpPr>
            <p:spPr>
              <a:xfrm>
                <a:off x="2080091" y="2616098"/>
                <a:ext cx="72070" cy="49740"/>
              </a:xfrm>
              <a:custGeom>
                <a:avLst/>
                <a:gdLst/>
                <a:ahLst/>
                <a:cxnLst/>
                <a:rect l="l" t="t" r="r" b="b"/>
                <a:pathLst>
                  <a:path w="155" h="107" extrusionOk="0">
                    <a:moveTo>
                      <a:pt x="131" y="0"/>
                    </a:moveTo>
                    <a:cubicBezTo>
                      <a:pt x="24" y="0"/>
                      <a:pt x="24" y="0"/>
                      <a:pt x="24" y="0"/>
                    </a:cubicBezTo>
                    <a:cubicBezTo>
                      <a:pt x="11" y="0"/>
                      <a:pt x="0" y="12"/>
                      <a:pt x="0" y="26"/>
                    </a:cubicBezTo>
                    <a:cubicBezTo>
                      <a:pt x="0" y="82"/>
                      <a:pt x="0" y="82"/>
                      <a:pt x="0" y="82"/>
                    </a:cubicBezTo>
                    <a:cubicBezTo>
                      <a:pt x="0" y="96"/>
                      <a:pt x="11" y="107"/>
                      <a:pt x="24" y="107"/>
                    </a:cubicBezTo>
                    <a:cubicBezTo>
                      <a:pt x="131" y="107"/>
                      <a:pt x="131" y="107"/>
                      <a:pt x="131" y="107"/>
                    </a:cubicBezTo>
                    <a:cubicBezTo>
                      <a:pt x="145" y="107"/>
                      <a:pt x="155" y="96"/>
                      <a:pt x="155" y="82"/>
                    </a:cubicBezTo>
                    <a:cubicBezTo>
                      <a:pt x="155" y="26"/>
                      <a:pt x="155" y="26"/>
                      <a:pt x="155" y="26"/>
                    </a:cubicBezTo>
                    <a:cubicBezTo>
                      <a:pt x="155" y="12"/>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7"/>
              <p:cNvSpPr/>
              <p:nvPr/>
            </p:nvSpPr>
            <p:spPr>
              <a:xfrm>
                <a:off x="2169925" y="2616098"/>
                <a:ext cx="72070" cy="49740"/>
              </a:xfrm>
              <a:custGeom>
                <a:avLst/>
                <a:gdLst/>
                <a:ahLst/>
                <a:cxnLst/>
                <a:rect l="l" t="t" r="r" b="b"/>
                <a:pathLst>
                  <a:path w="156" h="107" extrusionOk="0">
                    <a:moveTo>
                      <a:pt x="131" y="0"/>
                    </a:moveTo>
                    <a:cubicBezTo>
                      <a:pt x="25" y="0"/>
                      <a:pt x="25" y="0"/>
                      <a:pt x="25" y="0"/>
                    </a:cubicBezTo>
                    <a:cubicBezTo>
                      <a:pt x="11" y="0"/>
                      <a:pt x="0" y="12"/>
                      <a:pt x="0" y="26"/>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6"/>
                      <a:pt x="156" y="26"/>
                      <a:pt x="156" y="26"/>
                    </a:cubicBezTo>
                    <a:cubicBezTo>
                      <a:pt x="156" y="12"/>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7"/>
              <p:cNvSpPr/>
              <p:nvPr/>
            </p:nvSpPr>
            <p:spPr>
              <a:xfrm>
                <a:off x="2259252" y="2616098"/>
                <a:ext cx="72578" cy="49740"/>
              </a:xfrm>
              <a:custGeom>
                <a:avLst/>
                <a:gdLst/>
                <a:ahLst/>
                <a:cxnLst/>
                <a:rect l="l" t="t" r="r" b="b"/>
                <a:pathLst>
                  <a:path w="156" h="107" extrusionOk="0">
                    <a:moveTo>
                      <a:pt x="131" y="0"/>
                    </a:moveTo>
                    <a:cubicBezTo>
                      <a:pt x="25" y="0"/>
                      <a:pt x="25" y="0"/>
                      <a:pt x="25" y="0"/>
                    </a:cubicBezTo>
                    <a:cubicBezTo>
                      <a:pt x="11" y="0"/>
                      <a:pt x="0" y="12"/>
                      <a:pt x="0" y="26"/>
                    </a:cubicBezTo>
                    <a:cubicBezTo>
                      <a:pt x="0" y="82"/>
                      <a:pt x="0" y="82"/>
                      <a:pt x="0" y="82"/>
                    </a:cubicBezTo>
                    <a:cubicBezTo>
                      <a:pt x="0" y="96"/>
                      <a:pt x="11" y="107"/>
                      <a:pt x="25" y="107"/>
                    </a:cubicBezTo>
                    <a:cubicBezTo>
                      <a:pt x="131" y="107"/>
                      <a:pt x="131" y="107"/>
                      <a:pt x="131" y="107"/>
                    </a:cubicBezTo>
                    <a:cubicBezTo>
                      <a:pt x="145" y="107"/>
                      <a:pt x="156" y="96"/>
                      <a:pt x="156" y="82"/>
                    </a:cubicBezTo>
                    <a:cubicBezTo>
                      <a:pt x="156" y="26"/>
                      <a:pt x="156" y="26"/>
                      <a:pt x="156" y="26"/>
                    </a:cubicBezTo>
                    <a:cubicBezTo>
                      <a:pt x="156" y="12"/>
                      <a:pt x="145" y="0"/>
                      <a:pt x="13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7"/>
              <p:cNvSpPr/>
              <p:nvPr/>
            </p:nvSpPr>
            <p:spPr>
              <a:xfrm>
                <a:off x="2080091" y="2681572"/>
                <a:ext cx="72070" cy="49232"/>
              </a:xfrm>
              <a:custGeom>
                <a:avLst/>
                <a:gdLst/>
                <a:ahLst/>
                <a:cxnLst/>
                <a:rect l="l" t="t" r="r" b="b"/>
                <a:pathLst>
                  <a:path w="155" h="106" extrusionOk="0">
                    <a:moveTo>
                      <a:pt x="131" y="0"/>
                    </a:moveTo>
                    <a:cubicBezTo>
                      <a:pt x="24" y="0"/>
                      <a:pt x="24" y="0"/>
                      <a:pt x="24" y="0"/>
                    </a:cubicBezTo>
                    <a:cubicBezTo>
                      <a:pt x="11" y="0"/>
                      <a:pt x="0" y="11"/>
                      <a:pt x="0" y="25"/>
                    </a:cubicBezTo>
                    <a:cubicBezTo>
                      <a:pt x="0" y="81"/>
                      <a:pt x="0" y="81"/>
                      <a:pt x="0" y="81"/>
                    </a:cubicBezTo>
                    <a:cubicBezTo>
                      <a:pt x="0" y="95"/>
                      <a:pt x="11" y="106"/>
                      <a:pt x="24" y="106"/>
                    </a:cubicBezTo>
                    <a:cubicBezTo>
                      <a:pt x="131" y="106"/>
                      <a:pt x="131" y="106"/>
                      <a:pt x="131" y="106"/>
                    </a:cubicBezTo>
                    <a:cubicBezTo>
                      <a:pt x="145" y="106"/>
                      <a:pt x="155" y="95"/>
                      <a:pt x="155" y="81"/>
                    </a:cubicBezTo>
                    <a:cubicBezTo>
                      <a:pt x="155" y="25"/>
                      <a:pt x="155" y="25"/>
                      <a:pt x="155" y="25"/>
                    </a:cubicBezTo>
                    <a:cubicBezTo>
                      <a:pt x="155" y="11"/>
                      <a:pt x="145" y="0"/>
                      <a:pt x="13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7"/>
              <p:cNvSpPr/>
              <p:nvPr/>
            </p:nvSpPr>
            <p:spPr>
              <a:xfrm>
                <a:off x="2169925" y="2681572"/>
                <a:ext cx="72070" cy="49232"/>
              </a:xfrm>
              <a:custGeom>
                <a:avLst/>
                <a:gdLst/>
                <a:ahLst/>
                <a:cxnLst/>
                <a:rect l="l" t="t" r="r" b="b"/>
                <a:pathLst>
                  <a:path w="156" h="106" extrusionOk="0">
                    <a:moveTo>
                      <a:pt x="131" y="0"/>
                    </a:moveTo>
                    <a:cubicBezTo>
                      <a:pt x="25" y="0"/>
                      <a:pt x="25" y="0"/>
                      <a:pt x="25" y="0"/>
                    </a:cubicBezTo>
                    <a:cubicBezTo>
                      <a:pt x="11" y="0"/>
                      <a:pt x="0" y="11"/>
                      <a:pt x="0" y="25"/>
                    </a:cubicBezTo>
                    <a:cubicBezTo>
                      <a:pt x="0" y="81"/>
                      <a:pt x="0" y="81"/>
                      <a:pt x="0" y="81"/>
                    </a:cubicBezTo>
                    <a:cubicBezTo>
                      <a:pt x="0" y="95"/>
                      <a:pt x="11" y="106"/>
                      <a:pt x="25" y="106"/>
                    </a:cubicBezTo>
                    <a:cubicBezTo>
                      <a:pt x="131" y="106"/>
                      <a:pt x="131" y="106"/>
                      <a:pt x="131" y="106"/>
                    </a:cubicBezTo>
                    <a:cubicBezTo>
                      <a:pt x="145" y="106"/>
                      <a:pt x="156" y="95"/>
                      <a:pt x="156" y="81"/>
                    </a:cubicBezTo>
                    <a:cubicBezTo>
                      <a:pt x="156" y="25"/>
                      <a:pt x="156" y="25"/>
                      <a:pt x="156" y="25"/>
                    </a:cubicBezTo>
                    <a:cubicBezTo>
                      <a:pt x="156" y="11"/>
                      <a:pt x="145" y="0"/>
                      <a:pt x="13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7"/>
              <p:cNvSpPr/>
              <p:nvPr/>
            </p:nvSpPr>
            <p:spPr>
              <a:xfrm>
                <a:off x="2259252" y="2681572"/>
                <a:ext cx="72578" cy="49232"/>
              </a:xfrm>
              <a:custGeom>
                <a:avLst/>
                <a:gdLst/>
                <a:ahLst/>
                <a:cxnLst/>
                <a:rect l="l" t="t" r="r" b="b"/>
                <a:pathLst>
                  <a:path w="156" h="106" extrusionOk="0">
                    <a:moveTo>
                      <a:pt x="131" y="0"/>
                    </a:moveTo>
                    <a:cubicBezTo>
                      <a:pt x="25" y="0"/>
                      <a:pt x="25" y="0"/>
                      <a:pt x="25" y="0"/>
                    </a:cubicBezTo>
                    <a:cubicBezTo>
                      <a:pt x="11" y="0"/>
                      <a:pt x="0" y="11"/>
                      <a:pt x="0" y="25"/>
                    </a:cubicBezTo>
                    <a:cubicBezTo>
                      <a:pt x="0" y="81"/>
                      <a:pt x="0" y="81"/>
                      <a:pt x="0" y="81"/>
                    </a:cubicBezTo>
                    <a:cubicBezTo>
                      <a:pt x="0" y="95"/>
                      <a:pt x="11" y="106"/>
                      <a:pt x="25" y="106"/>
                    </a:cubicBezTo>
                    <a:cubicBezTo>
                      <a:pt x="131" y="106"/>
                      <a:pt x="131" y="106"/>
                      <a:pt x="131" y="106"/>
                    </a:cubicBezTo>
                    <a:cubicBezTo>
                      <a:pt x="145" y="106"/>
                      <a:pt x="156" y="95"/>
                      <a:pt x="156" y="81"/>
                    </a:cubicBezTo>
                    <a:cubicBezTo>
                      <a:pt x="156" y="25"/>
                      <a:pt x="156" y="25"/>
                      <a:pt x="156" y="25"/>
                    </a:cubicBezTo>
                    <a:cubicBezTo>
                      <a:pt x="156" y="11"/>
                      <a:pt x="145" y="0"/>
                      <a:pt x="13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7"/>
              <p:cNvSpPr/>
              <p:nvPr/>
            </p:nvSpPr>
            <p:spPr>
              <a:xfrm>
                <a:off x="2349086" y="2616098"/>
                <a:ext cx="72070" cy="114706"/>
              </a:xfrm>
              <a:custGeom>
                <a:avLst/>
                <a:gdLst/>
                <a:ahLst/>
                <a:cxnLst/>
                <a:rect l="l" t="t" r="r" b="b"/>
                <a:pathLst>
                  <a:path w="156" h="247" extrusionOk="0">
                    <a:moveTo>
                      <a:pt x="156" y="26"/>
                    </a:moveTo>
                    <a:cubicBezTo>
                      <a:pt x="156" y="12"/>
                      <a:pt x="145" y="0"/>
                      <a:pt x="131" y="0"/>
                    </a:cubicBezTo>
                    <a:cubicBezTo>
                      <a:pt x="25" y="0"/>
                      <a:pt x="25" y="0"/>
                      <a:pt x="25" y="0"/>
                    </a:cubicBezTo>
                    <a:cubicBezTo>
                      <a:pt x="11" y="0"/>
                      <a:pt x="0" y="12"/>
                      <a:pt x="0" y="26"/>
                    </a:cubicBezTo>
                    <a:cubicBezTo>
                      <a:pt x="0" y="82"/>
                      <a:pt x="0" y="82"/>
                      <a:pt x="0" y="82"/>
                    </a:cubicBezTo>
                    <a:cubicBezTo>
                      <a:pt x="0" y="83"/>
                      <a:pt x="1" y="84"/>
                      <a:pt x="1" y="84"/>
                    </a:cubicBezTo>
                    <a:cubicBezTo>
                      <a:pt x="1" y="86"/>
                      <a:pt x="0" y="87"/>
                      <a:pt x="0" y="88"/>
                    </a:cubicBezTo>
                    <a:cubicBezTo>
                      <a:pt x="0" y="164"/>
                      <a:pt x="0" y="164"/>
                      <a:pt x="0" y="164"/>
                    </a:cubicBezTo>
                    <a:cubicBezTo>
                      <a:pt x="0" y="165"/>
                      <a:pt x="0" y="165"/>
                      <a:pt x="0" y="165"/>
                    </a:cubicBezTo>
                    <a:cubicBezTo>
                      <a:pt x="0" y="166"/>
                      <a:pt x="0" y="166"/>
                      <a:pt x="0" y="166"/>
                    </a:cubicBezTo>
                    <a:cubicBezTo>
                      <a:pt x="0" y="222"/>
                      <a:pt x="0" y="222"/>
                      <a:pt x="0" y="222"/>
                    </a:cubicBezTo>
                    <a:cubicBezTo>
                      <a:pt x="0" y="236"/>
                      <a:pt x="11" y="247"/>
                      <a:pt x="25" y="247"/>
                    </a:cubicBezTo>
                    <a:cubicBezTo>
                      <a:pt x="131" y="247"/>
                      <a:pt x="131" y="247"/>
                      <a:pt x="131" y="247"/>
                    </a:cubicBezTo>
                    <a:cubicBezTo>
                      <a:pt x="145" y="247"/>
                      <a:pt x="156" y="236"/>
                      <a:pt x="156" y="222"/>
                    </a:cubicBezTo>
                    <a:cubicBezTo>
                      <a:pt x="156" y="166"/>
                      <a:pt x="156" y="166"/>
                      <a:pt x="156" y="166"/>
                    </a:cubicBezTo>
                    <a:cubicBezTo>
                      <a:pt x="156" y="165"/>
                      <a:pt x="156" y="165"/>
                      <a:pt x="156" y="165"/>
                    </a:cubicBezTo>
                    <a:cubicBezTo>
                      <a:pt x="156" y="164"/>
                      <a:pt x="156" y="164"/>
                      <a:pt x="156" y="164"/>
                    </a:cubicBezTo>
                    <a:cubicBezTo>
                      <a:pt x="156" y="88"/>
                      <a:pt x="156" y="88"/>
                      <a:pt x="156" y="88"/>
                    </a:cubicBezTo>
                    <a:cubicBezTo>
                      <a:pt x="156" y="87"/>
                      <a:pt x="156" y="86"/>
                      <a:pt x="156" y="84"/>
                    </a:cubicBezTo>
                    <a:cubicBezTo>
                      <a:pt x="156" y="84"/>
                      <a:pt x="156" y="83"/>
                      <a:pt x="156" y="82"/>
                    </a:cubicBezTo>
                    <a:lnTo>
                      <a:pt x="156" y="2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7"/>
              <p:cNvSpPr/>
              <p:nvPr/>
            </p:nvSpPr>
            <p:spPr>
              <a:xfrm>
                <a:off x="2080091" y="2368413"/>
                <a:ext cx="65473" cy="34513"/>
              </a:xfrm>
              <a:custGeom>
                <a:avLst/>
                <a:gdLst/>
                <a:ahLst/>
                <a:cxnLst/>
                <a:rect l="l" t="t" r="r" b="b"/>
                <a:pathLst>
                  <a:path w="141" h="74" extrusionOk="0">
                    <a:moveTo>
                      <a:pt x="125" y="0"/>
                    </a:moveTo>
                    <a:cubicBezTo>
                      <a:pt x="16" y="0"/>
                      <a:pt x="16" y="0"/>
                      <a:pt x="16" y="0"/>
                    </a:cubicBezTo>
                    <a:cubicBezTo>
                      <a:pt x="7" y="0"/>
                      <a:pt x="0" y="7"/>
                      <a:pt x="0" y="16"/>
                    </a:cubicBezTo>
                    <a:cubicBezTo>
                      <a:pt x="0" y="59"/>
                      <a:pt x="0" y="59"/>
                      <a:pt x="0" y="59"/>
                    </a:cubicBezTo>
                    <a:cubicBezTo>
                      <a:pt x="0" y="67"/>
                      <a:pt x="7" y="74"/>
                      <a:pt x="16" y="74"/>
                    </a:cubicBezTo>
                    <a:cubicBezTo>
                      <a:pt x="125" y="74"/>
                      <a:pt x="125" y="74"/>
                      <a:pt x="125" y="74"/>
                    </a:cubicBezTo>
                    <a:cubicBezTo>
                      <a:pt x="134" y="74"/>
                      <a:pt x="141" y="67"/>
                      <a:pt x="141" y="59"/>
                    </a:cubicBezTo>
                    <a:cubicBezTo>
                      <a:pt x="141" y="16"/>
                      <a:pt x="141" y="16"/>
                      <a:pt x="141" y="16"/>
                    </a:cubicBezTo>
                    <a:cubicBezTo>
                      <a:pt x="141" y="7"/>
                      <a:pt x="134" y="0"/>
                      <a:pt x="125"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7"/>
              <p:cNvSpPr/>
              <p:nvPr/>
            </p:nvSpPr>
            <p:spPr>
              <a:xfrm>
                <a:off x="2355684" y="2368413"/>
                <a:ext cx="65473" cy="34513"/>
              </a:xfrm>
              <a:custGeom>
                <a:avLst/>
                <a:gdLst/>
                <a:ahLst/>
                <a:cxnLst/>
                <a:rect l="l" t="t" r="r" b="b"/>
                <a:pathLst>
                  <a:path w="141" h="74" extrusionOk="0">
                    <a:moveTo>
                      <a:pt x="125" y="0"/>
                    </a:moveTo>
                    <a:cubicBezTo>
                      <a:pt x="16" y="0"/>
                      <a:pt x="16" y="0"/>
                      <a:pt x="16" y="0"/>
                    </a:cubicBezTo>
                    <a:cubicBezTo>
                      <a:pt x="7" y="0"/>
                      <a:pt x="0" y="7"/>
                      <a:pt x="0" y="16"/>
                    </a:cubicBezTo>
                    <a:cubicBezTo>
                      <a:pt x="0" y="59"/>
                      <a:pt x="0" y="59"/>
                      <a:pt x="0" y="59"/>
                    </a:cubicBezTo>
                    <a:cubicBezTo>
                      <a:pt x="0" y="67"/>
                      <a:pt x="7" y="74"/>
                      <a:pt x="16" y="74"/>
                    </a:cubicBezTo>
                    <a:cubicBezTo>
                      <a:pt x="125" y="74"/>
                      <a:pt x="125" y="74"/>
                      <a:pt x="125" y="74"/>
                    </a:cubicBezTo>
                    <a:cubicBezTo>
                      <a:pt x="134" y="74"/>
                      <a:pt x="141" y="67"/>
                      <a:pt x="141" y="59"/>
                    </a:cubicBezTo>
                    <a:cubicBezTo>
                      <a:pt x="141" y="16"/>
                      <a:pt x="141" y="16"/>
                      <a:pt x="141" y="16"/>
                    </a:cubicBezTo>
                    <a:cubicBezTo>
                      <a:pt x="141" y="7"/>
                      <a:pt x="134" y="0"/>
                      <a:pt x="125"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7"/>
              <p:cNvSpPr/>
              <p:nvPr/>
            </p:nvSpPr>
            <p:spPr>
              <a:xfrm>
                <a:off x="2163327" y="2368413"/>
                <a:ext cx="49231" cy="34513"/>
              </a:xfrm>
              <a:custGeom>
                <a:avLst/>
                <a:gdLst/>
                <a:ahLst/>
                <a:cxnLst/>
                <a:rect l="l" t="t" r="r" b="b"/>
                <a:pathLst>
                  <a:path w="106" h="74" extrusionOk="0">
                    <a:moveTo>
                      <a:pt x="91" y="0"/>
                    </a:moveTo>
                    <a:cubicBezTo>
                      <a:pt x="16" y="0"/>
                      <a:pt x="16" y="0"/>
                      <a:pt x="16" y="0"/>
                    </a:cubicBezTo>
                    <a:cubicBezTo>
                      <a:pt x="7" y="0"/>
                      <a:pt x="0" y="7"/>
                      <a:pt x="0" y="16"/>
                    </a:cubicBezTo>
                    <a:cubicBezTo>
                      <a:pt x="0" y="59"/>
                      <a:pt x="0" y="59"/>
                      <a:pt x="0" y="59"/>
                    </a:cubicBezTo>
                    <a:cubicBezTo>
                      <a:pt x="0" y="67"/>
                      <a:pt x="7" y="74"/>
                      <a:pt x="16" y="74"/>
                    </a:cubicBezTo>
                    <a:cubicBezTo>
                      <a:pt x="91" y="74"/>
                      <a:pt x="91" y="74"/>
                      <a:pt x="91" y="74"/>
                    </a:cubicBezTo>
                    <a:cubicBezTo>
                      <a:pt x="99" y="74"/>
                      <a:pt x="106" y="67"/>
                      <a:pt x="106" y="59"/>
                    </a:cubicBezTo>
                    <a:cubicBezTo>
                      <a:pt x="106" y="16"/>
                      <a:pt x="106" y="16"/>
                      <a:pt x="106" y="16"/>
                    </a:cubicBezTo>
                    <a:cubicBezTo>
                      <a:pt x="106" y="7"/>
                      <a:pt x="99" y="0"/>
                      <a:pt x="9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7"/>
              <p:cNvSpPr/>
              <p:nvPr/>
            </p:nvSpPr>
            <p:spPr>
              <a:xfrm>
                <a:off x="2226262" y="2368413"/>
                <a:ext cx="49231" cy="34513"/>
              </a:xfrm>
              <a:custGeom>
                <a:avLst/>
                <a:gdLst/>
                <a:ahLst/>
                <a:cxnLst/>
                <a:rect l="l" t="t" r="r" b="b"/>
                <a:pathLst>
                  <a:path w="106" h="74" extrusionOk="0">
                    <a:moveTo>
                      <a:pt x="91" y="0"/>
                    </a:moveTo>
                    <a:cubicBezTo>
                      <a:pt x="16" y="0"/>
                      <a:pt x="16" y="0"/>
                      <a:pt x="16" y="0"/>
                    </a:cubicBezTo>
                    <a:cubicBezTo>
                      <a:pt x="7" y="0"/>
                      <a:pt x="0" y="7"/>
                      <a:pt x="0" y="16"/>
                    </a:cubicBezTo>
                    <a:cubicBezTo>
                      <a:pt x="0" y="59"/>
                      <a:pt x="0" y="59"/>
                      <a:pt x="0" y="59"/>
                    </a:cubicBezTo>
                    <a:cubicBezTo>
                      <a:pt x="0" y="67"/>
                      <a:pt x="7" y="74"/>
                      <a:pt x="16" y="74"/>
                    </a:cubicBezTo>
                    <a:cubicBezTo>
                      <a:pt x="91" y="74"/>
                      <a:pt x="91" y="74"/>
                      <a:pt x="91" y="74"/>
                    </a:cubicBezTo>
                    <a:cubicBezTo>
                      <a:pt x="99" y="74"/>
                      <a:pt x="106" y="67"/>
                      <a:pt x="106" y="59"/>
                    </a:cubicBezTo>
                    <a:cubicBezTo>
                      <a:pt x="106" y="16"/>
                      <a:pt x="106" y="16"/>
                      <a:pt x="106" y="16"/>
                    </a:cubicBezTo>
                    <a:cubicBezTo>
                      <a:pt x="106" y="7"/>
                      <a:pt x="99" y="0"/>
                      <a:pt x="9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7"/>
              <p:cNvSpPr/>
              <p:nvPr/>
            </p:nvSpPr>
            <p:spPr>
              <a:xfrm>
                <a:off x="2289704" y="2368413"/>
                <a:ext cx="48724" cy="34513"/>
              </a:xfrm>
              <a:custGeom>
                <a:avLst/>
                <a:gdLst/>
                <a:ahLst/>
                <a:cxnLst/>
                <a:rect l="l" t="t" r="r" b="b"/>
                <a:pathLst>
                  <a:path w="106" h="74" extrusionOk="0">
                    <a:moveTo>
                      <a:pt x="91" y="0"/>
                    </a:moveTo>
                    <a:cubicBezTo>
                      <a:pt x="16" y="0"/>
                      <a:pt x="16" y="0"/>
                      <a:pt x="16" y="0"/>
                    </a:cubicBezTo>
                    <a:cubicBezTo>
                      <a:pt x="7" y="0"/>
                      <a:pt x="0" y="7"/>
                      <a:pt x="0" y="16"/>
                    </a:cubicBezTo>
                    <a:cubicBezTo>
                      <a:pt x="0" y="59"/>
                      <a:pt x="0" y="59"/>
                      <a:pt x="0" y="59"/>
                    </a:cubicBezTo>
                    <a:cubicBezTo>
                      <a:pt x="0" y="67"/>
                      <a:pt x="7" y="74"/>
                      <a:pt x="16" y="74"/>
                    </a:cubicBezTo>
                    <a:cubicBezTo>
                      <a:pt x="91" y="74"/>
                      <a:pt x="91" y="74"/>
                      <a:pt x="91" y="74"/>
                    </a:cubicBezTo>
                    <a:cubicBezTo>
                      <a:pt x="99" y="74"/>
                      <a:pt x="106" y="67"/>
                      <a:pt x="106" y="59"/>
                    </a:cubicBezTo>
                    <a:cubicBezTo>
                      <a:pt x="106" y="16"/>
                      <a:pt x="106" y="16"/>
                      <a:pt x="106" y="16"/>
                    </a:cubicBezTo>
                    <a:cubicBezTo>
                      <a:pt x="106" y="7"/>
                      <a:pt x="99" y="0"/>
                      <a:pt x="91"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7"/>
              <p:cNvSpPr/>
              <p:nvPr/>
            </p:nvSpPr>
            <p:spPr>
              <a:xfrm>
                <a:off x="2080091" y="2179097"/>
                <a:ext cx="121302" cy="26900"/>
              </a:xfrm>
              <a:custGeom>
                <a:avLst/>
                <a:gdLst/>
                <a:ahLst/>
                <a:cxnLst/>
                <a:rect l="l" t="t" r="r" b="b"/>
                <a:pathLst>
                  <a:path w="261" h="58" extrusionOk="0">
                    <a:moveTo>
                      <a:pt x="232" y="0"/>
                    </a:moveTo>
                    <a:cubicBezTo>
                      <a:pt x="29" y="0"/>
                      <a:pt x="29" y="0"/>
                      <a:pt x="29" y="0"/>
                    </a:cubicBezTo>
                    <a:cubicBezTo>
                      <a:pt x="13" y="0"/>
                      <a:pt x="0" y="13"/>
                      <a:pt x="0" y="29"/>
                    </a:cubicBezTo>
                    <a:cubicBezTo>
                      <a:pt x="0" y="45"/>
                      <a:pt x="13" y="58"/>
                      <a:pt x="29" y="58"/>
                    </a:cubicBezTo>
                    <a:cubicBezTo>
                      <a:pt x="232" y="58"/>
                      <a:pt x="232" y="58"/>
                      <a:pt x="232" y="58"/>
                    </a:cubicBezTo>
                    <a:cubicBezTo>
                      <a:pt x="248" y="58"/>
                      <a:pt x="261" y="45"/>
                      <a:pt x="261" y="29"/>
                    </a:cubicBezTo>
                    <a:cubicBezTo>
                      <a:pt x="261" y="13"/>
                      <a:pt x="248" y="0"/>
                      <a:pt x="232"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80" name="Google Shape;180;p7"/>
          <p:cNvGrpSpPr/>
          <p:nvPr/>
        </p:nvGrpSpPr>
        <p:grpSpPr>
          <a:xfrm>
            <a:off x="90252" y="352520"/>
            <a:ext cx="8548512" cy="4482580"/>
            <a:chOff x="90252" y="352520"/>
            <a:chExt cx="8548512" cy="4482580"/>
          </a:xfrm>
        </p:grpSpPr>
        <p:sp>
          <p:nvSpPr>
            <p:cNvPr id="181" name="Google Shape;181;p7"/>
            <p:cNvSpPr/>
            <p:nvPr/>
          </p:nvSpPr>
          <p:spPr>
            <a:xfrm>
              <a:off x="8312089" y="352520"/>
              <a:ext cx="326675" cy="32240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7"/>
            <p:cNvSpPr/>
            <p:nvPr/>
          </p:nvSpPr>
          <p:spPr>
            <a:xfrm>
              <a:off x="90252" y="4043095"/>
              <a:ext cx="326675" cy="32240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7"/>
            <p:cNvSpPr/>
            <p:nvPr/>
          </p:nvSpPr>
          <p:spPr>
            <a:xfrm>
              <a:off x="416925" y="4652950"/>
              <a:ext cx="184575" cy="18215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0"/>
        <p:cNvGrpSpPr/>
        <p:nvPr/>
      </p:nvGrpSpPr>
      <p:grpSpPr>
        <a:xfrm>
          <a:off x="0" y="0"/>
          <a:ext cx="0" cy="0"/>
          <a:chOff x="0" y="0"/>
          <a:chExt cx="0" cy="0"/>
        </a:xfrm>
      </p:grpSpPr>
      <p:sp>
        <p:nvSpPr>
          <p:cNvPr id="191" name="Google Shape;191;p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2" name="Google Shape;192;p9"/>
          <p:cNvSpPr txBox="1">
            <a:spLocks noGrp="1"/>
          </p:cNvSpPr>
          <p:nvPr>
            <p:ph type="subTitle" idx="1"/>
          </p:nvPr>
        </p:nvSpPr>
        <p:spPr>
          <a:xfrm>
            <a:off x="4731475" y="1538600"/>
            <a:ext cx="3699300" cy="2701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3" name="Google Shape;193;p9"/>
          <p:cNvSpPr txBox="1">
            <a:spLocks noGrp="1"/>
          </p:cNvSpPr>
          <p:nvPr>
            <p:ph type="subTitle" idx="2"/>
          </p:nvPr>
        </p:nvSpPr>
        <p:spPr>
          <a:xfrm>
            <a:off x="872400" y="1538600"/>
            <a:ext cx="3699300" cy="2701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94" name="Google Shape;194;p9"/>
          <p:cNvGrpSpPr/>
          <p:nvPr/>
        </p:nvGrpSpPr>
        <p:grpSpPr>
          <a:xfrm>
            <a:off x="-1003990" y="-1494873"/>
            <a:ext cx="12202257" cy="9246220"/>
            <a:chOff x="-1003990" y="-1494873"/>
            <a:chExt cx="12202257" cy="9246220"/>
          </a:xfrm>
        </p:grpSpPr>
        <p:sp>
          <p:nvSpPr>
            <p:cNvPr id="195" name="Google Shape;195;p9"/>
            <p:cNvSpPr/>
            <p:nvPr/>
          </p:nvSpPr>
          <p:spPr>
            <a:xfrm rot="-1862678">
              <a:off x="6571680" y="3713484"/>
              <a:ext cx="4091079" cy="3213076"/>
            </a:xfrm>
            <a:custGeom>
              <a:avLst/>
              <a:gdLst/>
              <a:ahLst/>
              <a:cxnLst/>
              <a:rect l="l" t="t" r="r" b="b"/>
              <a:pathLst>
                <a:path w="4074" h="3197" extrusionOk="0">
                  <a:moveTo>
                    <a:pt x="3983" y="2497"/>
                  </a:moveTo>
                  <a:cubicBezTo>
                    <a:pt x="3980" y="2523"/>
                    <a:pt x="3975" y="2548"/>
                    <a:pt x="3968" y="2571"/>
                  </a:cubicBezTo>
                  <a:cubicBezTo>
                    <a:pt x="3966" y="2580"/>
                    <a:pt x="3964" y="2587"/>
                    <a:pt x="3962" y="2595"/>
                  </a:cubicBezTo>
                  <a:cubicBezTo>
                    <a:pt x="3771" y="3197"/>
                    <a:pt x="2600" y="3016"/>
                    <a:pt x="1861" y="2994"/>
                  </a:cubicBezTo>
                  <a:cubicBezTo>
                    <a:pt x="1433" y="2981"/>
                    <a:pt x="1481" y="3003"/>
                    <a:pt x="760" y="3052"/>
                  </a:cubicBezTo>
                  <a:cubicBezTo>
                    <a:pt x="197" y="3090"/>
                    <a:pt x="0" y="2833"/>
                    <a:pt x="22" y="2597"/>
                  </a:cubicBezTo>
                  <a:cubicBezTo>
                    <a:pt x="23" y="2587"/>
                    <a:pt x="24" y="2577"/>
                    <a:pt x="26" y="2568"/>
                  </a:cubicBezTo>
                  <a:cubicBezTo>
                    <a:pt x="36" y="2512"/>
                    <a:pt x="57" y="2458"/>
                    <a:pt x="89" y="2410"/>
                  </a:cubicBezTo>
                  <a:cubicBezTo>
                    <a:pt x="258" y="2153"/>
                    <a:pt x="362" y="2068"/>
                    <a:pt x="212" y="1184"/>
                  </a:cubicBezTo>
                  <a:cubicBezTo>
                    <a:pt x="61" y="301"/>
                    <a:pt x="599" y="342"/>
                    <a:pt x="1170" y="540"/>
                  </a:cubicBezTo>
                  <a:cubicBezTo>
                    <a:pt x="1742" y="737"/>
                    <a:pt x="2080" y="47"/>
                    <a:pt x="2797" y="24"/>
                  </a:cubicBezTo>
                  <a:cubicBezTo>
                    <a:pt x="3515" y="0"/>
                    <a:pt x="3528" y="537"/>
                    <a:pt x="3400" y="1116"/>
                  </a:cubicBezTo>
                  <a:cubicBezTo>
                    <a:pt x="3273" y="1695"/>
                    <a:pt x="4074" y="1779"/>
                    <a:pt x="3983" y="2497"/>
                  </a:cubicBezTo>
                  <a:close/>
                </a:path>
              </a:pathLst>
            </a:custGeom>
            <a:solidFill>
              <a:srgbClr val="CBDDFA">
                <a:alpha val="392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9"/>
            <p:cNvSpPr/>
            <p:nvPr/>
          </p:nvSpPr>
          <p:spPr>
            <a:xfrm rot="-3988337" flipH="1">
              <a:off x="-833999" y="-1017772"/>
              <a:ext cx="2249730" cy="1845020"/>
            </a:xfrm>
            <a:custGeom>
              <a:avLst/>
              <a:gdLst/>
              <a:ahLst/>
              <a:cxnLst/>
              <a:rect l="l" t="t" r="r" b="b"/>
              <a:pathLst>
                <a:path w="1640321" h="1345239" extrusionOk="0">
                  <a:moveTo>
                    <a:pt x="263650" y="158105"/>
                  </a:moveTo>
                  <a:cubicBezTo>
                    <a:pt x="99775" y="297301"/>
                    <a:pt x="5701" y="511268"/>
                    <a:pt x="244" y="726212"/>
                  </a:cubicBezTo>
                  <a:cubicBezTo>
                    <a:pt x="-4399" y="909064"/>
                    <a:pt x="57096" y="1099248"/>
                    <a:pt x="192301" y="1222480"/>
                  </a:cubicBezTo>
                  <a:cubicBezTo>
                    <a:pt x="327506" y="1345712"/>
                    <a:pt x="541472" y="1387007"/>
                    <a:pt x="700216" y="1296028"/>
                  </a:cubicBezTo>
                  <a:cubicBezTo>
                    <a:pt x="819620" y="1227611"/>
                    <a:pt x="899277" y="1095338"/>
                    <a:pt x="1029677" y="1051274"/>
                  </a:cubicBezTo>
                  <a:cubicBezTo>
                    <a:pt x="1110719" y="1023907"/>
                    <a:pt x="1198847" y="1035229"/>
                    <a:pt x="1284205" y="1041419"/>
                  </a:cubicBezTo>
                  <a:cubicBezTo>
                    <a:pt x="1369482" y="1047527"/>
                    <a:pt x="1461112" y="1046550"/>
                    <a:pt x="1532462" y="999391"/>
                  </a:cubicBezTo>
                  <a:cubicBezTo>
                    <a:pt x="1628083" y="936105"/>
                    <a:pt x="1658626" y="803344"/>
                    <a:pt x="1630037" y="692247"/>
                  </a:cubicBezTo>
                  <a:cubicBezTo>
                    <a:pt x="1601530" y="581232"/>
                    <a:pt x="1525457" y="488706"/>
                    <a:pt x="1443845" y="408235"/>
                  </a:cubicBezTo>
                  <a:cubicBezTo>
                    <a:pt x="1213915" y="181562"/>
                    <a:pt x="880137" y="-67508"/>
                    <a:pt x="540576" y="16791"/>
                  </a:cubicBezTo>
                  <a:cubicBezTo>
                    <a:pt x="439172" y="42040"/>
                    <a:pt x="343389" y="90421"/>
                    <a:pt x="263650" y="15810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7" name="Google Shape;197;p9"/>
          <p:cNvGrpSpPr/>
          <p:nvPr/>
        </p:nvGrpSpPr>
        <p:grpSpPr>
          <a:xfrm>
            <a:off x="7726686" y="3223087"/>
            <a:ext cx="1740094" cy="1817570"/>
            <a:chOff x="7726686" y="3223087"/>
            <a:chExt cx="1740094" cy="1817570"/>
          </a:xfrm>
        </p:grpSpPr>
        <p:grpSp>
          <p:nvGrpSpPr>
            <p:cNvPr id="198" name="Google Shape;198;p9"/>
            <p:cNvGrpSpPr/>
            <p:nvPr/>
          </p:nvGrpSpPr>
          <p:grpSpPr>
            <a:xfrm>
              <a:off x="8790410" y="3223087"/>
              <a:ext cx="676370" cy="1142272"/>
              <a:chOff x="2757910" y="1240337"/>
              <a:chExt cx="676370" cy="1142272"/>
            </a:xfrm>
          </p:grpSpPr>
          <p:sp>
            <p:nvSpPr>
              <p:cNvPr id="199" name="Google Shape;199;p9"/>
              <p:cNvSpPr/>
              <p:nvPr/>
            </p:nvSpPr>
            <p:spPr>
              <a:xfrm>
                <a:off x="2757910" y="1240337"/>
                <a:ext cx="676370" cy="870576"/>
              </a:xfrm>
              <a:custGeom>
                <a:avLst/>
                <a:gdLst/>
                <a:ahLst/>
                <a:cxnLst/>
                <a:rect l="l" t="t" r="r" b="b"/>
                <a:pathLst>
                  <a:path w="774" h="996" extrusionOk="0">
                    <a:moveTo>
                      <a:pt x="774" y="387"/>
                    </a:moveTo>
                    <a:cubicBezTo>
                      <a:pt x="774" y="173"/>
                      <a:pt x="601" y="0"/>
                      <a:pt x="387" y="0"/>
                    </a:cubicBezTo>
                    <a:cubicBezTo>
                      <a:pt x="173" y="0"/>
                      <a:pt x="0" y="173"/>
                      <a:pt x="0" y="387"/>
                    </a:cubicBezTo>
                    <a:cubicBezTo>
                      <a:pt x="0" y="462"/>
                      <a:pt x="22" y="533"/>
                      <a:pt x="59" y="592"/>
                    </a:cubicBezTo>
                    <a:cubicBezTo>
                      <a:pt x="59" y="592"/>
                      <a:pt x="59" y="592"/>
                      <a:pt x="59" y="592"/>
                    </a:cubicBezTo>
                    <a:cubicBezTo>
                      <a:pt x="59" y="592"/>
                      <a:pt x="61" y="595"/>
                      <a:pt x="64" y="600"/>
                    </a:cubicBezTo>
                    <a:cubicBezTo>
                      <a:pt x="65" y="602"/>
                      <a:pt x="66" y="603"/>
                      <a:pt x="67" y="605"/>
                    </a:cubicBezTo>
                    <a:cubicBezTo>
                      <a:pt x="99" y="654"/>
                      <a:pt x="211" y="835"/>
                      <a:pt x="211" y="996"/>
                    </a:cubicBezTo>
                    <a:cubicBezTo>
                      <a:pt x="334" y="996"/>
                      <a:pt x="334" y="996"/>
                      <a:pt x="334" y="996"/>
                    </a:cubicBezTo>
                    <a:cubicBezTo>
                      <a:pt x="464" y="996"/>
                      <a:pt x="464" y="996"/>
                      <a:pt x="464" y="996"/>
                    </a:cubicBezTo>
                    <a:cubicBezTo>
                      <a:pt x="563" y="996"/>
                      <a:pt x="563" y="996"/>
                      <a:pt x="563" y="996"/>
                    </a:cubicBezTo>
                    <a:cubicBezTo>
                      <a:pt x="563" y="808"/>
                      <a:pt x="716" y="592"/>
                      <a:pt x="716" y="592"/>
                    </a:cubicBezTo>
                    <a:cubicBezTo>
                      <a:pt x="716" y="592"/>
                      <a:pt x="716" y="592"/>
                      <a:pt x="716" y="592"/>
                    </a:cubicBezTo>
                    <a:cubicBezTo>
                      <a:pt x="753" y="533"/>
                      <a:pt x="774" y="462"/>
                      <a:pt x="774" y="387"/>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9"/>
              <p:cNvSpPr/>
              <p:nvPr/>
            </p:nvSpPr>
            <p:spPr>
              <a:xfrm>
                <a:off x="2940636" y="2078385"/>
                <a:ext cx="320487" cy="227689"/>
              </a:xfrm>
              <a:custGeom>
                <a:avLst/>
                <a:gdLst/>
                <a:ahLst/>
                <a:cxnLst/>
                <a:rect l="l" t="t" r="r" b="b"/>
                <a:pathLst>
                  <a:path w="335" h="238" extrusionOk="0">
                    <a:moveTo>
                      <a:pt x="196" y="0"/>
                    </a:moveTo>
                    <a:lnTo>
                      <a:pt x="139" y="0"/>
                    </a:lnTo>
                    <a:lnTo>
                      <a:pt x="0" y="0"/>
                    </a:lnTo>
                    <a:lnTo>
                      <a:pt x="0" y="165"/>
                    </a:lnTo>
                    <a:lnTo>
                      <a:pt x="90" y="238"/>
                    </a:lnTo>
                    <a:lnTo>
                      <a:pt x="139" y="238"/>
                    </a:lnTo>
                    <a:lnTo>
                      <a:pt x="196" y="238"/>
                    </a:lnTo>
                    <a:lnTo>
                      <a:pt x="245" y="238"/>
                    </a:lnTo>
                    <a:lnTo>
                      <a:pt x="335" y="165"/>
                    </a:lnTo>
                    <a:lnTo>
                      <a:pt x="335" y="0"/>
                    </a:lnTo>
                    <a:lnTo>
                      <a:pt x="19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9"/>
              <p:cNvSpPr/>
              <p:nvPr/>
            </p:nvSpPr>
            <p:spPr>
              <a:xfrm>
                <a:off x="2924372" y="1697628"/>
                <a:ext cx="322400" cy="369276"/>
              </a:xfrm>
              <a:custGeom>
                <a:avLst/>
                <a:gdLst/>
                <a:ahLst/>
                <a:cxnLst/>
                <a:rect l="l" t="t" r="r" b="b"/>
                <a:pathLst>
                  <a:path w="369" h="422" extrusionOk="0">
                    <a:moveTo>
                      <a:pt x="103" y="422"/>
                    </a:moveTo>
                    <a:cubicBezTo>
                      <a:pt x="0" y="41"/>
                      <a:pt x="0" y="41"/>
                      <a:pt x="0" y="41"/>
                    </a:cubicBezTo>
                    <a:cubicBezTo>
                      <a:pt x="10" y="49"/>
                      <a:pt x="10" y="49"/>
                      <a:pt x="10" y="49"/>
                    </a:cubicBezTo>
                    <a:cubicBezTo>
                      <a:pt x="11" y="50"/>
                      <a:pt x="66" y="92"/>
                      <a:pt x="109" y="87"/>
                    </a:cubicBezTo>
                    <a:cubicBezTo>
                      <a:pt x="86" y="49"/>
                      <a:pt x="96" y="27"/>
                      <a:pt x="103" y="18"/>
                    </a:cubicBezTo>
                    <a:cubicBezTo>
                      <a:pt x="114" y="4"/>
                      <a:pt x="135" y="0"/>
                      <a:pt x="150" y="8"/>
                    </a:cubicBezTo>
                    <a:cubicBezTo>
                      <a:pt x="164" y="16"/>
                      <a:pt x="168" y="33"/>
                      <a:pt x="160" y="54"/>
                    </a:cubicBezTo>
                    <a:cubicBezTo>
                      <a:pt x="152" y="73"/>
                      <a:pt x="140" y="86"/>
                      <a:pt x="123" y="92"/>
                    </a:cubicBezTo>
                    <a:cubicBezTo>
                      <a:pt x="128" y="98"/>
                      <a:pt x="133" y="105"/>
                      <a:pt x="139" y="111"/>
                    </a:cubicBezTo>
                    <a:cubicBezTo>
                      <a:pt x="168" y="143"/>
                      <a:pt x="196" y="138"/>
                      <a:pt x="214" y="128"/>
                    </a:cubicBezTo>
                    <a:cubicBezTo>
                      <a:pt x="230" y="119"/>
                      <a:pt x="243" y="104"/>
                      <a:pt x="253" y="88"/>
                    </a:cubicBezTo>
                    <a:cubicBezTo>
                      <a:pt x="246" y="85"/>
                      <a:pt x="241" y="82"/>
                      <a:pt x="238" y="80"/>
                    </a:cubicBezTo>
                    <a:cubicBezTo>
                      <a:pt x="216" y="67"/>
                      <a:pt x="204" y="45"/>
                      <a:pt x="209" y="27"/>
                    </a:cubicBezTo>
                    <a:cubicBezTo>
                      <a:pt x="213" y="15"/>
                      <a:pt x="225" y="8"/>
                      <a:pt x="242" y="7"/>
                    </a:cubicBezTo>
                    <a:cubicBezTo>
                      <a:pt x="259" y="7"/>
                      <a:pt x="270" y="15"/>
                      <a:pt x="274" y="29"/>
                    </a:cubicBezTo>
                    <a:cubicBezTo>
                      <a:pt x="278" y="43"/>
                      <a:pt x="274" y="63"/>
                      <a:pt x="265" y="83"/>
                    </a:cubicBezTo>
                    <a:cubicBezTo>
                      <a:pt x="307" y="92"/>
                      <a:pt x="347" y="61"/>
                      <a:pt x="360" y="49"/>
                    </a:cubicBezTo>
                    <a:cubicBezTo>
                      <a:pt x="369" y="41"/>
                      <a:pt x="369" y="41"/>
                      <a:pt x="369" y="41"/>
                    </a:cubicBezTo>
                    <a:cubicBezTo>
                      <a:pt x="293" y="422"/>
                      <a:pt x="293" y="422"/>
                      <a:pt x="293" y="422"/>
                    </a:cubicBezTo>
                    <a:cubicBezTo>
                      <a:pt x="285" y="420"/>
                      <a:pt x="285" y="420"/>
                      <a:pt x="285" y="420"/>
                    </a:cubicBezTo>
                    <a:cubicBezTo>
                      <a:pt x="356" y="63"/>
                      <a:pt x="356" y="63"/>
                      <a:pt x="356" y="63"/>
                    </a:cubicBezTo>
                    <a:cubicBezTo>
                      <a:pt x="316" y="94"/>
                      <a:pt x="283" y="95"/>
                      <a:pt x="261" y="90"/>
                    </a:cubicBezTo>
                    <a:cubicBezTo>
                      <a:pt x="251" y="108"/>
                      <a:pt x="236" y="125"/>
                      <a:pt x="218" y="135"/>
                    </a:cubicBezTo>
                    <a:cubicBezTo>
                      <a:pt x="189" y="151"/>
                      <a:pt x="159" y="145"/>
                      <a:pt x="133" y="117"/>
                    </a:cubicBezTo>
                    <a:cubicBezTo>
                      <a:pt x="125" y="109"/>
                      <a:pt x="119" y="101"/>
                      <a:pt x="114" y="94"/>
                    </a:cubicBezTo>
                    <a:cubicBezTo>
                      <a:pt x="77" y="101"/>
                      <a:pt x="34" y="76"/>
                      <a:pt x="15" y="63"/>
                    </a:cubicBezTo>
                    <a:cubicBezTo>
                      <a:pt x="111" y="420"/>
                      <a:pt x="111" y="420"/>
                      <a:pt x="111" y="420"/>
                    </a:cubicBezTo>
                    <a:cubicBezTo>
                      <a:pt x="103" y="422"/>
                      <a:pt x="103" y="422"/>
                      <a:pt x="103" y="422"/>
                    </a:cubicBezTo>
                    <a:moveTo>
                      <a:pt x="133" y="12"/>
                    </a:moveTo>
                    <a:cubicBezTo>
                      <a:pt x="125" y="12"/>
                      <a:pt x="115" y="16"/>
                      <a:pt x="110" y="23"/>
                    </a:cubicBezTo>
                    <a:cubicBezTo>
                      <a:pt x="99" y="37"/>
                      <a:pt x="102" y="59"/>
                      <a:pt x="118" y="85"/>
                    </a:cubicBezTo>
                    <a:cubicBezTo>
                      <a:pt x="133" y="80"/>
                      <a:pt x="145" y="69"/>
                      <a:pt x="152" y="51"/>
                    </a:cubicBezTo>
                    <a:cubicBezTo>
                      <a:pt x="159" y="34"/>
                      <a:pt x="156" y="21"/>
                      <a:pt x="146" y="15"/>
                    </a:cubicBezTo>
                    <a:cubicBezTo>
                      <a:pt x="142" y="13"/>
                      <a:pt x="138" y="12"/>
                      <a:pt x="133" y="12"/>
                    </a:cubicBezTo>
                    <a:moveTo>
                      <a:pt x="244" y="16"/>
                    </a:moveTo>
                    <a:cubicBezTo>
                      <a:pt x="243" y="16"/>
                      <a:pt x="243" y="16"/>
                      <a:pt x="243" y="16"/>
                    </a:cubicBezTo>
                    <a:cubicBezTo>
                      <a:pt x="229" y="16"/>
                      <a:pt x="220" y="21"/>
                      <a:pt x="217" y="30"/>
                    </a:cubicBezTo>
                    <a:cubicBezTo>
                      <a:pt x="214" y="43"/>
                      <a:pt x="224" y="62"/>
                      <a:pt x="242" y="73"/>
                    </a:cubicBezTo>
                    <a:cubicBezTo>
                      <a:pt x="247" y="76"/>
                      <a:pt x="252" y="79"/>
                      <a:pt x="257" y="80"/>
                    </a:cubicBezTo>
                    <a:cubicBezTo>
                      <a:pt x="265" y="62"/>
                      <a:pt x="269" y="44"/>
                      <a:pt x="266" y="31"/>
                    </a:cubicBezTo>
                    <a:cubicBezTo>
                      <a:pt x="263" y="21"/>
                      <a:pt x="255" y="16"/>
                      <a:pt x="244" y="1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9"/>
              <p:cNvSpPr/>
              <p:nvPr/>
            </p:nvSpPr>
            <p:spPr>
              <a:xfrm>
                <a:off x="2942549" y="1733025"/>
                <a:ext cx="304223" cy="323357"/>
              </a:xfrm>
              <a:custGeom>
                <a:avLst/>
                <a:gdLst/>
                <a:ahLst/>
                <a:cxnLst/>
                <a:rect l="l" t="t" r="r" b="b"/>
                <a:pathLst>
                  <a:path w="348" h="369" extrusionOk="0">
                    <a:moveTo>
                      <a:pt x="0" y="77"/>
                    </a:moveTo>
                    <a:cubicBezTo>
                      <a:pt x="78" y="369"/>
                      <a:pt x="78" y="369"/>
                      <a:pt x="78" y="369"/>
                    </a:cubicBezTo>
                    <a:cubicBezTo>
                      <a:pt x="87" y="369"/>
                      <a:pt x="87" y="369"/>
                      <a:pt x="87" y="369"/>
                    </a:cubicBezTo>
                    <a:cubicBezTo>
                      <a:pt x="9" y="77"/>
                      <a:pt x="9" y="77"/>
                      <a:pt x="9" y="77"/>
                    </a:cubicBezTo>
                    <a:cubicBezTo>
                      <a:pt x="6" y="77"/>
                      <a:pt x="3" y="77"/>
                      <a:pt x="0" y="77"/>
                    </a:cubicBezTo>
                    <a:moveTo>
                      <a:pt x="348" y="0"/>
                    </a:moveTo>
                    <a:cubicBezTo>
                      <a:pt x="339" y="8"/>
                      <a:pt x="339" y="8"/>
                      <a:pt x="339" y="8"/>
                    </a:cubicBezTo>
                    <a:cubicBezTo>
                      <a:pt x="328" y="18"/>
                      <a:pt x="295" y="43"/>
                      <a:pt x="260" y="43"/>
                    </a:cubicBezTo>
                    <a:cubicBezTo>
                      <a:pt x="254" y="43"/>
                      <a:pt x="249" y="43"/>
                      <a:pt x="244" y="42"/>
                    </a:cubicBezTo>
                    <a:cubicBezTo>
                      <a:pt x="248" y="34"/>
                      <a:pt x="250" y="26"/>
                      <a:pt x="252" y="18"/>
                    </a:cubicBezTo>
                    <a:cubicBezTo>
                      <a:pt x="249" y="20"/>
                      <a:pt x="245" y="22"/>
                      <a:pt x="242" y="24"/>
                    </a:cubicBezTo>
                    <a:cubicBezTo>
                      <a:pt x="240" y="29"/>
                      <a:pt x="238" y="34"/>
                      <a:pt x="236" y="39"/>
                    </a:cubicBezTo>
                    <a:cubicBezTo>
                      <a:pt x="232" y="38"/>
                      <a:pt x="228" y="36"/>
                      <a:pt x="224" y="34"/>
                    </a:cubicBezTo>
                    <a:cubicBezTo>
                      <a:pt x="221" y="35"/>
                      <a:pt x="218" y="37"/>
                      <a:pt x="215" y="38"/>
                    </a:cubicBezTo>
                    <a:cubicBezTo>
                      <a:pt x="215" y="38"/>
                      <a:pt x="216" y="39"/>
                      <a:pt x="217" y="39"/>
                    </a:cubicBezTo>
                    <a:cubicBezTo>
                      <a:pt x="220" y="41"/>
                      <a:pt x="225" y="44"/>
                      <a:pt x="232" y="47"/>
                    </a:cubicBezTo>
                    <a:cubicBezTo>
                      <a:pt x="222" y="63"/>
                      <a:pt x="209" y="78"/>
                      <a:pt x="193" y="87"/>
                    </a:cubicBezTo>
                    <a:cubicBezTo>
                      <a:pt x="185" y="91"/>
                      <a:pt x="176" y="94"/>
                      <a:pt x="165" y="94"/>
                    </a:cubicBezTo>
                    <a:cubicBezTo>
                      <a:pt x="151" y="94"/>
                      <a:pt x="135" y="88"/>
                      <a:pt x="118" y="70"/>
                    </a:cubicBezTo>
                    <a:cubicBezTo>
                      <a:pt x="117" y="70"/>
                      <a:pt x="117" y="69"/>
                      <a:pt x="116" y="68"/>
                    </a:cubicBezTo>
                    <a:cubicBezTo>
                      <a:pt x="113" y="69"/>
                      <a:pt x="110" y="69"/>
                      <a:pt x="107" y="70"/>
                    </a:cubicBezTo>
                    <a:cubicBezTo>
                      <a:pt x="108" y="72"/>
                      <a:pt x="110" y="74"/>
                      <a:pt x="112" y="76"/>
                    </a:cubicBezTo>
                    <a:cubicBezTo>
                      <a:pt x="128" y="94"/>
                      <a:pt x="147" y="103"/>
                      <a:pt x="165" y="103"/>
                    </a:cubicBezTo>
                    <a:cubicBezTo>
                      <a:pt x="176" y="103"/>
                      <a:pt x="186" y="100"/>
                      <a:pt x="197" y="94"/>
                    </a:cubicBezTo>
                    <a:cubicBezTo>
                      <a:pt x="215" y="84"/>
                      <a:pt x="230" y="67"/>
                      <a:pt x="240" y="49"/>
                    </a:cubicBezTo>
                    <a:cubicBezTo>
                      <a:pt x="246" y="51"/>
                      <a:pt x="253" y="52"/>
                      <a:pt x="261" y="52"/>
                    </a:cubicBezTo>
                    <a:cubicBezTo>
                      <a:pt x="281" y="52"/>
                      <a:pt x="306" y="45"/>
                      <a:pt x="335" y="22"/>
                    </a:cubicBezTo>
                    <a:cubicBezTo>
                      <a:pt x="266" y="369"/>
                      <a:pt x="266" y="369"/>
                      <a:pt x="266" y="369"/>
                    </a:cubicBezTo>
                    <a:cubicBezTo>
                      <a:pt x="275" y="369"/>
                      <a:pt x="275" y="369"/>
                      <a:pt x="275" y="369"/>
                    </a:cubicBezTo>
                    <a:cubicBezTo>
                      <a:pt x="348" y="0"/>
                      <a:pt x="348" y="0"/>
                      <a:pt x="348" y="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9"/>
              <p:cNvSpPr/>
              <p:nvPr/>
            </p:nvSpPr>
            <p:spPr>
              <a:xfrm>
                <a:off x="2904282" y="2056382"/>
                <a:ext cx="393194" cy="40180"/>
              </a:xfrm>
              <a:custGeom>
                <a:avLst/>
                <a:gdLst/>
                <a:ahLst/>
                <a:cxnLst/>
                <a:rect l="l" t="t" r="r" b="b"/>
                <a:pathLst>
                  <a:path w="450" h="46" extrusionOk="0">
                    <a:moveTo>
                      <a:pt x="425" y="0"/>
                    </a:moveTo>
                    <a:cubicBezTo>
                      <a:pt x="25" y="0"/>
                      <a:pt x="25" y="0"/>
                      <a:pt x="25" y="0"/>
                    </a:cubicBezTo>
                    <a:cubicBezTo>
                      <a:pt x="12" y="0"/>
                      <a:pt x="0" y="10"/>
                      <a:pt x="0" y="23"/>
                    </a:cubicBezTo>
                    <a:cubicBezTo>
                      <a:pt x="0" y="36"/>
                      <a:pt x="12" y="46"/>
                      <a:pt x="25" y="46"/>
                    </a:cubicBezTo>
                    <a:cubicBezTo>
                      <a:pt x="425" y="46"/>
                      <a:pt x="425" y="46"/>
                      <a:pt x="425" y="46"/>
                    </a:cubicBezTo>
                    <a:cubicBezTo>
                      <a:pt x="438" y="46"/>
                      <a:pt x="450" y="36"/>
                      <a:pt x="450" y="23"/>
                    </a:cubicBezTo>
                    <a:cubicBezTo>
                      <a:pt x="450" y="10"/>
                      <a:pt x="438" y="0"/>
                      <a:pt x="425"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9"/>
              <p:cNvSpPr/>
              <p:nvPr/>
            </p:nvSpPr>
            <p:spPr>
              <a:xfrm>
                <a:off x="2904282" y="2118566"/>
                <a:ext cx="393194" cy="41137"/>
              </a:xfrm>
              <a:custGeom>
                <a:avLst/>
                <a:gdLst/>
                <a:ahLst/>
                <a:cxnLst/>
                <a:rect l="l" t="t" r="r" b="b"/>
                <a:pathLst>
                  <a:path w="450" h="47" extrusionOk="0">
                    <a:moveTo>
                      <a:pt x="425" y="0"/>
                    </a:moveTo>
                    <a:cubicBezTo>
                      <a:pt x="25" y="0"/>
                      <a:pt x="25" y="0"/>
                      <a:pt x="25" y="0"/>
                    </a:cubicBezTo>
                    <a:cubicBezTo>
                      <a:pt x="12" y="0"/>
                      <a:pt x="0" y="11"/>
                      <a:pt x="0" y="23"/>
                    </a:cubicBezTo>
                    <a:cubicBezTo>
                      <a:pt x="0" y="36"/>
                      <a:pt x="12" y="47"/>
                      <a:pt x="25" y="47"/>
                    </a:cubicBezTo>
                    <a:cubicBezTo>
                      <a:pt x="425" y="47"/>
                      <a:pt x="425" y="47"/>
                      <a:pt x="425" y="47"/>
                    </a:cubicBezTo>
                    <a:cubicBezTo>
                      <a:pt x="438" y="47"/>
                      <a:pt x="450" y="36"/>
                      <a:pt x="450" y="23"/>
                    </a:cubicBezTo>
                    <a:cubicBezTo>
                      <a:pt x="450" y="11"/>
                      <a:pt x="438" y="0"/>
                      <a:pt x="425"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9"/>
              <p:cNvSpPr/>
              <p:nvPr/>
            </p:nvSpPr>
            <p:spPr>
              <a:xfrm>
                <a:off x="2904282" y="2181706"/>
                <a:ext cx="393194" cy="40180"/>
              </a:xfrm>
              <a:custGeom>
                <a:avLst/>
                <a:gdLst/>
                <a:ahLst/>
                <a:cxnLst/>
                <a:rect l="l" t="t" r="r" b="b"/>
                <a:pathLst>
                  <a:path w="450" h="46" extrusionOk="0">
                    <a:moveTo>
                      <a:pt x="425" y="0"/>
                    </a:moveTo>
                    <a:cubicBezTo>
                      <a:pt x="25" y="0"/>
                      <a:pt x="25" y="0"/>
                      <a:pt x="25" y="0"/>
                    </a:cubicBezTo>
                    <a:cubicBezTo>
                      <a:pt x="12" y="0"/>
                      <a:pt x="0" y="10"/>
                      <a:pt x="0" y="23"/>
                    </a:cubicBezTo>
                    <a:cubicBezTo>
                      <a:pt x="0" y="36"/>
                      <a:pt x="12" y="46"/>
                      <a:pt x="25" y="46"/>
                    </a:cubicBezTo>
                    <a:cubicBezTo>
                      <a:pt x="425" y="46"/>
                      <a:pt x="425" y="46"/>
                      <a:pt x="425" y="46"/>
                    </a:cubicBezTo>
                    <a:cubicBezTo>
                      <a:pt x="438" y="46"/>
                      <a:pt x="450" y="36"/>
                      <a:pt x="450" y="23"/>
                    </a:cubicBezTo>
                    <a:cubicBezTo>
                      <a:pt x="450" y="10"/>
                      <a:pt x="438" y="0"/>
                      <a:pt x="425"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9"/>
              <p:cNvSpPr/>
              <p:nvPr/>
            </p:nvSpPr>
            <p:spPr>
              <a:xfrm>
                <a:off x="3026737" y="2306074"/>
                <a:ext cx="148285" cy="76534"/>
              </a:xfrm>
              <a:custGeom>
                <a:avLst/>
                <a:gdLst/>
                <a:ahLst/>
                <a:cxnLst/>
                <a:rect l="l" t="t" r="r" b="b"/>
                <a:pathLst>
                  <a:path w="170" h="87" extrusionOk="0">
                    <a:moveTo>
                      <a:pt x="0" y="0"/>
                    </a:moveTo>
                    <a:cubicBezTo>
                      <a:pt x="0" y="2"/>
                      <a:pt x="0" y="2"/>
                      <a:pt x="0" y="2"/>
                    </a:cubicBezTo>
                    <a:cubicBezTo>
                      <a:pt x="0" y="49"/>
                      <a:pt x="38" y="87"/>
                      <a:pt x="85" y="87"/>
                    </a:cubicBezTo>
                    <a:cubicBezTo>
                      <a:pt x="132" y="87"/>
                      <a:pt x="170" y="49"/>
                      <a:pt x="170" y="2"/>
                    </a:cubicBezTo>
                    <a:cubicBezTo>
                      <a:pt x="170" y="0"/>
                      <a:pt x="170" y="0"/>
                      <a:pt x="170" y="0"/>
                    </a:cubicBez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7" name="Google Shape;207;p9"/>
            <p:cNvGrpSpPr/>
            <p:nvPr/>
          </p:nvGrpSpPr>
          <p:grpSpPr>
            <a:xfrm>
              <a:off x="7726686" y="4365344"/>
              <a:ext cx="959226" cy="675313"/>
              <a:chOff x="3622711" y="1331469"/>
              <a:chExt cx="959226" cy="675313"/>
            </a:xfrm>
          </p:grpSpPr>
          <p:sp>
            <p:nvSpPr>
              <p:cNvPr id="208" name="Google Shape;208;p9"/>
              <p:cNvSpPr/>
              <p:nvPr/>
            </p:nvSpPr>
            <p:spPr>
              <a:xfrm>
                <a:off x="3622711" y="1331469"/>
                <a:ext cx="959226" cy="675313"/>
              </a:xfrm>
              <a:custGeom>
                <a:avLst/>
                <a:gdLst/>
                <a:ahLst/>
                <a:cxnLst/>
                <a:rect l="l" t="t" r="r" b="b"/>
                <a:pathLst>
                  <a:path w="517" h="365" extrusionOk="0">
                    <a:moveTo>
                      <a:pt x="503" y="365"/>
                    </a:moveTo>
                    <a:cubicBezTo>
                      <a:pt x="14" y="365"/>
                      <a:pt x="14" y="365"/>
                      <a:pt x="14" y="365"/>
                    </a:cubicBezTo>
                    <a:cubicBezTo>
                      <a:pt x="6" y="365"/>
                      <a:pt x="0" y="359"/>
                      <a:pt x="0" y="351"/>
                    </a:cubicBezTo>
                    <a:cubicBezTo>
                      <a:pt x="0" y="14"/>
                      <a:pt x="0" y="14"/>
                      <a:pt x="0" y="14"/>
                    </a:cubicBezTo>
                    <a:cubicBezTo>
                      <a:pt x="0" y="6"/>
                      <a:pt x="6" y="0"/>
                      <a:pt x="14" y="0"/>
                    </a:cubicBezTo>
                    <a:cubicBezTo>
                      <a:pt x="503" y="0"/>
                      <a:pt x="503" y="0"/>
                      <a:pt x="503" y="0"/>
                    </a:cubicBezTo>
                    <a:cubicBezTo>
                      <a:pt x="511" y="0"/>
                      <a:pt x="517" y="6"/>
                      <a:pt x="517" y="14"/>
                    </a:cubicBezTo>
                    <a:cubicBezTo>
                      <a:pt x="517" y="351"/>
                      <a:pt x="517" y="351"/>
                      <a:pt x="517" y="351"/>
                    </a:cubicBezTo>
                    <a:cubicBezTo>
                      <a:pt x="517" y="359"/>
                      <a:pt x="511" y="365"/>
                      <a:pt x="503" y="36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9"/>
              <p:cNvSpPr/>
              <p:nvPr/>
            </p:nvSpPr>
            <p:spPr>
              <a:xfrm>
                <a:off x="3728165" y="1367972"/>
                <a:ext cx="750345" cy="332586"/>
              </a:xfrm>
              <a:custGeom>
                <a:avLst/>
                <a:gdLst/>
                <a:ahLst/>
                <a:cxnLst/>
                <a:rect l="l" t="t" r="r" b="b"/>
                <a:pathLst>
                  <a:path w="370" h="164" extrusionOk="0">
                    <a:moveTo>
                      <a:pt x="1" y="164"/>
                    </a:moveTo>
                    <a:lnTo>
                      <a:pt x="125" y="82"/>
                    </a:lnTo>
                    <a:lnTo>
                      <a:pt x="184" y="125"/>
                    </a:lnTo>
                    <a:lnTo>
                      <a:pt x="247" y="47"/>
                    </a:lnTo>
                    <a:lnTo>
                      <a:pt x="308" y="86"/>
                    </a:lnTo>
                    <a:lnTo>
                      <a:pt x="370" y="2"/>
                    </a:lnTo>
                    <a:lnTo>
                      <a:pt x="368" y="0"/>
                    </a:lnTo>
                    <a:lnTo>
                      <a:pt x="308" y="84"/>
                    </a:lnTo>
                    <a:lnTo>
                      <a:pt x="246" y="45"/>
                    </a:lnTo>
                    <a:lnTo>
                      <a:pt x="183" y="123"/>
                    </a:lnTo>
                    <a:lnTo>
                      <a:pt x="125" y="80"/>
                    </a:lnTo>
                    <a:lnTo>
                      <a:pt x="0" y="162"/>
                    </a:lnTo>
                    <a:lnTo>
                      <a:pt x="1" y="164"/>
                    </a:lnTo>
                    <a:lnTo>
                      <a:pt x="1" y="16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9"/>
              <p:cNvSpPr/>
              <p:nvPr/>
            </p:nvSpPr>
            <p:spPr>
              <a:xfrm>
                <a:off x="3963408" y="1513985"/>
                <a:ext cx="36300" cy="36300"/>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9"/>
              <p:cNvSpPr/>
              <p:nvPr/>
            </p:nvSpPr>
            <p:spPr>
              <a:xfrm>
                <a:off x="4083059" y="1597131"/>
                <a:ext cx="36300" cy="38700"/>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9"/>
              <p:cNvSpPr/>
              <p:nvPr/>
            </p:nvSpPr>
            <p:spPr>
              <a:xfrm>
                <a:off x="4208792" y="1445035"/>
                <a:ext cx="38700" cy="387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9"/>
              <p:cNvSpPr/>
              <p:nvPr/>
            </p:nvSpPr>
            <p:spPr>
              <a:xfrm>
                <a:off x="4332497" y="1516013"/>
                <a:ext cx="38700" cy="36300"/>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9"/>
              <p:cNvSpPr/>
              <p:nvPr/>
            </p:nvSpPr>
            <p:spPr>
              <a:xfrm>
                <a:off x="4458231" y="1351748"/>
                <a:ext cx="36300" cy="36300"/>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9"/>
              <p:cNvSpPr/>
              <p:nvPr/>
            </p:nvSpPr>
            <p:spPr>
              <a:xfrm>
                <a:off x="3709914" y="1678250"/>
                <a:ext cx="38700" cy="387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9"/>
              <p:cNvSpPr/>
              <p:nvPr/>
            </p:nvSpPr>
            <p:spPr>
              <a:xfrm>
                <a:off x="3701802" y="1765453"/>
                <a:ext cx="66923" cy="152098"/>
              </a:xfrm>
              <a:custGeom>
                <a:avLst/>
                <a:gdLst/>
                <a:ahLst/>
                <a:cxnLst/>
                <a:rect l="l" t="t" r="r" b="b"/>
                <a:pathLst>
                  <a:path w="36" h="83" extrusionOk="0">
                    <a:moveTo>
                      <a:pt x="36" y="23"/>
                    </a:moveTo>
                    <a:cubicBezTo>
                      <a:pt x="36" y="10"/>
                      <a:pt x="28" y="0"/>
                      <a:pt x="18" y="0"/>
                    </a:cubicBezTo>
                    <a:cubicBezTo>
                      <a:pt x="8" y="0"/>
                      <a:pt x="0" y="10"/>
                      <a:pt x="0" y="23"/>
                    </a:cubicBezTo>
                    <a:cubicBezTo>
                      <a:pt x="0" y="60"/>
                      <a:pt x="0" y="60"/>
                      <a:pt x="0" y="60"/>
                    </a:cubicBezTo>
                    <a:cubicBezTo>
                      <a:pt x="0" y="73"/>
                      <a:pt x="8" y="83"/>
                      <a:pt x="18" y="83"/>
                    </a:cubicBezTo>
                    <a:cubicBezTo>
                      <a:pt x="28" y="83"/>
                      <a:pt x="36" y="73"/>
                      <a:pt x="36" y="60"/>
                    </a:cubicBezTo>
                    <a:lnTo>
                      <a:pt x="36" y="2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9"/>
              <p:cNvSpPr/>
              <p:nvPr/>
            </p:nvSpPr>
            <p:spPr>
              <a:xfrm>
                <a:off x="3825507" y="1694474"/>
                <a:ext cx="66923" cy="223076"/>
              </a:xfrm>
              <a:custGeom>
                <a:avLst/>
                <a:gdLst/>
                <a:ahLst/>
                <a:cxnLst/>
                <a:rect l="l" t="t" r="r" b="b"/>
                <a:pathLst>
                  <a:path w="36" h="121" extrusionOk="0">
                    <a:moveTo>
                      <a:pt x="36" y="24"/>
                    </a:moveTo>
                    <a:cubicBezTo>
                      <a:pt x="36" y="11"/>
                      <a:pt x="28" y="0"/>
                      <a:pt x="18" y="0"/>
                    </a:cubicBezTo>
                    <a:cubicBezTo>
                      <a:pt x="8" y="0"/>
                      <a:pt x="0" y="11"/>
                      <a:pt x="0" y="24"/>
                    </a:cubicBezTo>
                    <a:cubicBezTo>
                      <a:pt x="0" y="98"/>
                      <a:pt x="0" y="98"/>
                      <a:pt x="0" y="98"/>
                    </a:cubicBezTo>
                    <a:cubicBezTo>
                      <a:pt x="0" y="111"/>
                      <a:pt x="8" y="121"/>
                      <a:pt x="18" y="121"/>
                    </a:cubicBezTo>
                    <a:cubicBezTo>
                      <a:pt x="28" y="121"/>
                      <a:pt x="36" y="111"/>
                      <a:pt x="36" y="98"/>
                    </a:cubicBezTo>
                    <a:lnTo>
                      <a:pt x="36" y="2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9"/>
              <p:cNvSpPr/>
              <p:nvPr/>
            </p:nvSpPr>
            <p:spPr>
              <a:xfrm>
                <a:off x="3947185" y="1621467"/>
                <a:ext cx="66923" cy="296083"/>
              </a:xfrm>
              <a:custGeom>
                <a:avLst/>
                <a:gdLst/>
                <a:ahLst/>
                <a:cxnLst/>
                <a:rect l="l" t="t" r="r" b="b"/>
                <a:pathLst>
                  <a:path w="36" h="160" extrusionOk="0">
                    <a:moveTo>
                      <a:pt x="36" y="23"/>
                    </a:moveTo>
                    <a:cubicBezTo>
                      <a:pt x="36" y="11"/>
                      <a:pt x="28" y="0"/>
                      <a:pt x="18" y="0"/>
                    </a:cubicBezTo>
                    <a:cubicBezTo>
                      <a:pt x="8" y="0"/>
                      <a:pt x="0" y="11"/>
                      <a:pt x="0" y="23"/>
                    </a:cubicBezTo>
                    <a:cubicBezTo>
                      <a:pt x="0" y="137"/>
                      <a:pt x="0" y="137"/>
                      <a:pt x="0" y="137"/>
                    </a:cubicBezTo>
                    <a:cubicBezTo>
                      <a:pt x="0" y="150"/>
                      <a:pt x="8" y="160"/>
                      <a:pt x="18" y="160"/>
                    </a:cubicBezTo>
                    <a:cubicBezTo>
                      <a:pt x="28" y="160"/>
                      <a:pt x="36" y="150"/>
                      <a:pt x="36" y="137"/>
                    </a:cubicBezTo>
                    <a:lnTo>
                      <a:pt x="36" y="2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9"/>
              <p:cNvSpPr/>
              <p:nvPr/>
            </p:nvSpPr>
            <p:spPr>
              <a:xfrm>
                <a:off x="4072918" y="1678250"/>
                <a:ext cx="64895" cy="239300"/>
              </a:xfrm>
              <a:custGeom>
                <a:avLst/>
                <a:gdLst/>
                <a:ahLst/>
                <a:cxnLst/>
                <a:rect l="l" t="t" r="r" b="b"/>
                <a:pathLst>
                  <a:path w="36" h="129" extrusionOk="0">
                    <a:moveTo>
                      <a:pt x="36" y="23"/>
                    </a:moveTo>
                    <a:cubicBezTo>
                      <a:pt x="36" y="10"/>
                      <a:pt x="28" y="0"/>
                      <a:pt x="18" y="0"/>
                    </a:cubicBezTo>
                    <a:cubicBezTo>
                      <a:pt x="8" y="0"/>
                      <a:pt x="0" y="10"/>
                      <a:pt x="0" y="23"/>
                    </a:cubicBezTo>
                    <a:cubicBezTo>
                      <a:pt x="0" y="106"/>
                      <a:pt x="0" y="106"/>
                      <a:pt x="0" y="106"/>
                    </a:cubicBezTo>
                    <a:cubicBezTo>
                      <a:pt x="0" y="119"/>
                      <a:pt x="8" y="129"/>
                      <a:pt x="18" y="129"/>
                    </a:cubicBezTo>
                    <a:cubicBezTo>
                      <a:pt x="28" y="129"/>
                      <a:pt x="36" y="119"/>
                      <a:pt x="36" y="106"/>
                    </a:cubicBezTo>
                    <a:lnTo>
                      <a:pt x="36" y="2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9"/>
              <p:cNvSpPr/>
              <p:nvPr/>
            </p:nvSpPr>
            <p:spPr>
              <a:xfrm>
                <a:off x="4196624" y="1548460"/>
                <a:ext cx="66923" cy="369089"/>
              </a:xfrm>
              <a:custGeom>
                <a:avLst/>
                <a:gdLst/>
                <a:ahLst/>
                <a:cxnLst/>
                <a:rect l="l" t="t" r="r" b="b"/>
                <a:pathLst>
                  <a:path w="36" h="199" extrusionOk="0">
                    <a:moveTo>
                      <a:pt x="36" y="24"/>
                    </a:moveTo>
                    <a:cubicBezTo>
                      <a:pt x="36" y="11"/>
                      <a:pt x="27" y="0"/>
                      <a:pt x="18" y="0"/>
                    </a:cubicBezTo>
                    <a:cubicBezTo>
                      <a:pt x="8" y="0"/>
                      <a:pt x="0" y="11"/>
                      <a:pt x="0" y="24"/>
                    </a:cubicBezTo>
                    <a:cubicBezTo>
                      <a:pt x="0" y="176"/>
                      <a:pt x="0" y="176"/>
                      <a:pt x="0" y="176"/>
                    </a:cubicBezTo>
                    <a:cubicBezTo>
                      <a:pt x="0" y="189"/>
                      <a:pt x="8" y="199"/>
                      <a:pt x="18" y="199"/>
                    </a:cubicBezTo>
                    <a:cubicBezTo>
                      <a:pt x="27" y="199"/>
                      <a:pt x="36" y="189"/>
                      <a:pt x="36" y="176"/>
                    </a:cubicBezTo>
                    <a:lnTo>
                      <a:pt x="36" y="2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9"/>
              <p:cNvSpPr/>
              <p:nvPr/>
            </p:nvSpPr>
            <p:spPr>
              <a:xfrm>
                <a:off x="4318302" y="1609299"/>
                <a:ext cx="66923" cy="308250"/>
              </a:xfrm>
              <a:custGeom>
                <a:avLst/>
                <a:gdLst/>
                <a:ahLst/>
                <a:cxnLst/>
                <a:rect l="l" t="t" r="r" b="b"/>
                <a:pathLst>
                  <a:path w="36" h="167" extrusionOk="0">
                    <a:moveTo>
                      <a:pt x="36" y="24"/>
                    </a:moveTo>
                    <a:cubicBezTo>
                      <a:pt x="36" y="11"/>
                      <a:pt x="28" y="0"/>
                      <a:pt x="18" y="0"/>
                    </a:cubicBezTo>
                    <a:cubicBezTo>
                      <a:pt x="8" y="0"/>
                      <a:pt x="0" y="11"/>
                      <a:pt x="0" y="24"/>
                    </a:cubicBezTo>
                    <a:cubicBezTo>
                      <a:pt x="0" y="144"/>
                      <a:pt x="0" y="144"/>
                      <a:pt x="0" y="144"/>
                    </a:cubicBezTo>
                    <a:cubicBezTo>
                      <a:pt x="0" y="157"/>
                      <a:pt x="8" y="167"/>
                      <a:pt x="18" y="167"/>
                    </a:cubicBezTo>
                    <a:cubicBezTo>
                      <a:pt x="28" y="167"/>
                      <a:pt x="36" y="157"/>
                      <a:pt x="36" y="144"/>
                    </a:cubicBezTo>
                    <a:lnTo>
                      <a:pt x="36" y="2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9"/>
              <p:cNvSpPr/>
              <p:nvPr/>
            </p:nvSpPr>
            <p:spPr>
              <a:xfrm>
                <a:off x="4442007" y="1459230"/>
                <a:ext cx="66923" cy="458319"/>
              </a:xfrm>
              <a:custGeom>
                <a:avLst/>
                <a:gdLst/>
                <a:ahLst/>
                <a:cxnLst/>
                <a:rect l="l" t="t" r="r" b="b"/>
                <a:pathLst>
                  <a:path w="36" h="248" extrusionOk="0">
                    <a:moveTo>
                      <a:pt x="36" y="23"/>
                    </a:moveTo>
                    <a:cubicBezTo>
                      <a:pt x="36" y="10"/>
                      <a:pt x="28" y="0"/>
                      <a:pt x="18" y="0"/>
                    </a:cubicBezTo>
                    <a:cubicBezTo>
                      <a:pt x="8" y="0"/>
                      <a:pt x="0" y="10"/>
                      <a:pt x="0" y="23"/>
                    </a:cubicBezTo>
                    <a:cubicBezTo>
                      <a:pt x="0" y="225"/>
                      <a:pt x="0" y="225"/>
                      <a:pt x="0" y="225"/>
                    </a:cubicBezTo>
                    <a:cubicBezTo>
                      <a:pt x="0" y="238"/>
                      <a:pt x="8" y="248"/>
                      <a:pt x="18" y="248"/>
                    </a:cubicBezTo>
                    <a:cubicBezTo>
                      <a:pt x="28" y="248"/>
                      <a:pt x="36" y="238"/>
                      <a:pt x="36" y="225"/>
                    </a:cubicBezTo>
                    <a:lnTo>
                      <a:pt x="36" y="2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23" name="Google Shape;223;p9"/>
          <p:cNvGrpSpPr/>
          <p:nvPr/>
        </p:nvGrpSpPr>
        <p:grpSpPr>
          <a:xfrm>
            <a:off x="184075" y="23395"/>
            <a:ext cx="8461726" cy="4179175"/>
            <a:chOff x="184075" y="23395"/>
            <a:chExt cx="8461726" cy="4179175"/>
          </a:xfrm>
        </p:grpSpPr>
        <p:sp>
          <p:nvSpPr>
            <p:cNvPr id="224" name="Google Shape;224;p9"/>
            <p:cNvSpPr/>
            <p:nvPr/>
          </p:nvSpPr>
          <p:spPr>
            <a:xfrm>
              <a:off x="8319127" y="3880170"/>
              <a:ext cx="326675" cy="32240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9"/>
            <p:cNvSpPr/>
            <p:nvPr/>
          </p:nvSpPr>
          <p:spPr>
            <a:xfrm>
              <a:off x="614752" y="23395"/>
              <a:ext cx="326675" cy="32240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9"/>
            <p:cNvSpPr/>
            <p:nvPr/>
          </p:nvSpPr>
          <p:spPr>
            <a:xfrm>
              <a:off x="184075" y="492150"/>
              <a:ext cx="184575" cy="18215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23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99"/>
        <p:cNvGrpSpPr/>
        <p:nvPr/>
      </p:nvGrpSpPr>
      <p:grpSpPr>
        <a:xfrm>
          <a:off x="0" y="0"/>
          <a:ext cx="0" cy="0"/>
          <a:chOff x="0" y="0"/>
          <a:chExt cx="0" cy="0"/>
        </a:xfrm>
      </p:grpSpPr>
      <p:sp>
        <p:nvSpPr>
          <p:cNvPr id="300" name="Google Shape;300;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1" name="Google Shape;301;p14"/>
          <p:cNvSpPr txBox="1">
            <a:spLocks noGrp="1"/>
          </p:cNvSpPr>
          <p:nvPr>
            <p:ph type="subTitle" idx="1"/>
          </p:nvPr>
        </p:nvSpPr>
        <p:spPr>
          <a:xfrm>
            <a:off x="1524375" y="2060193"/>
            <a:ext cx="295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14"/>
          <p:cNvSpPr txBox="1">
            <a:spLocks noGrp="1"/>
          </p:cNvSpPr>
          <p:nvPr>
            <p:ph type="subTitle" idx="2"/>
          </p:nvPr>
        </p:nvSpPr>
        <p:spPr>
          <a:xfrm>
            <a:off x="5419075" y="2060193"/>
            <a:ext cx="295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3" name="Google Shape;303;p14"/>
          <p:cNvSpPr txBox="1">
            <a:spLocks noGrp="1"/>
          </p:cNvSpPr>
          <p:nvPr>
            <p:ph type="subTitle" idx="3"/>
          </p:nvPr>
        </p:nvSpPr>
        <p:spPr>
          <a:xfrm>
            <a:off x="1524375" y="3717175"/>
            <a:ext cx="295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4" name="Google Shape;304;p14"/>
          <p:cNvSpPr txBox="1">
            <a:spLocks noGrp="1"/>
          </p:cNvSpPr>
          <p:nvPr>
            <p:ph type="subTitle" idx="4"/>
          </p:nvPr>
        </p:nvSpPr>
        <p:spPr>
          <a:xfrm>
            <a:off x="5419075" y="3717175"/>
            <a:ext cx="295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5" name="Google Shape;305;p14"/>
          <p:cNvSpPr txBox="1">
            <a:spLocks noGrp="1"/>
          </p:cNvSpPr>
          <p:nvPr>
            <p:ph type="title" idx="5" hasCustomPrompt="1"/>
          </p:nvPr>
        </p:nvSpPr>
        <p:spPr>
          <a:xfrm>
            <a:off x="859275" y="1424275"/>
            <a:ext cx="6675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6" name="Google Shape;306;p14"/>
          <p:cNvSpPr txBox="1">
            <a:spLocks noGrp="1"/>
          </p:cNvSpPr>
          <p:nvPr>
            <p:ph type="title" idx="6" hasCustomPrompt="1"/>
          </p:nvPr>
        </p:nvSpPr>
        <p:spPr>
          <a:xfrm>
            <a:off x="859275" y="3080674"/>
            <a:ext cx="6675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7" name="Google Shape;307;p14"/>
          <p:cNvSpPr txBox="1">
            <a:spLocks noGrp="1"/>
          </p:cNvSpPr>
          <p:nvPr>
            <p:ph type="title" idx="7" hasCustomPrompt="1"/>
          </p:nvPr>
        </p:nvSpPr>
        <p:spPr>
          <a:xfrm>
            <a:off x="4753977" y="1424275"/>
            <a:ext cx="6651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8" name="Google Shape;308;p14"/>
          <p:cNvSpPr txBox="1">
            <a:spLocks noGrp="1"/>
          </p:cNvSpPr>
          <p:nvPr>
            <p:ph type="title" idx="8" hasCustomPrompt="1"/>
          </p:nvPr>
        </p:nvSpPr>
        <p:spPr>
          <a:xfrm>
            <a:off x="4753977" y="3080674"/>
            <a:ext cx="6651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9" name="Google Shape;309;p14"/>
          <p:cNvSpPr txBox="1">
            <a:spLocks noGrp="1"/>
          </p:cNvSpPr>
          <p:nvPr>
            <p:ph type="subTitle" idx="9"/>
          </p:nvPr>
        </p:nvSpPr>
        <p:spPr>
          <a:xfrm>
            <a:off x="1524375" y="1426525"/>
            <a:ext cx="2958000" cy="756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aloo 2 ExtraBold"/>
              <a:buNone/>
              <a:defRPr sz="2100">
                <a:solidFill>
                  <a:schemeClr val="dk1"/>
                </a:solidFill>
                <a:latin typeface="Baloo 2 ExtraBold"/>
                <a:ea typeface="Baloo 2 ExtraBold"/>
                <a:cs typeface="Baloo 2 ExtraBold"/>
                <a:sym typeface="Baloo 2 ExtraBold"/>
              </a:defRPr>
            </a:lvl1pPr>
            <a:lvl2pPr lvl="1"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2pPr>
            <a:lvl3pPr lvl="2"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3pPr>
            <a:lvl4pPr lvl="3"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4pPr>
            <a:lvl5pPr lvl="4"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5pPr>
            <a:lvl6pPr lvl="5"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6pPr>
            <a:lvl7pPr lvl="6"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7pPr>
            <a:lvl8pPr lvl="7"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8pPr>
            <a:lvl9pPr lvl="8"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9pPr>
          </a:lstStyle>
          <a:p>
            <a:endParaRPr/>
          </a:p>
        </p:txBody>
      </p:sp>
      <p:sp>
        <p:nvSpPr>
          <p:cNvPr id="310" name="Google Shape;310;p14"/>
          <p:cNvSpPr txBox="1">
            <a:spLocks noGrp="1"/>
          </p:cNvSpPr>
          <p:nvPr>
            <p:ph type="subTitle" idx="13"/>
          </p:nvPr>
        </p:nvSpPr>
        <p:spPr>
          <a:xfrm>
            <a:off x="5419075" y="1426525"/>
            <a:ext cx="2958000" cy="756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aloo 2 ExtraBold"/>
              <a:buNone/>
              <a:defRPr sz="2100">
                <a:solidFill>
                  <a:schemeClr val="dk1"/>
                </a:solidFill>
                <a:latin typeface="Baloo 2 ExtraBold"/>
                <a:ea typeface="Baloo 2 ExtraBold"/>
                <a:cs typeface="Baloo 2 ExtraBold"/>
                <a:sym typeface="Baloo 2 ExtraBold"/>
              </a:defRPr>
            </a:lvl1pPr>
            <a:lvl2pPr lvl="1"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2pPr>
            <a:lvl3pPr lvl="2"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3pPr>
            <a:lvl4pPr lvl="3"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4pPr>
            <a:lvl5pPr lvl="4"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5pPr>
            <a:lvl6pPr lvl="5"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6pPr>
            <a:lvl7pPr lvl="6"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7pPr>
            <a:lvl8pPr lvl="7"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8pPr>
            <a:lvl9pPr lvl="8"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9pPr>
          </a:lstStyle>
          <a:p>
            <a:endParaRPr/>
          </a:p>
        </p:txBody>
      </p:sp>
      <p:sp>
        <p:nvSpPr>
          <p:cNvPr id="311" name="Google Shape;311;p14"/>
          <p:cNvSpPr txBox="1">
            <a:spLocks noGrp="1"/>
          </p:cNvSpPr>
          <p:nvPr>
            <p:ph type="subTitle" idx="14"/>
          </p:nvPr>
        </p:nvSpPr>
        <p:spPr>
          <a:xfrm>
            <a:off x="1524375" y="3082997"/>
            <a:ext cx="2958000" cy="756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aloo 2 ExtraBold"/>
              <a:buNone/>
              <a:defRPr sz="2100">
                <a:solidFill>
                  <a:schemeClr val="dk1"/>
                </a:solidFill>
                <a:latin typeface="Baloo 2 ExtraBold"/>
                <a:ea typeface="Baloo 2 ExtraBold"/>
                <a:cs typeface="Baloo 2 ExtraBold"/>
                <a:sym typeface="Baloo 2 ExtraBold"/>
              </a:defRPr>
            </a:lvl1pPr>
            <a:lvl2pPr lvl="1"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2pPr>
            <a:lvl3pPr lvl="2"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3pPr>
            <a:lvl4pPr lvl="3"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4pPr>
            <a:lvl5pPr lvl="4"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5pPr>
            <a:lvl6pPr lvl="5"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6pPr>
            <a:lvl7pPr lvl="6"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7pPr>
            <a:lvl8pPr lvl="7"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8pPr>
            <a:lvl9pPr lvl="8"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9pPr>
          </a:lstStyle>
          <a:p>
            <a:endParaRPr/>
          </a:p>
        </p:txBody>
      </p:sp>
      <p:sp>
        <p:nvSpPr>
          <p:cNvPr id="312" name="Google Shape;312;p14"/>
          <p:cNvSpPr txBox="1">
            <a:spLocks noGrp="1"/>
          </p:cNvSpPr>
          <p:nvPr>
            <p:ph type="subTitle" idx="15"/>
          </p:nvPr>
        </p:nvSpPr>
        <p:spPr>
          <a:xfrm>
            <a:off x="5419075" y="3082997"/>
            <a:ext cx="2958000" cy="756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aloo 2 ExtraBold"/>
              <a:buNone/>
              <a:defRPr sz="2100">
                <a:solidFill>
                  <a:schemeClr val="dk1"/>
                </a:solidFill>
                <a:latin typeface="Baloo 2 ExtraBold"/>
                <a:ea typeface="Baloo 2 ExtraBold"/>
                <a:cs typeface="Baloo 2 ExtraBold"/>
                <a:sym typeface="Baloo 2 ExtraBold"/>
              </a:defRPr>
            </a:lvl1pPr>
            <a:lvl2pPr lvl="1"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2pPr>
            <a:lvl3pPr lvl="2"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3pPr>
            <a:lvl4pPr lvl="3"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4pPr>
            <a:lvl5pPr lvl="4"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5pPr>
            <a:lvl6pPr lvl="5"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6pPr>
            <a:lvl7pPr lvl="6"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7pPr>
            <a:lvl8pPr lvl="7"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8pPr>
            <a:lvl9pPr lvl="8" rtl="0">
              <a:lnSpc>
                <a:spcPct val="100000"/>
              </a:lnSpc>
              <a:spcBef>
                <a:spcPts val="0"/>
              </a:spcBef>
              <a:spcAft>
                <a:spcPts val="0"/>
              </a:spcAft>
              <a:buSzPts val="2400"/>
              <a:buFont typeface="Baloo 2 ExtraBold"/>
              <a:buNone/>
              <a:defRPr sz="2400">
                <a:latin typeface="Baloo 2 ExtraBold"/>
                <a:ea typeface="Baloo 2 ExtraBold"/>
                <a:cs typeface="Baloo 2 ExtraBold"/>
                <a:sym typeface="Baloo 2 ExtraBold"/>
              </a:defRPr>
            </a:lvl9pPr>
          </a:lstStyle>
          <a:p>
            <a:endParaRPr/>
          </a:p>
        </p:txBody>
      </p:sp>
      <p:grpSp>
        <p:nvGrpSpPr>
          <p:cNvPr id="313" name="Google Shape;313;p14"/>
          <p:cNvGrpSpPr/>
          <p:nvPr/>
        </p:nvGrpSpPr>
        <p:grpSpPr>
          <a:xfrm>
            <a:off x="-1037742" y="-2235586"/>
            <a:ext cx="11304662" cy="8284665"/>
            <a:chOff x="-1037742" y="-2235586"/>
            <a:chExt cx="11304662" cy="8284665"/>
          </a:xfrm>
        </p:grpSpPr>
        <p:sp>
          <p:nvSpPr>
            <p:cNvPr id="314" name="Google Shape;314;p14"/>
            <p:cNvSpPr/>
            <p:nvPr/>
          </p:nvSpPr>
          <p:spPr>
            <a:xfrm rot="-9487761">
              <a:off x="6826194" y="-1745977"/>
              <a:ext cx="3098926" cy="2433851"/>
            </a:xfrm>
            <a:custGeom>
              <a:avLst/>
              <a:gdLst/>
              <a:ahLst/>
              <a:cxnLst/>
              <a:rect l="l" t="t" r="r" b="b"/>
              <a:pathLst>
                <a:path w="4074" h="3197" extrusionOk="0">
                  <a:moveTo>
                    <a:pt x="3983" y="2497"/>
                  </a:moveTo>
                  <a:cubicBezTo>
                    <a:pt x="3980" y="2523"/>
                    <a:pt x="3975" y="2548"/>
                    <a:pt x="3968" y="2571"/>
                  </a:cubicBezTo>
                  <a:cubicBezTo>
                    <a:pt x="3966" y="2580"/>
                    <a:pt x="3964" y="2587"/>
                    <a:pt x="3962" y="2595"/>
                  </a:cubicBezTo>
                  <a:cubicBezTo>
                    <a:pt x="3771" y="3197"/>
                    <a:pt x="2600" y="3016"/>
                    <a:pt x="1861" y="2994"/>
                  </a:cubicBezTo>
                  <a:cubicBezTo>
                    <a:pt x="1433" y="2981"/>
                    <a:pt x="1481" y="3003"/>
                    <a:pt x="760" y="3052"/>
                  </a:cubicBezTo>
                  <a:cubicBezTo>
                    <a:pt x="197" y="3090"/>
                    <a:pt x="0" y="2833"/>
                    <a:pt x="22" y="2597"/>
                  </a:cubicBezTo>
                  <a:cubicBezTo>
                    <a:pt x="23" y="2587"/>
                    <a:pt x="24" y="2577"/>
                    <a:pt x="26" y="2568"/>
                  </a:cubicBezTo>
                  <a:cubicBezTo>
                    <a:pt x="36" y="2512"/>
                    <a:pt x="57" y="2458"/>
                    <a:pt x="89" y="2410"/>
                  </a:cubicBezTo>
                  <a:cubicBezTo>
                    <a:pt x="258" y="2153"/>
                    <a:pt x="362" y="2068"/>
                    <a:pt x="212" y="1184"/>
                  </a:cubicBezTo>
                  <a:cubicBezTo>
                    <a:pt x="61" y="301"/>
                    <a:pt x="599" y="342"/>
                    <a:pt x="1170" y="540"/>
                  </a:cubicBezTo>
                  <a:cubicBezTo>
                    <a:pt x="1742" y="737"/>
                    <a:pt x="2080" y="47"/>
                    <a:pt x="2797" y="24"/>
                  </a:cubicBezTo>
                  <a:cubicBezTo>
                    <a:pt x="3515" y="0"/>
                    <a:pt x="3528" y="537"/>
                    <a:pt x="3400" y="1116"/>
                  </a:cubicBezTo>
                  <a:cubicBezTo>
                    <a:pt x="3273" y="1695"/>
                    <a:pt x="4074" y="1779"/>
                    <a:pt x="3983" y="2497"/>
                  </a:cubicBezTo>
                  <a:close/>
                </a:path>
              </a:pathLst>
            </a:custGeom>
            <a:solidFill>
              <a:srgbClr val="CBDDFA">
                <a:alpha val="392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14"/>
            <p:cNvSpPr/>
            <p:nvPr/>
          </p:nvSpPr>
          <p:spPr>
            <a:xfrm rot="-9880295" flipH="1">
              <a:off x="-833926" y="3939881"/>
              <a:ext cx="2249342" cy="1844701"/>
            </a:xfrm>
            <a:custGeom>
              <a:avLst/>
              <a:gdLst/>
              <a:ahLst/>
              <a:cxnLst/>
              <a:rect l="l" t="t" r="r" b="b"/>
              <a:pathLst>
                <a:path w="1640321" h="1345239" extrusionOk="0">
                  <a:moveTo>
                    <a:pt x="263650" y="158105"/>
                  </a:moveTo>
                  <a:cubicBezTo>
                    <a:pt x="99775" y="297301"/>
                    <a:pt x="5701" y="511268"/>
                    <a:pt x="244" y="726212"/>
                  </a:cubicBezTo>
                  <a:cubicBezTo>
                    <a:pt x="-4399" y="909064"/>
                    <a:pt x="57096" y="1099248"/>
                    <a:pt x="192301" y="1222480"/>
                  </a:cubicBezTo>
                  <a:cubicBezTo>
                    <a:pt x="327506" y="1345712"/>
                    <a:pt x="541472" y="1387007"/>
                    <a:pt x="700216" y="1296028"/>
                  </a:cubicBezTo>
                  <a:cubicBezTo>
                    <a:pt x="819620" y="1227611"/>
                    <a:pt x="899277" y="1095338"/>
                    <a:pt x="1029677" y="1051274"/>
                  </a:cubicBezTo>
                  <a:cubicBezTo>
                    <a:pt x="1110719" y="1023907"/>
                    <a:pt x="1198847" y="1035229"/>
                    <a:pt x="1284205" y="1041419"/>
                  </a:cubicBezTo>
                  <a:cubicBezTo>
                    <a:pt x="1369482" y="1047527"/>
                    <a:pt x="1461112" y="1046550"/>
                    <a:pt x="1532462" y="999391"/>
                  </a:cubicBezTo>
                  <a:cubicBezTo>
                    <a:pt x="1628083" y="936105"/>
                    <a:pt x="1658626" y="803344"/>
                    <a:pt x="1630037" y="692247"/>
                  </a:cubicBezTo>
                  <a:cubicBezTo>
                    <a:pt x="1601530" y="581232"/>
                    <a:pt x="1525457" y="488706"/>
                    <a:pt x="1443845" y="408235"/>
                  </a:cubicBezTo>
                  <a:cubicBezTo>
                    <a:pt x="1213915" y="181562"/>
                    <a:pt x="880137" y="-67508"/>
                    <a:pt x="540576" y="16791"/>
                  </a:cubicBezTo>
                  <a:cubicBezTo>
                    <a:pt x="439172" y="42040"/>
                    <a:pt x="343389" y="90421"/>
                    <a:pt x="263650" y="15810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6" name="Google Shape;316;p14"/>
          <p:cNvGrpSpPr/>
          <p:nvPr/>
        </p:nvGrpSpPr>
        <p:grpSpPr>
          <a:xfrm>
            <a:off x="-49429" y="3983121"/>
            <a:ext cx="1527509" cy="1332112"/>
            <a:chOff x="-49429" y="3983121"/>
            <a:chExt cx="1527509" cy="1332112"/>
          </a:xfrm>
        </p:grpSpPr>
        <p:grpSp>
          <p:nvGrpSpPr>
            <p:cNvPr id="317" name="Google Shape;317;p14"/>
            <p:cNvGrpSpPr/>
            <p:nvPr/>
          </p:nvGrpSpPr>
          <p:grpSpPr>
            <a:xfrm>
              <a:off x="840880" y="4718150"/>
              <a:ext cx="637200" cy="597084"/>
              <a:chOff x="1932280" y="1331475"/>
              <a:chExt cx="637200" cy="597084"/>
            </a:xfrm>
          </p:grpSpPr>
          <p:sp>
            <p:nvSpPr>
              <p:cNvPr id="318" name="Google Shape;318;p14"/>
              <p:cNvSpPr/>
              <p:nvPr/>
            </p:nvSpPr>
            <p:spPr>
              <a:xfrm>
                <a:off x="1932280" y="1393658"/>
                <a:ext cx="637200" cy="5349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14"/>
              <p:cNvSpPr/>
              <p:nvPr/>
            </p:nvSpPr>
            <p:spPr>
              <a:xfrm>
                <a:off x="2033687" y="1869127"/>
                <a:ext cx="99300" cy="162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14"/>
              <p:cNvSpPr/>
              <p:nvPr/>
            </p:nvSpPr>
            <p:spPr>
              <a:xfrm>
                <a:off x="1977243" y="1857647"/>
                <a:ext cx="38400" cy="39300"/>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14"/>
              <p:cNvSpPr/>
              <p:nvPr/>
            </p:nvSpPr>
            <p:spPr>
              <a:xfrm>
                <a:off x="2432621" y="1869127"/>
                <a:ext cx="100500" cy="162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14"/>
              <p:cNvSpPr/>
              <p:nvPr/>
            </p:nvSpPr>
            <p:spPr>
              <a:xfrm>
                <a:off x="2377133" y="1857647"/>
                <a:ext cx="39300" cy="393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14"/>
              <p:cNvSpPr/>
              <p:nvPr/>
            </p:nvSpPr>
            <p:spPr>
              <a:xfrm>
                <a:off x="1932280" y="1331475"/>
                <a:ext cx="637146" cy="62184"/>
              </a:xfrm>
              <a:custGeom>
                <a:avLst/>
                <a:gdLst/>
                <a:ahLst/>
                <a:cxnLst/>
                <a:rect l="l" t="t" r="r" b="b"/>
                <a:pathLst>
                  <a:path w="729" h="71" extrusionOk="0">
                    <a:moveTo>
                      <a:pt x="695" y="0"/>
                    </a:moveTo>
                    <a:cubicBezTo>
                      <a:pt x="33" y="0"/>
                      <a:pt x="33" y="0"/>
                      <a:pt x="33" y="0"/>
                    </a:cubicBezTo>
                    <a:cubicBezTo>
                      <a:pt x="15" y="0"/>
                      <a:pt x="0" y="15"/>
                      <a:pt x="0" y="34"/>
                    </a:cubicBezTo>
                    <a:cubicBezTo>
                      <a:pt x="0" y="71"/>
                      <a:pt x="0" y="71"/>
                      <a:pt x="0" y="71"/>
                    </a:cubicBezTo>
                    <a:cubicBezTo>
                      <a:pt x="729" y="71"/>
                      <a:pt x="729" y="71"/>
                      <a:pt x="729" y="71"/>
                    </a:cubicBezTo>
                    <a:cubicBezTo>
                      <a:pt x="729" y="34"/>
                      <a:pt x="729" y="34"/>
                      <a:pt x="729" y="34"/>
                    </a:cubicBezTo>
                    <a:cubicBezTo>
                      <a:pt x="729" y="15"/>
                      <a:pt x="714" y="0"/>
                      <a:pt x="695"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14"/>
              <p:cNvSpPr/>
              <p:nvPr/>
            </p:nvSpPr>
            <p:spPr>
              <a:xfrm>
                <a:off x="1959067" y="1348695"/>
                <a:ext cx="28800" cy="288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14"/>
              <p:cNvSpPr/>
              <p:nvPr/>
            </p:nvSpPr>
            <p:spPr>
              <a:xfrm>
                <a:off x="2003074" y="1348695"/>
                <a:ext cx="28800" cy="288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14"/>
              <p:cNvSpPr/>
              <p:nvPr/>
            </p:nvSpPr>
            <p:spPr>
              <a:xfrm>
                <a:off x="2047081" y="1348695"/>
                <a:ext cx="29700" cy="288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14"/>
              <p:cNvSpPr/>
              <p:nvPr/>
            </p:nvSpPr>
            <p:spPr>
              <a:xfrm>
                <a:off x="2045167" y="1431925"/>
                <a:ext cx="411300" cy="4113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14"/>
              <p:cNvSpPr/>
              <p:nvPr/>
            </p:nvSpPr>
            <p:spPr>
              <a:xfrm>
                <a:off x="2115004" y="1502719"/>
                <a:ext cx="264042" cy="264042"/>
              </a:xfrm>
              <a:custGeom>
                <a:avLst/>
                <a:gdLst/>
                <a:ahLst/>
                <a:cxnLst/>
                <a:rect l="l" t="t" r="r" b="b"/>
                <a:pathLst>
                  <a:path w="302" h="301" extrusionOk="0">
                    <a:moveTo>
                      <a:pt x="151" y="151"/>
                    </a:moveTo>
                    <a:cubicBezTo>
                      <a:pt x="95" y="10"/>
                      <a:pt x="95" y="10"/>
                      <a:pt x="95" y="10"/>
                    </a:cubicBezTo>
                    <a:cubicBezTo>
                      <a:pt x="113" y="4"/>
                      <a:pt x="131" y="0"/>
                      <a:pt x="151" y="0"/>
                    </a:cubicBezTo>
                    <a:cubicBezTo>
                      <a:pt x="234" y="0"/>
                      <a:pt x="302" y="67"/>
                      <a:pt x="302" y="151"/>
                    </a:cubicBezTo>
                    <a:cubicBezTo>
                      <a:pt x="302" y="234"/>
                      <a:pt x="234" y="301"/>
                      <a:pt x="151" y="301"/>
                    </a:cubicBezTo>
                    <a:cubicBezTo>
                      <a:pt x="68" y="301"/>
                      <a:pt x="0" y="234"/>
                      <a:pt x="0" y="151"/>
                    </a:cubicBezTo>
                    <a:cubicBezTo>
                      <a:pt x="0" y="142"/>
                      <a:pt x="1" y="134"/>
                      <a:pt x="2" y="126"/>
                    </a:cubicBezTo>
                    <a:lnTo>
                      <a:pt x="151" y="151"/>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14"/>
              <p:cNvSpPr/>
              <p:nvPr/>
            </p:nvSpPr>
            <p:spPr>
              <a:xfrm>
                <a:off x="2093958" y="1495066"/>
                <a:ext cx="130108" cy="123412"/>
              </a:xfrm>
              <a:custGeom>
                <a:avLst/>
                <a:gdLst/>
                <a:ahLst/>
                <a:cxnLst/>
                <a:rect l="l" t="t" r="r" b="b"/>
                <a:pathLst>
                  <a:path w="149" h="141" extrusionOk="0">
                    <a:moveTo>
                      <a:pt x="0" y="116"/>
                    </a:moveTo>
                    <a:cubicBezTo>
                      <a:pt x="9" y="63"/>
                      <a:pt x="45" y="20"/>
                      <a:pt x="93" y="0"/>
                    </a:cubicBezTo>
                    <a:cubicBezTo>
                      <a:pt x="149" y="141"/>
                      <a:pt x="149" y="141"/>
                      <a:pt x="149" y="141"/>
                    </a:cubicBezTo>
                    <a:lnTo>
                      <a:pt x="0" y="11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0" name="Google Shape;330;p14"/>
            <p:cNvGrpSpPr/>
            <p:nvPr/>
          </p:nvGrpSpPr>
          <p:grpSpPr>
            <a:xfrm>
              <a:off x="-49429" y="3983121"/>
              <a:ext cx="588491" cy="951052"/>
              <a:chOff x="1062996" y="1340396"/>
              <a:chExt cx="588491" cy="951052"/>
            </a:xfrm>
          </p:grpSpPr>
          <p:sp>
            <p:nvSpPr>
              <p:cNvPr id="331" name="Google Shape;331;p14"/>
              <p:cNvSpPr/>
              <p:nvPr/>
            </p:nvSpPr>
            <p:spPr>
              <a:xfrm flipH="1">
                <a:off x="1127696" y="1466525"/>
                <a:ext cx="521965" cy="813973"/>
              </a:xfrm>
              <a:custGeom>
                <a:avLst/>
                <a:gdLst/>
                <a:ahLst/>
                <a:cxnLst/>
                <a:rect l="l" t="t" r="r" b="b"/>
                <a:pathLst>
                  <a:path w="313" h="487" extrusionOk="0">
                    <a:moveTo>
                      <a:pt x="115" y="395"/>
                    </a:moveTo>
                    <a:cubicBezTo>
                      <a:pt x="111" y="399"/>
                      <a:pt x="109" y="403"/>
                      <a:pt x="106" y="406"/>
                    </a:cubicBezTo>
                    <a:cubicBezTo>
                      <a:pt x="79" y="435"/>
                      <a:pt x="34" y="470"/>
                      <a:pt x="11" y="487"/>
                    </a:cubicBezTo>
                    <a:cubicBezTo>
                      <a:pt x="8" y="485"/>
                      <a:pt x="4" y="483"/>
                      <a:pt x="0" y="480"/>
                    </a:cubicBezTo>
                    <a:cubicBezTo>
                      <a:pt x="5" y="452"/>
                      <a:pt x="16" y="396"/>
                      <a:pt x="29" y="359"/>
                    </a:cubicBezTo>
                    <a:cubicBezTo>
                      <a:pt x="31" y="356"/>
                      <a:pt x="32" y="351"/>
                      <a:pt x="35" y="346"/>
                    </a:cubicBezTo>
                    <a:cubicBezTo>
                      <a:pt x="71" y="277"/>
                      <a:pt x="234" y="51"/>
                      <a:pt x="266" y="6"/>
                    </a:cubicBezTo>
                    <a:cubicBezTo>
                      <a:pt x="269" y="2"/>
                      <a:pt x="273" y="0"/>
                      <a:pt x="276" y="2"/>
                    </a:cubicBezTo>
                    <a:cubicBezTo>
                      <a:pt x="310" y="23"/>
                      <a:pt x="310" y="23"/>
                      <a:pt x="310" y="23"/>
                    </a:cubicBezTo>
                    <a:cubicBezTo>
                      <a:pt x="313" y="24"/>
                      <a:pt x="313" y="29"/>
                      <a:pt x="311" y="34"/>
                    </a:cubicBezTo>
                    <a:cubicBezTo>
                      <a:pt x="286" y="82"/>
                      <a:pt x="159" y="331"/>
                      <a:pt x="115" y="39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14"/>
              <p:cNvSpPr/>
              <p:nvPr/>
            </p:nvSpPr>
            <p:spPr>
              <a:xfrm flipH="1">
                <a:off x="1458031" y="2045067"/>
                <a:ext cx="191631" cy="235432"/>
              </a:xfrm>
              <a:custGeom>
                <a:avLst/>
                <a:gdLst/>
                <a:ahLst/>
                <a:cxnLst/>
                <a:rect l="l" t="t" r="r" b="b"/>
                <a:pathLst>
                  <a:path w="115" h="141" extrusionOk="0">
                    <a:moveTo>
                      <a:pt x="115" y="49"/>
                    </a:moveTo>
                    <a:cubicBezTo>
                      <a:pt x="111" y="53"/>
                      <a:pt x="109" y="57"/>
                      <a:pt x="106" y="60"/>
                    </a:cubicBezTo>
                    <a:cubicBezTo>
                      <a:pt x="79" y="89"/>
                      <a:pt x="34" y="124"/>
                      <a:pt x="11" y="141"/>
                    </a:cubicBezTo>
                    <a:cubicBezTo>
                      <a:pt x="8" y="139"/>
                      <a:pt x="4" y="137"/>
                      <a:pt x="0" y="134"/>
                    </a:cubicBezTo>
                    <a:cubicBezTo>
                      <a:pt x="5" y="106"/>
                      <a:pt x="16" y="50"/>
                      <a:pt x="29" y="13"/>
                    </a:cubicBezTo>
                    <a:cubicBezTo>
                      <a:pt x="31" y="10"/>
                      <a:pt x="32" y="5"/>
                      <a:pt x="35" y="0"/>
                    </a:cubicBezTo>
                    <a:lnTo>
                      <a:pt x="115"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14"/>
              <p:cNvSpPr/>
              <p:nvPr/>
            </p:nvSpPr>
            <p:spPr>
              <a:xfrm flipH="1">
                <a:off x="1622286" y="2258597"/>
                <a:ext cx="29201" cy="32851"/>
              </a:xfrm>
              <a:custGeom>
                <a:avLst/>
                <a:gdLst/>
                <a:ahLst/>
                <a:cxnLst/>
                <a:rect l="l" t="t" r="r" b="b"/>
                <a:pathLst>
                  <a:path w="18" h="20" extrusionOk="0">
                    <a:moveTo>
                      <a:pt x="2" y="0"/>
                    </a:moveTo>
                    <a:cubicBezTo>
                      <a:pt x="0" y="13"/>
                      <a:pt x="0" y="13"/>
                      <a:pt x="0" y="13"/>
                    </a:cubicBezTo>
                    <a:cubicBezTo>
                      <a:pt x="0" y="17"/>
                      <a:pt x="4" y="20"/>
                      <a:pt x="8" y="17"/>
                    </a:cubicBezTo>
                    <a:cubicBezTo>
                      <a:pt x="18" y="10"/>
                      <a:pt x="18" y="10"/>
                      <a:pt x="18" y="10"/>
                    </a:cubicBezTo>
                    <a:lnTo>
                      <a:pt x="2"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14"/>
              <p:cNvSpPr/>
              <p:nvPr/>
            </p:nvSpPr>
            <p:spPr>
              <a:xfrm flipH="1">
                <a:off x="1062996" y="1340396"/>
                <a:ext cx="98553" cy="107679"/>
              </a:xfrm>
              <a:custGeom>
                <a:avLst/>
                <a:gdLst/>
                <a:ahLst/>
                <a:cxnLst/>
                <a:rect l="l" t="t" r="r" b="b"/>
                <a:pathLst>
                  <a:path w="59" h="64" extrusionOk="0">
                    <a:moveTo>
                      <a:pt x="47" y="5"/>
                    </a:moveTo>
                    <a:cubicBezTo>
                      <a:pt x="47" y="5"/>
                      <a:pt x="47" y="5"/>
                      <a:pt x="47" y="5"/>
                    </a:cubicBezTo>
                    <a:cubicBezTo>
                      <a:pt x="37" y="0"/>
                      <a:pt x="26" y="3"/>
                      <a:pt x="20" y="12"/>
                    </a:cubicBezTo>
                    <a:cubicBezTo>
                      <a:pt x="0" y="44"/>
                      <a:pt x="0" y="44"/>
                      <a:pt x="0" y="44"/>
                    </a:cubicBezTo>
                    <a:cubicBezTo>
                      <a:pt x="33" y="64"/>
                      <a:pt x="33" y="64"/>
                      <a:pt x="33" y="64"/>
                    </a:cubicBezTo>
                    <a:cubicBezTo>
                      <a:pt x="53" y="32"/>
                      <a:pt x="53" y="32"/>
                      <a:pt x="53" y="32"/>
                    </a:cubicBezTo>
                    <a:cubicBezTo>
                      <a:pt x="59" y="23"/>
                      <a:pt x="56" y="11"/>
                      <a:pt x="47" y="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14"/>
              <p:cNvSpPr/>
              <p:nvPr/>
            </p:nvSpPr>
            <p:spPr>
              <a:xfrm flipH="1">
                <a:off x="1071120" y="1472001"/>
                <a:ext cx="155130" cy="366836"/>
              </a:xfrm>
              <a:custGeom>
                <a:avLst/>
                <a:gdLst/>
                <a:ahLst/>
                <a:cxnLst/>
                <a:rect l="l" t="t" r="r" b="b"/>
                <a:pathLst>
                  <a:path w="93" h="220" extrusionOk="0">
                    <a:moveTo>
                      <a:pt x="0" y="216"/>
                    </a:moveTo>
                    <a:cubicBezTo>
                      <a:pt x="76" y="34"/>
                      <a:pt x="76" y="34"/>
                      <a:pt x="76" y="34"/>
                    </a:cubicBezTo>
                    <a:cubicBezTo>
                      <a:pt x="77" y="32"/>
                      <a:pt x="76" y="31"/>
                      <a:pt x="75" y="30"/>
                    </a:cubicBezTo>
                    <a:cubicBezTo>
                      <a:pt x="46" y="12"/>
                      <a:pt x="46" y="12"/>
                      <a:pt x="46" y="12"/>
                    </a:cubicBezTo>
                    <a:cubicBezTo>
                      <a:pt x="54" y="0"/>
                      <a:pt x="54" y="0"/>
                      <a:pt x="54" y="0"/>
                    </a:cubicBezTo>
                    <a:cubicBezTo>
                      <a:pt x="83" y="17"/>
                      <a:pt x="83" y="17"/>
                      <a:pt x="83" y="17"/>
                    </a:cubicBezTo>
                    <a:cubicBezTo>
                      <a:pt x="90" y="22"/>
                      <a:pt x="93" y="31"/>
                      <a:pt x="90" y="40"/>
                    </a:cubicBezTo>
                    <a:cubicBezTo>
                      <a:pt x="90" y="40"/>
                      <a:pt x="29" y="185"/>
                      <a:pt x="22" y="203"/>
                    </a:cubicBezTo>
                    <a:cubicBezTo>
                      <a:pt x="15" y="220"/>
                      <a:pt x="0" y="216"/>
                      <a:pt x="0" y="21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14"/>
              <p:cNvSpPr/>
              <p:nvPr/>
            </p:nvSpPr>
            <p:spPr>
              <a:xfrm flipH="1">
                <a:off x="1089372" y="1408123"/>
                <a:ext cx="142354" cy="118629"/>
              </a:xfrm>
              <a:custGeom>
                <a:avLst/>
                <a:gdLst/>
                <a:ahLst/>
                <a:cxnLst/>
                <a:rect l="l" t="t" r="r" b="b"/>
                <a:pathLst>
                  <a:path w="85" h="71" extrusionOk="0">
                    <a:moveTo>
                      <a:pt x="83" y="39"/>
                    </a:moveTo>
                    <a:cubicBezTo>
                      <a:pt x="21" y="2"/>
                      <a:pt x="21" y="2"/>
                      <a:pt x="21" y="2"/>
                    </a:cubicBezTo>
                    <a:cubicBezTo>
                      <a:pt x="19" y="0"/>
                      <a:pt x="16" y="2"/>
                      <a:pt x="14" y="4"/>
                    </a:cubicBezTo>
                    <a:cubicBezTo>
                      <a:pt x="2" y="25"/>
                      <a:pt x="2" y="25"/>
                      <a:pt x="2" y="25"/>
                    </a:cubicBezTo>
                    <a:cubicBezTo>
                      <a:pt x="0" y="28"/>
                      <a:pt x="0" y="31"/>
                      <a:pt x="2" y="32"/>
                    </a:cubicBezTo>
                    <a:cubicBezTo>
                      <a:pt x="64" y="70"/>
                      <a:pt x="64" y="70"/>
                      <a:pt x="64" y="70"/>
                    </a:cubicBezTo>
                    <a:cubicBezTo>
                      <a:pt x="67" y="71"/>
                      <a:pt x="70" y="70"/>
                      <a:pt x="71" y="67"/>
                    </a:cubicBezTo>
                    <a:cubicBezTo>
                      <a:pt x="84" y="47"/>
                      <a:pt x="84" y="47"/>
                      <a:pt x="84" y="47"/>
                    </a:cubicBezTo>
                    <a:cubicBezTo>
                      <a:pt x="85" y="44"/>
                      <a:pt x="85" y="41"/>
                      <a:pt x="83" y="3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37" name="Google Shape;337;p14"/>
          <p:cNvGrpSpPr/>
          <p:nvPr/>
        </p:nvGrpSpPr>
        <p:grpSpPr>
          <a:xfrm>
            <a:off x="393327" y="100000"/>
            <a:ext cx="8498675" cy="4378045"/>
            <a:chOff x="393327" y="100000"/>
            <a:chExt cx="8498675" cy="4378045"/>
          </a:xfrm>
        </p:grpSpPr>
        <p:sp>
          <p:nvSpPr>
            <p:cNvPr id="338" name="Google Shape;338;p14"/>
            <p:cNvSpPr/>
            <p:nvPr/>
          </p:nvSpPr>
          <p:spPr>
            <a:xfrm>
              <a:off x="393327" y="4155645"/>
              <a:ext cx="326675" cy="32240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14"/>
            <p:cNvSpPr/>
            <p:nvPr/>
          </p:nvSpPr>
          <p:spPr>
            <a:xfrm>
              <a:off x="8565327" y="378295"/>
              <a:ext cx="326675" cy="32240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14"/>
            <p:cNvSpPr/>
            <p:nvPr/>
          </p:nvSpPr>
          <p:spPr>
            <a:xfrm>
              <a:off x="8246200" y="100000"/>
              <a:ext cx="184575" cy="18215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_11">
    <p:spTree>
      <p:nvGrpSpPr>
        <p:cNvPr id="1" name="Shape 383"/>
        <p:cNvGrpSpPr/>
        <p:nvPr/>
      </p:nvGrpSpPr>
      <p:grpSpPr>
        <a:xfrm>
          <a:off x="0" y="0"/>
          <a:ext cx="0" cy="0"/>
          <a:chOff x="0" y="0"/>
          <a:chExt cx="0" cy="0"/>
        </a:xfrm>
      </p:grpSpPr>
      <p:sp>
        <p:nvSpPr>
          <p:cNvPr id="384" name="Google Shape;384;p1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5" name="Google Shape;385;p16"/>
          <p:cNvSpPr txBox="1">
            <a:spLocks noGrp="1"/>
          </p:cNvSpPr>
          <p:nvPr>
            <p:ph type="subTitle" idx="1"/>
          </p:nvPr>
        </p:nvSpPr>
        <p:spPr>
          <a:xfrm>
            <a:off x="1846600" y="1065425"/>
            <a:ext cx="5005200" cy="3236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1400"/>
              <a:buFont typeface="Arial"/>
              <a:buChar char="●"/>
              <a:defRPr sz="1400"/>
            </a:lvl1pPr>
            <a:lvl2pPr lvl="1" algn="ctr" rtl="0">
              <a:lnSpc>
                <a:spcPct val="100000"/>
              </a:lnSpc>
              <a:spcBef>
                <a:spcPts val="0"/>
              </a:spcBef>
              <a:spcAft>
                <a:spcPts val="0"/>
              </a:spcAft>
              <a:buClr>
                <a:srgbClr val="000000"/>
              </a:buClr>
              <a:buSzPts val="1400"/>
              <a:buFont typeface="Arial"/>
              <a:buChar char="○"/>
              <a:defRPr/>
            </a:lvl2pPr>
            <a:lvl3pPr lvl="2" algn="ctr" rtl="0">
              <a:lnSpc>
                <a:spcPct val="100000"/>
              </a:lnSpc>
              <a:spcBef>
                <a:spcPts val="0"/>
              </a:spcBef>
              <a:spcAft>
                <a:spcPts val="0"/>
              </a:spcAft>
              <a:buClr>
                <a:srgbClr val="000000"/>
              </a:buClr>
              <a:buSzPts val="1400"/>
              <a:buFont typeface="Arial"/>
              <a:buChar char="■"/>
              <a:defRPr/>
            </a:lvl3pPr>
            <a:lvl4pPr lvl="3" algn="ctr" rtl="0">
              <a:lnSpc>
                <a:spcPct val="100000"/>
              </a:lnSpc>
              <a:spcBef>
                <a:spcPts val="0"/>
              </a:spcBef>
              <a:spcAft>
                <a:spcPts val="0"/>
              </a:spcAft>
              <a:buClr>
                <a:srgbClr val="000000"/>
              </a:buClr>
              <a:buSzPts val="1400"/>
              <a:buFont typeface="Arial"/>
              <a:buChar char="●"/>
              <a:defRPr/>
            </a:lvl4pPr>
            <a:lvl5pPr lvl="4" algn="ctr" rtl="0">
              <a:lnSpc>
                <a:spcPct val="100000"/>
              </a:lnSpc>
              <a:spcBef>
                <a:spcPts val="0"/>
              </a:spcBef>
              <a:spcAft>
                <a:spcPts val="0"/>
              </a:spcAft>
              <a:buClr>
                <a:srgbClr val="000000"/>
              </a:buClr>
              <a:buSzPts val="1400"/>
              <a:buFont typeface="Arial"/>
              <a:buChar char="○"/>
              <a:defRPr/>
            </a:lvl5pPr>
            <a:lvl6pPr lvl="5" algn="ctr" rtl="0">
              <a:lnSpc>
                <a:spcPct val="100000"/>
              </a:lnSpc>
              <a:spcBef>
                <a:spcPts val="0"/>
              </a:spcBef>
              <a:spcAft>
                <a:spcPts val="0"/>
              </a:spcAft>
              <a:buClr>
                <a:srgbClr val="000000"/>
              </a:buClr>
              <a:buSzPts val="1400"/>
              <a:buFont typeface="Arial"/>
              <a:buChar char="■"/>
              <a:defRPr/>
            </a:lvl6pPr>
            <a:lvl7pPr lvl="6" algn="ctr" rtl="0">
              <a:lnSpc>
                <a:spcPct val="100000"/>
              </a:lnSpc>
              <a:spcBef>
                <a:spcPts val="0"/>
              </a:spcBef>
              <a:spcAft>
                <a:spcPts val="0"/>
              </a:spcAft>
              <a:buClr>
                <a:srgbClr val="000000"/>
              </a:buClr>
              <a:buSzPts val="1400"/>
              <a:buFont typeface="Arial"/>
              <a:buChar char="●"/>
              <a:defRPr/>
            </a:lvl7pPr>
            <a:lvl8pPr lvl="7" algn="ctr" rtl="0">
              <a:lnSpc>
                <a:spcPct val="100000"/>
              </a:lnSpc>
              <a:spcBef>
                <a:spcPts val="0"/>
              </a:spcBef>
              <a:spcAft>
                <a:spcPts val="0"/>
              </a:spcAft>
              <a:buClr>
                <a:srgbClr val="000000"/>
              </a:buClr>
              <a:buSzPts val="1400"/>
              <a:buFont typeface="Arial"/>
              <a:buChar char="○"/>
              <a:defRPr/>
            </a:lvl8pPr>
            <a:lvl9pPr lvl="8" algn="ctr" rtl="0">
              <a:lnSpc>
                <a:spcPct val="100000"/>
              </a:lnSpc>
              <a:spcBef>
                <a:spcPts val="0"/>
              </a:spcBef>
              <a:spcAft>
                <a:spcPts val="0"/>
              </a:spcAft>
              <a:buClr>
                <a:srgbClr val="000000"/>
              </a:buClr>
              <a:buSzPts val="1400"/>
              <a:buFont typeface="Arial"/>
              <a:buChar char="■"/>
              <a:defRPr/>
            </a:lvl9pPr>
          </a:lstStyle>
          <a:p>
            <a:endParaRPr/>
          </a:p>
        </p:txBody>
      </p:sp>
      <p:grpSp>
        <p:nvGrpSpPr>
          <p:cNvPr id="386" name="Google Shape;386;p16"/>
          <p:cNvGrpSpPr/>
          <p:nvPr/>
        </p:nvGrpSpPr>
        <p:grpSpPr>
          <a:xfrm>
            <a:off x="-1612427" y="-1583794"/>
            <a:ext cx="13680176" cy="9527191"/>
            <a:chOff x="-1612427" y="-1583794"/>
            <a:chExt cx="13680176" cy="9527191"/>
          </a:xfrm>
        </p:grpSpPr>
        <p:sp>
          <p:nvSpPr>
            <p:cNvPr id="387" name="Google Shape;387;p16"/>
            <p:cNvSpPr/>
            <p:nvPr/>
          </p:nvSpPr>
          <p:spPr>
            <a:xfrm rot="7128936">
              <a:off x="6088123" y="2417769"/>
              <a:ext cx="5631417" cy="4125872"/>
            </a:xfrm>
            <a:custGeom>
              <a:avLst/>
              <a:gdLst/>
              <a:ahLst/>
              <a:cxnLst/>
              <a:rect l="l" t="t" r="r" b="b"/>
              <a:pathLst>
                <a:path w="616186" h="397857" extrusionOk="0">
                  <a:moveTo>
                    <a:pt x="313618" y="7724"/>
                  </a:moveTo>
                  <a:cubicBezTo>
                    <a:pt x="247889" y="-5144"/>
                    <a:pt x="177517" y="-3516"/>
                    <a:pt x="116756" y="24747"/>
                  </a:cubicBezTo>
                  <a:cubicBezTo>
                    <a:pt x="56077" y="53010"/>
                    <a:pt x="6963" y="110839"/>
                    <a:pt x="610" y="177546"/>
                  </a:cubicBezTo>
                  <a:cubicBezTo>
                    <a:pt x="-5743" y="244171"/>
                    <a:pt x="38158" y="315439"/>
                    <a:pt x="103561" y="329692"/>
                  </a:cubicBezTo>
                  <a:cubicBezTo>
                    <a:pt x="172467" y="344679"/>
                    <a:pt x="243002" y="298660"/>
                    <a:pt x="312478" y="310633"/>
                  </a:cubicBezTo>
                  <a:cubicBezTo>
                    <a:pt x="353365" y="317638"/>
                    <a:pt x="387818" y="343701"/>
                    <a:pt x="423167" y="365367"/>
                  </a:cubicBezTo>
                  <a:cubicBezTo>
                    <a:pt x="458516" y="387032"/>
                    <a:pt x="500380" y="405358"/>
                    <a:pt x="540453" y="394770"/>
                  </a:cubicBezTo>
                  <a:cubicBezTo>
                    <a:pt x="598445" y="379457"/>
                    <a:pt x="625730" y="307619"/>
                    <a:pt x="613187" y="248976"/>
                  </a:cubicBezTo>
                  <a:cubicBezTo>
                    <a:pt x="581829" y="101879"/>
                    <a:pt x="448090" y="34195"/>
                    <a:pt x="313618" y="7724"/>
                  </a:cubicBezTo>
                  <a:close/>
                </a:path>
              </a:pathLst>
            </a:custGeom>
            <a:solidFill>
              <a:srgbClr val="CBDDFA">
                <a:alpha val="39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16"/>
            <p:cNvSpPr/>
            <p:nvPr/>
          </p:nvSpPr>
          <p:spPr>
            <a:xfrm rot="-2861827">
              <a:off x="-1306536" y="-871781"/>
              <a:ext cx="2847247" cy="2086224"/>
            </a:xfrm>
            <a:custGeom>
              <a:avLst/>
              <a:gdLst/>
              <a:ahLst/>
              <a:cxnLst/>
              <a:rect l="l" t="t" r="r" b="b"/>
              <a:pathLst>
                <a:path w="616186" h="397857" extrusionOk="0">
                  <a:moveTo>
                    <a:pt x="313618" y="7724"/>
                  </a:moveTo>
                  <a:cubicBezTo>
                    <a:pt x="247889" y="-5144"/>
                    <a:pt x="177517" y="-3516"/>
                    <a:pt x="116756" y="24747"/>
                  </a:cubicBezTo>
                  <a:cubicBezTo>
                    <a:pt x="56077" y="53010"/>
                    <a:pt x="6963" y="110839"/>
                    <a:pt x="610" y="177546"/>
                  </a:cubicBezTo>
                  <a:cubicBezTo>
                    <a:pt x="-5743" y="244171"/>
                    <a:pt x="38158" y="315439"/>
                    <a:pt x="103561" y="329692"/>
                  </a:cubicBezTo>
                  <a:cubicBezTo>
                    <a:pt x="172467" y="344679"/>
                    <a:pt x="243002" y="298660"/>
                    <a:pt x="312478" y="310633"/>
                  </a:cubicBezTo>
                  <a:cubicBezTo>
                    <a:pt x="353365" y="317638"/>
                    <a:pt x="387818" y="343701"/>
                    <a:pt x="423167" y="365367"/>
                  </a:cubicBezTo>
                  <a:cubicBezTo>
                    <a:pt x="458516" y="387032"/>
                    <a:pt x="500380" y="405358"/>
                    <a:pt x="540453" y="394770"/>
                  </a:cubicBezTo>
                  <a:cubicBezTo>
                    <a:pt x="598445" y="379457"/>
                    <a:pt x="625730" y="307619"/>
                    <a:pt x="613187" y="248976"/>
                  </a:cubicBezTo>
                  <a:cubicBezTo>
                    <a:pt x="581829" y="101879"/>
                    <a:pt x="448090" y="34195"/>
                    <a:pt x="313618" y="77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9" name="Google Shape;389;p16"/>
          <p:cNvSpPr/>
          <p:nvPr/>
        </p:nvSpPr>
        <p:spPr>
          <a:xfrm>
            <a:off x="8558433" y="3047281"/>
            <a:ext cx="301600" cy="497575"/>
          </a:xfrm>
          <a:custGeom>
            <a:avLst/>
            <a:gdLst/>
            <a:ahLst/>
            <a:cxnLst/>
            <a:rect l="l" t="t" r="r" b="b"/>
            <a:pathLst>
              <a:path w="271" h="447" extrusionOk="0">
                <a:moveTo>
                  <a:pt x="271" y="234"/>
                </a:moveTo>
                <a:lnTo>
                  <a:pt x="135" y="0"/>
                </a:lnTo>
                <a:lnTo>
                  <a:pt x="0" y="234"/>
                </a:lnTo>
                <a:lnTo>
                  <a:pt x="69" y="234"/>
                </a:lnTo>
                <a:lnTo>
                  <a:pt x="69" y="447"/>
                </a:lnTo>
                <a:lnTo>
                  <a:pt x="201" y="447"/>
                </a:lnTo>
                <a:lnTo>
                  <a:pt x="201" y="234"/>
                </a:lnTo>
                <a:lnTo>
                  <a:pt x="271" y="234"/>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0" name="Google Shape;390;p16"/>
          <p:cNvGrpSpPr/>
          <p:nvPr/>
        </p:nvGrpSpPr>
        <p:grpSpPr>
          <a:xfrm>
            <a:off x="201327" y="80250"/>
            <a:ext cx="405111" cy="812320"/>
            <a:chOff x="201327" y="80250"/>
            <a:chExt cx="405111" cy="812320"/>
          </a:xfrm>
        </p:grpSpPr>
        <p:sp>
          <p:nvSpPr>
            <p:cNvPr id="391" name="Google Shape;391;p16"/>
            <p:cNvSpPr/>
            <p:nvPr/>
          </p:nvSpPr>
          <p:spPr>
            <a:xfrm>
              <a:off x="201327" y="570170"/>
              <a:ext cx="326675" cy="32240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16"/>
            <p:cNvSpPr/>
            <p:nvPr/>
          </p:nvSpPr>
          <p:spPr>
            <a:xfrm>
              <a:off x="421863" y="80250"/>
              <a:ext cx="184575" cy="18215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09"/>
        <p:cNvGrpSpPr/>
        <p:nvPr/>
      </p:nvGrpSpPr>
      <p:grpSpPr>
        <a:xfrm>
          <a:off x="0" y="0"/>
          <a:ext cx="0" cy="0"/>
          <a:chOff x="0" y="0"/>
          <a:chExt cx="0" cy="0"/>
        </a:xfrm>
      </p:grpSpPr>
      <p:grpSp>
        <p:nvGrpSpPr>
          <p:cNvPr id="510" name="Google Shape;510;p22"/>
          <p:cNvGrpSpPr/>
          <p:nvPr/>
        </p:nvGrpSpPr>
        <p:grpSpPr>
          <a:xfrm>
            <a:off x="-2106233" y="-952769"/>
            <a:ext cx="12545486" cy="8509944"/>
            <a:chOff x="-2106233" y="-952769"/>
            <a:chExt cx="12545486" cy="8509944"/>
          </a:xfrm>
        </p:grpSpPr>
        <p:sp>
          <p:nvSpPr>
            <p:cNvPr id="511" name="Google Shape;511;p22"/>
            <p:cNvSpPr/>
            <p:nvPr/>
          </p:nvSpPr>
          <p:spPr>
            <a:xfrm rot="7341459" flipH="1">
              <a:off x="-1767562" y="4061175"/>
              <a:ext cx="3409980" cy="2678150"/>
            </a:xfrm>
            <a:custGeom>
              <a:avLst/>
              <a:gdLst/>
              <a:ahLst/>
              <a:cxnLst/>
              <a:rect l="l" t="t" r="r" b="b"/>
              <a:pathLst>
                <a:path w="4074" h="3197" extrusionOk="0">
                  <a:moveTo>
                    <a:pt x="3983" y="2497"/>
                  </a:moveTo>
                  <a:cubicBezTo>
                    <a:pt x="3980" y="2523"/>
                    <a:pt x="3975" y="2548"/>
                    <a:pt x="3968" y="2571"/>
                  </a:cubicBezTo>
                  <a:cubicBezTo>
                    <a:pt x="3966" y="2580"/>
                    <a:pt x="3964" y="2587"/>
                    <a:pt x="3962" y="2595"/>
                  </a:cubicBezTo>
                  <a:cubicBezTo>
                    <a:pt x="3771" y="3197"/>
                    <a:pt x="2600" y="3016"/>
                    <a:pt x="1861" y="2994"/>
                  </a:cubicBezTo>
                  <a:cubicBezTo>
                    <a:pt x="1433" y="2981"/>
                    <a:pt x="1481" y="3003"/>
                    <a:pt x="760" y="3052"/>
                  </a:cubicBezTo>
                  <a:cubicBezTo>
                    <a:pt x="197" y="3090"/>
                    <a:pt x="0" y="2833"/>
                    <a:pt x="22" y="2597"/>
                  </a:cubicBezTo>
                  <a:cubicBezTo>
                    <a:pt x="23" y="2587"/>
                    <a:pt x="24" y="2577"/>
                    <a:pt x="26" y="2568"/>
                  </a:cubicBezTo>
                  <a:cubicBezTo>
                    <a:pt x="36" y="2512"/>
                    <a:pt x="57" y="2458"/>
                    <a:pt x="89" y="2410"/>
                  </a:cubicBezTo>
                  <a:cubicBezTo>
                    <a:pt x="258" y="2153"/>
                    <a:pt x="362" y="2068"/>
                    <a:pt x="212" y="1184"/>
                  </a:cubicBezTo>
                  <a:cubicBezTo>
                    <a:pt x="61" y="301"/>
                    <a:pt x="599" y="342"/>
                    <a:pt x="1170" y="540"/>
                  </a:cubicBezTo>
                  <a:cubicBezTo>
                    <a:pt x="1742" y="737"/>
                    <a:pt x="2080" y="47"/>
                    <a:pt x="2797" y="24"/>
                  </a:cubicBezTo>
                  <a:cubicBezTo>
                    <a:pt x="3515" y="0"/>
                    <a:pt x="3528" y="537"/>
                    <a:pt x="3400" y="1116"/>
                  </a:cubicBezTo>
                  <a:cubicBezTo>
                    <a:pt x="3273" y="1695"/>
                    <a:pt x="4074" y="1779"/>
                    <a:pt x="3983" y="2497"/>
                  </a:cubicBezTo>
                  <a:close/>
                </a:path>
              </a:pathLst>
            </a:custGeom>
            <a:solidFill>
              <a:srgbClr val="CBDDFA">
                <a:alpha val="392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22"/>
            <p:cNvSpPr/>
            <p:nvPr/>
          </p:nvSpPr>
          <p:spPr>
            <a:xfrm rot="10245665">
              <a:off x="8058163" y="-784291"/>
              <a:ext cx="2247692" cy="1843349"/>
            </a:xfrm>
            <a:custGeom>
              <a:avLst/>
              <a:gdLst/>
              <a:ahLst/>
              <a:cxnLst/>
              <a:rect l="l" t="t" r="r" b="b"/>
              <a:pathLst>
                <a:path w="1640321" h="1345239" extrusionOk="0">
                  <a:moveTo>
                    <a:pt x="263650" y="158105"/>
                  </a:moveTo>
                  <a:cubicBezTo>
                    <a:pt x="99775" y="297301"/>
                    <a:pt x="5701" y="511268"/>
                    <a:pt x="244" y="726212"/>
                  </a:cubicBezTo>
                  <a:cubicBezTo>
                    <a:pt x="-4399" y="909064"/>
                    <a:pt x="57096" y="1099248"/>
                    <a:pt x="192301" y="1222480"/>
                  </a:cubicBezTo>
                  <a:cubicBezTo>
                    <a:pt x="327506" y="1345712"/>
                    <a:pt x="541472" y="1387007"/>
                    <a:pt x="700216" y="1296028"/>
                  </a:cubicBezTo>
                  <a:cubicBezTo>
                    <a:pt x="819620" y="1227611"/>
                    <a:pt x="899277" y="1095338"/>
                    <a:pt x="1029677" y="1051274"/>
                  </a:cubicBezTo>
                  <a:cubicBezTo>
                    <a:pt x="1110719" y="1023907"/>
                    <a:pt x="1198847" y="1035229"/>
                    <a:pt x="1284205" y="1041419"/>
                  </a:cubicBezTo>
                  <a:cubicBezTo>
                    <a:pt x="1369482" y="1047527"/>
                    <a:pt x="1461112" y="1046550"/>
                    <a:pt x="1532462" y="999391"/>
                  </a:cubicBezTo>
                  <a:cubicBezTo>
                    <a:pt x="1628083" y="936105"/>
                    <a:pt x="1658626" y="803344"/>
                    <a:pt x="1630037" y="692247"/>
                  </a:cubicBezTo>
                  <a:cubicBezTo>
                    <a:pt x="1601530" y="581232"/>
                    <a:pt x="1525457" y="488706"/>
                    <a:pt x="1443845" y="408235"/>
                  </a:cubicBezTo>
                  <a:cubicBezTo>
                    <a:pt x="1213915" y="181562"/>
                    <a:pt x="880137" y="-67508"/>
                    <a:pt x="540576" y="16791"/>
                  </a:cubicBezTo>
                  <a:cubicBezTo>
                    <a:pt x="439172" y="42040"/>
                    <a:pt x="343389" y="90421"/>
                    <a:pt x="263650" y="15810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13" name="Google Shape;513;p22"/>
          <p:cNvGrpSpPr/>
          <p:nvPr/>
        </p:nvGrpSpPr>
        <p:grpSpPr>
          <a:xfrm>
            <a:off x="1087005" y="172450"/>
            <a:ext cx="7905012" cy="4753945"/>
            <a:chOff x="1087005" y="172450"/>
            <a:chExt cx="7905012" cy="4753945"/>
          </a:xfrm>
        </p:grpSpPr>
        <p:sp>
          <p:nvSpPr>
            <p:cNvPr id="514" name="Google Shape;514;p22"/>
            <p:cNvSpPr/>
            <p:nvPr/>
          </p:nvSpPr>
          <p:spPr>
            <a:xfrm flipH="1">
              <a:off x="1087005" y="4603995"/>
              <a:ext cx="326675" cy="32240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515;p22"/>
            <p:cNvSpPr/>
            <p:nvPr/>
          </p:nvSpPr>
          <p:spPr>
            <a:xfrm flipH="1">
              <a:off x="8665343" y="770495"/>
              <a:ext cx="326675" cy="32240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22"/>
            <p:cNvSpPr/>
            <p:nvPr/>
          </p:nvSpPr>
          <p:spPr>
            <a:xfrm flipH="1">
              <a:off x="8430782" y="172450"/>
              <a:ext cx="184575" cy="18215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17" name="Google Shape;517;p22"/>
          <p:cNvGrpSpPr/>
          <p:nvPr/>
        </p:nvGrpSpPr>
        <p:grpSpPr>
          <a:xfrm>
            <a:off x="-335165" y="3759862"/>
            <a:ext cx="1253120" cy="1142272"/>
            <a:chOff x="-335165" y="3759862"/>
            <a:chExt cx="1253120" cy="1142272"/>
          </a:xfrm>
        </p:grpSpPr>
        <p:grpSp>
          <p:nvGrpSpPr>
            <p:cNvPr id="518" name="Google Shape;518;p22"/>
            <p:cNvGrpSpPr/>
            <p:nvPr/>
          </p:nvGrpSpPr>
          <p:grpSpPr>
            <a:xfrm flipH="1">
              <a:off x="510249" y="4497559"/>
              <a:ext cx="407706" cy="388498"/>
              <a:chOff x="2884583" y="645291"/>
              <a:chExt cx="285089" cy="271696"/>
            </a:xfrm>
          </p:grpSpPr>
          <p:sp>
            <p:nvSpPr>
              <p:cNvPr id="519" name="Google Shape;519;p22"/>
              <p:cNvSpPr/>
              <p:nvPr/>
            </p:nvSpPr>
            <p:spPr>
              <a:xfrm>
                <a:off x="2905629" y="652944"/>
                <a:ext cx="264042" cy="264042"/>
              </a:xfrm>
              <a:custGeom>
                <a:avLst/>
                <a:gdLst/>
                <a:ahLst/>
                <a:cxnLst/>
                <a:rect l="l" t="t" r="r" b="b"/>
                <a:pathLst>
                  <a:path w="302" h="301" extrusionOk="0">
                    <a:moveTo>
                      <a:pt x="151" y="151"/>
                    </a:moveTo>
                    <a:cubicBezTo>
                      <a:pt x="95" y="10"/>
                      <a:pt x="95" y="10"/>
                      <a:pt x="95" y="10"/>
                    </a:cubicBezTo>
                    <a:cubicBezTo>
                      <a:pt x="113" y="4"/>
                      <a:pt x="131" y="0"/>
                      <a:pt x="151" y="0"/>
                    </a:cubicBezTo>
                    <a:cubicBezTo>
                      <a:pt x="234" y="0"/>
                      <a:pt x="302" y="67"/>
                      <a:pt x="302" y="151"/>
                    </a:cubicBezTo>
                    <a:cubicBezTo>
                      <a:pt x="302" y="234"/>
                      <a:pt x="234" y="301"/>
                      <a:pt x="151" y="301"/>
                    </a:cubicBezTo>
                    <a:cubicBezTo>
                      <a:pt x="68" y="301"/>
                      <a:pt x="0" y="234"/>
                      <a:pt x="0" y="151"/>
                    </a:cubicBezTo>
                    <a:cubicBezTo>
                      <a:pt x="0" y="142"/>
                      <a:pt x="1" y="134"/>
                      <a:pt x="2" y="126"/>
                    </a:cubicBezTo>
                    <a:lnTo>
                      <a:pt x="151" y="15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520;p22"/>
              <p:cNvSpPr/>
              <p:nvPr/>
            </p:nvSpPr>
            <p:spPr>
              <a:xfrm>
                <a:off x="2884583" y="645291"/>
                <a:ext cx="130108" cy="123412"/>
              </a:xfrm>
              <a:custGeom>
                <a:avLst/>
                <a:gdLst/>
                <a:ahLst/>
                <a:cxnLst/>
                <a:rect l="l" t="t" r="r" b="b"/>
                <a:pathLst>
                  <a:path w="149" h="141" extrusionOk="0">
                    <a:moveTo>
                      <a:pt x="0" y="116"/>
                    </a:moveTo>
                    <a:cubicBezTo>
                      <a:pt x="9" y="63"/>
                      <a:pt x="45" y="20"/>
                      <a:pt x="93" y="0"/>
                    </a:cubicBezTo>
                    <a:cubicBezTo>
                      <a:pt x="149" y="141"/>
                      <a:pt x="149" y="141"/>
                      <a:pt x="149" y="141"/>
                    </a:cubicBezTo>
                    <a:lnTo>
                      <a:pt x="0" y="116"/>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1" name="Google Shape;521;p22"/>
            <p:cNvGrpSpPr/>
            <p:nvPr/>
          </p:nvGrpSpPr>
          <p:grpSpPr>
            <a:xfrm>
              <a:off x="-335165" y="3759862"/>
              <a:ext cx="676370" cy="1142272"/>
              <a:chOff x="2757910" y="1240337"/>
              <a:chExt cx="676370" cy="1142272"/>
            </a:xfrm>
          </p:grpSpPr>
          <p:sp>
            <p:nvSpPr>
              <p:cNvPr id="522" name="Google Shape;522;p22"/>
              <p:cNvSpPr/>
              <p:nvPr/>
            </p:nvSpPr>
            <p:spPr>
              <a:xfrm>
                <a:off x="2757910" y="1240337"/>
                <a:ext cx="676370" cy="870576"/>
              </a:xfrm>
              <a:custGeom>
                <a:avLst/>
                <a:gdLst/>
                <a:ahLst/>
                <a:cxnLst/>
                <a:rect l="l" t="t" r="r" b="b"/>
                <a:pathLst>
                  <a:path w="774" h="996" extrusionOk="0">
                    <a:moveTo>
                      <a:pt x="774" y="387"/>
                    </a:moveTo>
                    <a:cubicBezTo>
                      <a:pt x="774" y="173"/>
                      <a:pt x="601" y="0"/>
                      <a:pt x="387" y="0"/>
                    </a:cubicBezTo>
                    <a:cubicBezTo>
                      <a:pt x="173" y="0"/>
                      <a:pt x="0" y="173"/>
                      <a:pt x="0" y="387"/>
                    </a:cubicBezTo>
                    <a:cubicBezTo>
                      <a:pt x="0" y="462"/>
                      <a:pt x="22" y="533"/>
                      <a:pt x="59" y="592"/>
                    </a:cubicBezTo>
                    <a:cubicBezTo>
                      <a:pt x="59" y="592"/>
                      <a:pt x="59" y="592"/>
                      <a:pt x="59" y="592"/>
                    </a:cubicBezTo>
                    <a:cubicBezTo>
                      <a:pt x="59" y="592"/>
                      <a:pt x="61" y="595"/>
                      <a:pt x="64" y="600"/>
                    </a:cubicBezTo>
                    <a:cubicBezTo>
                      <a:pt x="65" y="602"/>
                      <a:pt x="66" y="603"/>
                      <a:pt x="67" y="605"/>
                    </a:cubicBezTo>
                    <a:cubicBezTo>
                      <a:pt x="99" y="654"/>
                      <a:pt x="211" y="835"/>
                      <a:pt x="211" y="996"/>
                    </a:cubicBezTo>
                    <a:cubicBezTo>
                      <a:pt x="334" y="996"/>
                      <a:pt x="334" y="996"/>
                      <a:pt x="334" y="996"/>
                    </a:cubicBezTo>
                    <a:cubicBezTo>
                      <a:pt x="464" y="996"/>
                      <a:pt x="464" y="996"/>
                      <a:pt x="464" y="996"/>
                    </a:cubicBezTo>
                    <a:cubicBezTo>
                      <a:pt x="563" y="996"/>
                      <a:pt x="563" y="996"/>
                      <a:pt x="563" y="996"/>
                    </a:cubicBezTo>
                    <a:cubicBezTo>
                      <a:pt x="563" y="808"/>
                      <a:pt x="716" y="592"/>
                      <a:pt x="716" y="592"/>
                    </a:cubicBezTo>
                    <a:cubicBezTo>
                      <a:pt x="716" y="592"/>
                      <a:pt x="716" y="592"/>
                      <a:pt x="716" y="592"/>
                    </a:cubicBezTo>
                    <a:cubicBezTo>
                      <a:pt x="753" y="533"/>
                      <a:pt x="774" y="462"/>
                      <a:pt x="774" y="387"/>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22"/>
              <p:cNvSpPr/>
              <p:nvPr/>
            </p:nvSpPr>
            <p:spPr>
              <a:xfrm>
                <a:off x="2940636" y="2078385"/>
                <a:ext cx="320487" cy="227689"/>
              </a:xfrm>
              <a:custGeom>
                <a:avLst/>
                <a:gdLst/>
                <a:ahLst/>
                <a:cxnLst/>
                <a:rect l="l" t="t" r="r" b="b"/>
                <a:pathLst>
                  <a:path w="335" h="238" extrusionOk="0">
                    <a:moveTo>
                      <a:pt x="196" y="0"/>
                    </a:moveTo>
                    <a:lnTo>
                      <a:pt x="139" y="0"/>
                    </a:lnTo>
                    <a:lnTo>
                      <a:pt x="0" y="0"/>
                    </a:lnTo>
                    <a:lnTo>
                      <a:pt x="0" y="165"/>
                    </a:lnTo>
                    <a:lnTo>
                      <a:pt x="90" y="238"/>
                    </a:lnTo>
                    <a:lnTo>
                      <a:pt x="139" y="238"/>
                    </a:lnTo>
                    <a:lnTo>
                      <a:pt x="196" y="238"/>
                    </a:lnTo>
                    <a:lnTo>
                      <a:pt x="245" y="238"/>
                    </a:lnTo>
                    <a:lnTo>
                      <a:pt x="335" y="165"/>
                    </a:lnTo>
                    <a:lnTo>
                      <a:pt x="335" y="0"/>
                    </a:lnTo>
                    <a:lnTo>
                      <a:pt x="19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524;p22"/>
              <p:cNvSpPr/>
              <p:nvPr/>
            </p:nvSpPr>
            <p:spPr>
              <a:xfrm>
                <a:off x="2924372" y="1697628"/>
                <a:ext cx="322400" cy="369276"/>
              </a:xfrm>
              <a:custGeom>
                <a:avLst/>
                <a:gdLst/>
                <a:ahLst/>
                <a:cxnLst/>
                <a:rect l="l" t="t" r="r" b="b"/>
                <a:pathLst>
                  <a:path w="369" h="422" extrusionOk="0">
                    <a:moveTo>
                      <a:pt x="103" y="422"/>
                    </a:moveTo>
                    <a:cubicBezTo>
                      <a:pt x="0" y="41"/>
                      <a:pt x="0" y="41"/>
                      <a:pt x="0" y="41"/>
                    </a:cubicBezTo>
                    <a:cubicBezTo>
                      <a:pt x="10" y="49"/>
                      <a:pt x="10" y="49"/>
                      <a:pt x="10" y="49"/>
                    </a:cubicBezTo>
                    <a:cubicBezTo>
                      <a:pt x="11" y="50"/>
                      <a:pt x="66" y="92"/>
                      <a:pt x="109" y="87"/>
                    </a:cubicBezTo>
                    <a:cubicBezTo>
                      <a:pt x="86" y="49"/>
                      <a:pt x="96" y="27"/>
                      <a:pt x="103" y="18"/>
                    </a:cubicBezTo>
                    <a:cubicBezTo>
                      <a:pt x="114" y="4"/>
                      <a:pt x="135" y="0"/>
                      <a:pt x="150" y="8"/>
                    </a:cubicBezTo>
                    <a:cubicBezTo>
                      <a:pt x="164" y="16"/>
                      <a:pt x="168" y="33"/>
                      <a:pt x="160" y="54"/>
                    </a:cubicBezTo>
                    <a:cubicBezTo>
                      <a:pt x="152" y="73"/>
                      <a:pt x="140" y="86"/>
                      <a:pt x="123" y="92"/>
                    </a:cubicBezTo>
                    <a:cubicBezTo>
                      <a:pt x="128" y="98"/>
                      <a:pt x="133" y="105"/>
                      <a:pt x="139" y="111"/>
                    </a:cubicBezTo>
                    <a:cubicBezTo>
                      <a:pt x="168" y="143"/>
                      <a:pt x="196" y="138"/>
                      <a:pt x="214" y="128"/>
                    </a:cubicBezTo>
                    <a:cubicBezTo>
                      <a:pt x="230" y="119"/>
                      <a:pt x="243" y="104"/>
                      <a:pt x="253" y="88"/>
                    </a:cubicBezTo>
                    <a:cubicBezTo>
                      <a:pt x="246" y="85"/>
                      <a:pt x="241" y="82"/>
                      <a:pt x="238" y="80"/>
                    </a:cubicBezTo>
                    <a:cubicBezTo>
                      <a:pt x="216" y="67"/>
                      <a:pt x="204" y="45"/>
                      <a:pt x="209" y="27"/>
                    </a:cubicBezTo>
                    <a:cubicBezTo>
                      <a:pt x="213" y="15"/>
                      <a:pt x="225" y="8"/>
                      <a:pt x="242" y="7"/>
                    </a:cubicBezTo>
                    <a:cubicBezTo>
                      <a:pt x="259" y="7"/>
                      <a:pt x="270" y="15"/>
                      <a:pt x="274" y="29"/>
                    </a:cubicBezTo>
                    <a:cubicBezTo>
                      <a:pt x="278" y="43"/>
                      <a:pt x="274" y="63"/>
                      <a:pt x="265" y="83"/>
                    </a:cubicBezTo>
                    <a:cubicBezTo>
                      <a:pt x="307" y="92"/>
                      <a:pt x="347" y="61"/>
                      <a:pt x="360" y="49"/>
                    </a:cubicBezTo>
                    <a:cubicBezTo>
                      <a:pt x="369" y="41"/>
                      <a:pt x="369" y="41"/>
                      <a:pt x="369" y="41"/>
                    </a:cubicBezTo>
                    <a:cubicBezTo>
                      <a:pt x="293" y="422"/>
                      <a:pt x="293" y="422"/>
                      <a:pt x="293" y="422"/>
                    </a:cubicBezTo>
                    <a:cubicBezTo>
                      <a:pt x="285" y="420"/>
                      <a:pt x="285" y="420"/>
                      <a:pt x="285" y="420"/>
                    </a:cubicBezTo>
                    <a:cubicBezTo>
                      <a:pt x="356" y="63"/>
                      <a:pt x="356" y="63"/>
                      <a:pt x="356" y="63"/>
                    </a:cubicBezTo>
                    <a:cubicBezTo>
                      <a:pt x="316" y="94"/>
                      <a:pt x="283" y="95"/>
                      <a:pt x="261" y="90"/>
                    </a:cubicBezTo>
                    <a:cubicBezTo>
                      <a:pt x="251" y="108"/>
                      <a:pt x="236" y="125"/>
                      <a:pt x="218" y="135"/>
                    </a:cubicBezTo>
                    <a:cubicBezTo>
                      <a:pt x="189" y="151"/>
                      <a:pt x="159" y="145"/>
                      <a:pt x="133" y="117"/>
                    </a:cubicBezTo>
                    <a:cubicBezTo>
                      <a:pt x="125" y="109"/>
                      <a:pt x="119" y="101"/>
                      <a:pt x="114" y="94"/>
                    </a:cubicBezTo>
                    <a:cubicBezTo>
                      <a:pt x="77" y="101"/>
                      <a:pt x="34" y="76"/>
                      <a:pt x="15" y="63"/>
                    </a:cubicBezTo>
                    <a:cubicBezTo>
                      <a:pt x="111" y="420"/>
                      <a:pt x="111" y="420"/>
                      <a:pt x="111" y="420"/>
                    </a:cubicBezTo>
                    <a:cubicBezTo>
                      <a:pt x="103" y="422"/>
                      <a:pt x="103" y="422"/>
                      <a:pt x="103" y="422"/>
                    </a:cubicBezTo>
                    <a:moveTo>
                      <a:pt x="133" y="12"/>
                    </a:moveTo>
                    <a:cubicBezTo>
                      <a:pt x="125" y="12"/>
                      <a:pt x="115" y="16"/>
                      <a:pt x="110" y="23"/>
                    </a:cubicBezTo>
                    <a:cubicBezTo>
                      <a:pt x="99" y="37"/>
                      <a:pt x="102" y="59"/>
                      <a:pt x="118" y="85"/>
                    </a:cubicBezTo>
                    <a:cubicBezTo>
                      <a:pt x="133" y="80"/>
                      <a:pt x="145" y="69"/>
                      <a:pt x="152" y="51"/>
                    </a:cubicBezTo>
                    <a:cubicBezTo>
                      <a:pt x="159" y="34"/>
                      <a:pt x="156" y="21"/>
                      <a:pt x="146" y="15"/>
                    </a:cubicBezTo>
                    <a:cubicBezTo>
                      <a:pt x="142" y="13"/>
                      <a:pt x="138" y="12"/>
                      <a:pt x="133" y="12"/>
                    </a:cubicBezTo>
                    <a:moveTo>
                      <a:pt x="244" y="16"/>
                    </a:moveTo>
                    <a:cubicBezTo>
                      <a:pt x="243" y="16"/>
                      <a:pt x="243" y="16"/>
                      <a:pt x="243" y="16"/>
                    </a:cubicBezTo>
                    <a:cubicBezTo>
                      <a:pt x="229" y="16"/>
                      <a:pt x="220" y="21"/>
                      <a:pt x="217" y="30"/>
                    </a:cubicBezTo>
                    <a:cubicBezTo>
                      <a:pt x="214" y="43"/>
                      <a:pt x="224" y="62"/>
                      <a:pt x="242" y="73"/>
                    </a:cubicBezTo>
                    <a:cubicBezTo>
                      <a:pt x="247" y="76"/>
                      <a:pt x="252" y="79"/>
                      <a:pt x="257" y="80"/>
                    </a:cubicBezTo>
                    <a:cubicBezTo>
                      <a:pt x="265" y="62"/>
                      <a:pt x="269" y="44"/>
                      <a:pt x="266" y="31"/>
                    </a:cubicBezTo>
                    <a:cubicBezTo>
                      <a:pt x="263" y="21"/>
                      <a:pt x="255" y="16"/>
                      <a:pt x="244" y="1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22"/>
              <p:cNvSpPr/>
              <p:nvPr/>
            </p:nvSpPr>
            <p:spPr>
              <a:xfrm>
                <a:off x="2942549" y="1733025"/>
                <a:ext cx="304223" cy="323357"/>
              </a:xfrm>
              <a:custGeom>
                <a:avLst/>
                <a:gdLst/>
                <a:ahLst/>
                <a:cxnLst/>
                <a:rect l="l" t="t" r="r" b="b"/>
                <a:pathLst>
                  <a:path w="348" h="369" extrusionOk="0">
                    <a:moveTo>
                      <a:pt x="0" y="77"/>
                    </a:moveTo>
                    <a:cubicBezTo>
                      <a:pt x="78" y="369"/>
                      <a:pt x="78" y="369"/>
                      <a:pt x="78" y="369"/>
                    </a:cubicBezTo>
                    <a:cubicBezTo>
                      <a:pt x="87" y="369"/>
                      <a:pt x="87" y="369"/>
                      <a:pt x="87" y="369"/>
                    </a:cubicBezTo>
                    <a:cubicBezTo>
                      <a:pt x="9" y="77"/>
                      <a:pt x="9" y="77"/>
                      <a:pt x="9" y="77"/>
                    </a:cubicBezTo>
                    <a:cubicBezTo>
                      <a:pt x="6" y="77"/>
                      <a:pt x="3" y="77"/>
                      <a:pt x="0" y="77"/>
                    </a:cubicBezTo>
                    <a:moveTo>
                      <a:pt x="348" y="0"/>
                    </a:moveTo>
                    <a:cubicBezTo>
                      <a:pt x="339" y="8"/>
                      <a:pt x="339" y="8"/>
                      <a:pt x="339" y="8"/>
                    </a:cubicBezTo>
                    <a:cubicBezTo>
                      <a:pt x="328" y="18"/>
                      <a:pt x="295" y="43"/>
                      <a:pt x="260" y="43"/>
                    </a:cubicBezTo>
                    <a:cubicBezTo>
                      <a:pt x="254" y="43"/>
                      <a:pt x="249" y="43"/>
                      <a:pt x="244" y="42"/>
                    </a:cubicBezTo>
                    <a:cubicBezTo>
                      <a:pt x="248" y="34"/>
                      <a:pt x="250" y="26"/>
                      <a:pt x="252" y="18"/>
                    </a:cubicBezTo>
                    <a:cubicBezTo>
                      <a:pt x="249" y="20"/>
                      <a:pt x="245" y="22"/>
                      <a:pt x="242" y="24"/>
                    </a:cubicBezTo>
                    <a:cubicBezTo>
                      <a:pt x="240" y="29"/>
                      <a:pt x="238" y="34"/>
                      <a:pt x="236" y="39"/>
                    </a:cubicBezTo>
                    <a:cubicBezTo>
                      <a:pt x="232" y="38"/>
                      <a:pt x="228" y="36"/>
                      <a:pt x="224" y="34"/>
                    </a:cubicBezTo>
                    <a:cubicBezTo>
                      <a:pt x="221" y="35"/>
                      <a:pt x="218" y="37"/>
                      <a:pt x="215" y="38"/>
                    </a:cubicBezTo>
                    <a:cubicBezTo>
                      <a:pt x="215" y="38"/>
                      <a:pt x="216" y="39"/>
                      <a:pt x="217" y="39"/>
                    </a:cubicBezTo>
                    <a:cubicBezTo>
                      <a:pt x="220" y="41"/>
                      <a:pt x="225" y="44"/>
                      <a:pt x="232" y="47"/>
                    </a:cubicBezTo>
                    <a:cubicBezTo>
                      <a:pt x="222" y="63"/>
                      <a:pt x="209" y="78"/>
                      <a:pt x="193" y="87"/>
                    </a:cubicBezTo>
                    <a:cubicBezTo>
                      <a:pt x="185" y="91"/>
                      <a:pt x="176" y="94"/>
                      <a:pt x="165" y="94"/>
                    </a:cubicBezTo>
                    <a:cubicBezTo>
                      <a:pt x="151" y="94"/>
                      <a:pt x="135" y="88"/>
                      <a:pt x="118" y="70"/>
                    </a:cubicBezTo>
                    <a:cubicBezTo>
                      <a:pt x="117" y="70"/>
                      <a:pt x="117" y="69"/>
                      <a:pt x="116" y="68"/>
                    </a:cubicBezTo>
                    <a:cubicBezTo>
                      <a:pt x="113" y="69"/>
                      <a:pt x="110" y="69"/>
                      <a:pt x="107" y="70"/>
                    </a:cubicBezTo>
                    <a:cubicBezTo>
                      <a:pt x="108" y="72"/>
                      <a:pt x="110" y="74"/>
                      <a:pt x="112" y="76"/>
                    </a:cubicBezTo>
                    <a:cubicBezTo>
                      <a:pt x="128" y="94"/>
                      <a:pt x="147" y="103"/>
                      <a:pt x="165" y="103"/>
                    </a:cubicBezTo>
                    <a:cubicBezTo>
                      <a:pt x="176" y="103"/>
                      <a:pt x="186" y="100"/>
                      <a:pt x="197" y="94"/>
                    </a:cubicBezTo>
                    <a:cubicBezTo>
                      <a:pt x="215" y="84"/>
                      <a:pt x="230" y="67"/>
                      <a:pt x="240" y="49"/>
                    </a:cubicBezTo>
                    <a:cubicBezTo>
                      <a:pt x="246" y="51"/>
                      <a:pt x="253" y="52"/>
                      <a:pt x="261" y="52"/>
                    </a:cubicBezTo>
                    <a:cubicBezTo>
                      <a:pt x="281" y="52"/>
                      <a:pt x="306" y="45"/>
                      <a:pt x="335" y="22"/>
                    </a:cubicBezTo>
                    <a:cubicBezTo>
                      <a:pt x="266" y="369"/>
                      <a:pt x="266" y="369"/>
                      <a:pt x="266" y="369"/>
                    </a:cubicBezTo>
                    <a:cubicBezTo>
                      <a:pt x="275" y="369"/>
                      <a:pt x="275" y="369"/>
                      <a:pt x="275" y="369"/>
                    </a:cubicBezTo>
                    <a:cubicBezTo>
                      <a:pt x="348" y="0"/>
                      <a:pt x="348" y="0"/>
                      <a:pt x="348" y="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22"/>
              <p:cNvSpPr/>
              <p:nvPr/>
            </p:nvSpPr>
            <p:spPr>
              <a:xfrm>
                <a:off x="2904282" y="2056382"/>
                <a:ext cx="393194" cy="40180"/>
              </a:xfrm>
              <a:custGeom>
                <a:avLst/>
                <a:gdLst/>
                <a:ahLst/>
                <a:cxnLst/>
                <a:rect l="l" t="t" r="r" b="b"/>
                <a:pathLst>
                  <a:path w="450" h="46" extrusionOk="0">
                    <a:moveTo>
                      <a:pt x="425" y="0"/>
                    </a:moveTo>
                    <a:cubicBezTo>
                      <a:pt x="25" y="0"/>
                      <a:pt x="25" y="0"/>
                      <a:pt x="25" y="0"/>
                    </a:cubicBezTo>
                    <a:cubicBezTo>
                      <a:pt x="12" y="0"/>
                      <a:pt x="0" y="10"/>
                      <a:pt x="0" y="23"/>
                    </a:cubicBezTo>
                    <a:cubicBezTo>
                      <a:pt x="0" y="36"/>
                      <a:pt x="12" y="46"/>
                      <a:pt x="25" y="46"/>
                    </a:cubicBezTo>
                    <a:cubicBezTo>
                      <a:pt x="425" y="46"/>
                      <a:pt x="425" y="46"/>
                      <a:pt x="425" y="46"/>
                    </a:cubicBezTo>
                    <a:cubicBezTo>
                      <a:pt x="438" y="46"/>
                      <a:pt x="450" y="36"/>
                      <a:pt x="450" y="23"/>
                    </a:cubicBezTo>
                    <a:cubicBezTo>
                      <a:pt x="450" y="10"/>
                      <a:pt x="438" y="0"/>
                      <a:pt x="425"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22"/>
              <p:cNvSpPr/>
              <p:nvPr/>
            </p:nvSpPr>
            <p:spPr>
              <a:xfrm>
                <a:off x="2904282" y="2118566"/>
                <a:ext cx="393194" cy="41137"/>
              </a:xfrm>
              <a:custGeom>
                <a:avLst/>
                <a:gdLst/>
                <a:ahLst/>
                <a:cxnLst/>
                <a:rect l="l" t="t" r="r" b="b"/>
                <a:pathLst>
                  <a:path w="450" h="47" extrusionOk="0">
                    <a:moveTo>
                      <a:pt x="425" y="0"/>
                    </a:moveTo>
                    <a:cubicBezTo>
                      <a:pt x="25" y="0"/>
                      <a:pt x="25" y="0"/>
                      <a:pt x="25" y="0"/>
                    </a:cubicBezTo>
                    <a:cubicBezTo>
                      <a:pt x="12" y="0"/>
                      <a:pt x="0" y="11"/>
                      <a:pt x="0" y="23"/>
                    </a:cubicBezTo>
                    <a:cubicBezTo>
                      <a:pt x="0" y="36"/>
                      <a:pt x="12" y="47"/>
                      <a:pt x="25" y="47"/>
                    </a:cubicBezTo>
                    <a:cubicBezTo>
                      <a:pt x="425" y="47"/>
                      <a:pt x="425" y="47"/>
                      <a:pt x="425" y="47"/>
                    </a:cubicBezTo>
                    <a:cubicBezTo>
                      <a:pt x="438" y="47"/>
                      <a:pt x="450" y="36"/>
                      <a:pt x="450" y="23"/>
                    </a:cubicBezTo>
                    <a:cubicBezTo>
                      <a:pt x="450" y="11"/>
                      <a:pt x="438" y="0"/>
                      <a:pt x="425"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22"/>
              <p:cNvSpPr/>
              <p:nvPr/>
            </p:nvSpPr>
            <p:spPr>
              <a:xfrm>
                <a:off x="2904282" y="2181706"/>
                <a:ext cx="393194" cy="40180"/>
              </a:xfrm>
              <a:custGeom>
                <a:avLst/>
                <a:gdLst/>
                <a:ahLst/>
                <a:cxnLst/>
                <a:rect l="l" t="t" r="r" b="b"/>
                <a:pathLst>
                  <a:path w="450" h="46" extrusionOk="0">
                    <a:moveTo>
                      <a:pt x="425" y="0"/>
                    </a:moveTo>
                    <a:cubicBezTo>
                      <a:pt x="25" y="0"/>
                      <a:pt x="25" y="0"/>
                      <a:pt x="25" y="0"/>
                    </a:cubicBezTo>
                    <a:cubicBezTo>
                      <a:pt x="12" y="0"/>
                      <a:pt x="0" y="10"/>
                      <a:pt x="0" y="23"/>
                    </a:cubicBezTo>
                    <a:cubicBezTo>
                      <a:pt x="0" y="36"/>
                      <a:pt x="12" y="46"/>
                      <a:pt x="25" y="46"/>
                    </a:cubicBezTo>
                    <a:cubicBezTo>
                      <a:pt x="425" y="46"/>
                      <a:pt x="425" y="46"/>
                      <a:pt x="425" y="46"/>
                    </a:cubicBezTo>
                    <a:cubicBezTo>
                      <a:pt x="438" y="46"/>
                      <a:pt x="450" y="36"/>
                      <a:pt x="450" y="23"/>
                    </a:cubicBezTo>
                    <a:cubicBezTo>
                      <a:pt x="450" y="10"/>
                      <a:pt x="438" y="0"/>
                      <a:pt x="425"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Google Shape;529;p22"/>
              <p:cNvSpPr/>
              <p:nvPr/>
            </p:nvSpPr>
            <p:spPr>
              <a:xfrm>
                <a:off x="3026737" y="2306074"/>
                <a:ext cx="148285" cy="76534"/>
              </a:xfrm>
              <a:custGeom>
                <a:avLst/>
                <a:gdLst/>
                <a:ahLst/>
                <a:cxnLst/>
                <a:rect l="l" t="t" r="r" b="b"/>
                <a:pathLst>
                  <a:path w="170" h="87" extrusionOk="0">
                    <a:moveTo>
                      <a:pt x="0" y="0"/>
                    </a:moveTo>
                    <a:cubicBezTo>
                      <a:pt x="0" y="2"/>
                      <a:pt x="0" y="2"/>
                      <a:pt x="0" y="2"/>
                    </a:cubicBezTo>
                    <a:cubicBezTo>
                      <a:pt x="0" y="49"/>
                      <a:pt x="38" y="87"/>
                      <a:pt x="85" y="87"/>
                    </a:cubicBezTo>
                    <a:cubicBezTo>
                      <a:pt x="132" y="87"/>
                      <a:pt x="170" y="49"/>
                      <a:pt x="170" y="2"/>
                    </a:cubicBezTo>
                    <a:cubicBezTo>
                      <a:pt x="170" y="0"/>
                      <a:pt x="170" y="0"/>
                      <a:pt x="170" y="0"/>
                    </a:cubicBez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Baloo 2 ExtraBold"/>
              <a:buNone/>
              <a:defRPr sz="3200">
                <a:solidFill>
                  <a:schemeClr val="dk1"/>
                </a:solidFill>
                <a:latin typeface="Baloo 2 ExtraBold"/>
                <a:ea typeface="Baloo 2 ExtraBold"/>
                <a:cs typeface="Baloo 2 ExtraBold"/>
                <a:sym typeface="Baloo 2 ExtraBold"/>
              </a:defRPr>
            </a:lvl1pPr>
            <a:lvl2pPr lvl="1" rtl="0">
              <a:spcBef>
                <a:spcPts val="0"/>
              </a:spcBef>
              <a:spcAft>
                <a:spcPts val="0"/>
              </a:spcAft>
              <a:buClr>
                <a:schemeClr val="dk1"/>
              </a:buClr>
              <a:buSzPts val="3000"/>
              <a:buFont typeface="Baloo 2 ExtraBold"/>
              <a:buNone/>
              <a:defRPr sz="3000">
                <a:solidFill>
                  <a:schemeClr val="dk1"/>
                </a:solidFill>
                <a:latin typeface="Baloo 2 ExtraBold"/>
                <a:ea typeface="Baloo 2 ExtraBold"/>
                <a:cs typeface="Baloo 2 ExtraBold"/>
                <a:sym typeface="Baloo 2 ExtraBold"/>
              </a:defRPr>
            </a:lvl2pPr>
            <a:lvl3pPr lvl="2" rtl="0">
              <a:spcBef>
                <a:spcPts val="0"/>
              </a:spcBef>
              <a:spcAft>
                <a:spcPts val="0"/>
              </a:spcAft>
              <a:buClr>
                <a:schemeClr val="dk1"/>
              </a:buClr>
              <a:buSzPts val="3000"/>
              <a:buFont typeface="Baloo 2 ExtraBold"/>
              <a:buNone/>
              <a:defRPr sz="3000">
                <a:solidFill>
                  <a:schemeClr val="dk1"/>
                </a:solidFill>
                <a:latin typeface="Baloo 2 ExtraBold"/>
                <a:ea typeface="Baloo 2 ExtraBold"/>
                <a:cs typeface="Baloo 2 ExtraBold"/>
                <a:sym typeface="Baloo 2 ExtraBold"/>
              </a:defRPr>
            </a:lvl3pPr>
            <a:lvl4pPr lvl="3" rtl="0">
              <a:spcBef>
                <a:spcPts val="0"/>
              </a:spcBef>
              <a:spcAft>
                <a:spcPts val="0"/>
              </a:spcAft>
              <a:buClr>
                <a:schemeClr val="dk1"/>
              </a:buClr>
              <a:buSzPts val="3000"/>
              <a:buFont typeface="Baloo 2 ExtraBold"/>
              <a:buNone/>
              <a:defRPr sz="3000">
                <a:solidFill>
                  <a:schemeClr val="dk1"/>
                </a:solidFill>
                <a:latin typeface="Baloo 2 ExtraBold"/>
                <a:ea typeface="Baloo 2 ExtraBold"/>
                <a:cs typeface="Baloo 2 ExtraBold"/>
                <a:sym typeface="Baloo 2 ExtraBold"/>
              </a:defRPr>
            </a:lvl4pPr>
            <a:lvl5pPr lvl="4" rtl="0">
              <a:spcBef>
                <a:spcPts val="0"/>
              </a:spcBef>
              <a:spcAft>
                <a:spcPts val="0"/>
              </a:spcAft>
              <a:buClr>
                <a:schemeClr val="dk1"/>
              </a:buClr>
              <a:buSzPts val="3000"/>
              <a:buFont typeface="Baloo 2 ExtraBold"/>
              <a:buNone/>
              <a:defRPr sz="3000">
                <a:solidFill>
                  <a:schemeClr val="dk1"/>
                </a:solidFill>
                <a:latin typeface="Baloo 2 ExtraBold"/>
                <a:ea typeface="Baloo 2 ExtraBold"/>
                <a:cs typeface="Baloo 2 ExtraBold"/>
                <a:sym typeface="Baloo 2 ExtraBold"/>
              </a:defRPr>
            </a:lvl5pPr>
            <a:lvl6pPr lvl="5" rtl="0">
              <a:spcBef>
                <a:spcPts val="0"/>
              </a:spcBef>
              <a:spcAft>
                <a:spcPts val="0"/>
              </a:spcAft>
              <a:buClr>
                <a:schemeClr val="dk1"/>
              </a:buClr>
              <a:buSzPts val="3000"/>
              <a:buFont typeface="Baloo 2 ExtraBold"/>
              <a:buNone/>
              <a:defRPr sz="3000">
                <a:solidFill>
                  <a:schemeClr val="dk1"/>
                </a:solidFill>
                <a:latin typeface="Baloo 2 ExtraBold"/>
                <a:ea typeface="Baloo 2 ExtraBold"/>
                <a:cs typeface="Baloo 2 ExtraBold"/>
                <a:sym typeface="Baloo 2 ExtraBold"/>
              </a:defRPr>
            </a:lvl6pPr>
            <a:lvl7pPr lvl="6" rtl="0">
              <a:spcBef>
                <a:spcPts val="0"/>
              </a:spcBef>
              <a:spcAft>
                <a:spcPts val="0"/>
              </a:spcAft>
              <a:buClr>
                <a:schemeClr val="dk1"/>
              </a:buClr>
              <a:buSzPts val="3000"/>
              <a:buFont typeface="Baloo 2 ExtraBold"/>
              <a:buNone/>
              <a:defRPr sz="3000">
                <a:solidFill>
                  <a:schemeClr val="dk1"/>
                </a:solidFill>
                <a:latin typeface="Baloo 2 ExtraBold"/>
                <a:ea typeface="Baloo 2 ExtraBold"/>
                <a:cs typeface="Baloo 2 ExtraBold"/>
                <a:sym typeface="Baloo 2 ExtraBold"/>
              </a:defRPr>
            </a:lvl7pPr>
            <a:lvl8pPr lvl="7" rtl="0">
              <a:spcBef>
                <a:spcPts val="0"/>
              </a:spcBef>
              <a:spcAft>
                <a:spcPts val="0"/>
              </a:spcAft>
              <a:buClr>
                <a:schemeClr val="dk1"/>
              </a:buClr>
              <a:buSzPts val="3000"/>
              <a:buFont typeface="Baloo 2 ExtraBold"/>
              <a:buNone/>
              <a:defRPr sz="3000">
                <a:solidFill>
                  <a:schemeClr val="dk1"/>
                </a:solidFill>
                <a:latin typeface="Baloo 2 ExtraBold"/>
                <a:ea typeface="Baloo 2 ExtraBold"/>
                <a:cs typeface="Baloo 2 ExtraBold"/>
                <a:sym typeface="Baloo 2 ExtraBold"/>
              </a:defRPr>
            </a:lvl8pPr>
            <a:lvl9pPr lvl="8" rtl="0">
              <a:spcBef>
                <a:spcPts val="0"/>
              </a:spcBef>
              <a:spcAft>
                <a:spcPts val="0"/>
              </a:spcAft>
              <a:buClr>
                <a:schemeClr val="dk1"/>
              </a:buClr>
              <a:buSzPts val="3000"/>
              <a:buFont typeface="Baloo 2 ExtraBold"/>
              <a:buNone/>
              <a:defRPr sz="3000">
                <a:solidFill>
                  <a:schemeClr val="dk1"/>
                </a:solidFill>
                <a:latin typeface="Baloo 2 ExtraBold"/>
                <a:ea typeface="Baloo 2 ExtraBold"/>
                <a:cs typeface="Baloo 2 ExtraBold"/>
                <a:sym typeface="Baloo 2 Extra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5" r:id="rId5"/>
    <p:sldLayoutId id="2147483658" r:id="rId6"/>
    <p:sldLayoutId id="2147483660" r:id="rId7"/>
    <p:sldLayoutId id="2147483662" r:id="rId8"/>
    <p:sldLayoutId id="2147483668" r:id="rId9"/>
    <p:sldLayoutId id="2147483669" r:id="rId10"/>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13" Type="http://schemas.openxmlformats.org/officeDocument/2006/relationships/diagramData" Target="../diagrams/data8.xml"/><Relationship Id="rId3" Type="http://schemas.openxmlformats.org/officeDocument/2006/relationships/image" Target="../media/image16.png"/><Relationship Id="rId7" Type="http://schemas.openxmlformats.org/officeDocument/2006/relationships/diagramColors" Target="../diagrams/colors6.xml"/><Relationship Id="rId12" Type="http://schemas.openxmlformats.org/officeDocument/2006/relationships/diagramColors" Target="../diagrams/colors60.xml"/><Relationship Id="rId17" Type="http://schemas.microsoft.com/office/2007/relationships/diagramDrawing" Target="../diagrams/drawing7.xml"/><Relationship Id="rId2" Type="http://schemas.openxmlformats.org/officeDocument/2006/relationships/notesSlide" Target="../notesSlides/notesSlide14.xml"/><Relationship Id="rId16" Type="http://schemas.openxmlformats.org/officeDocument/2006/relationships/diagramColors" Target="../diagrams/colors7.xml"/><Relationship Id="rId1" Type="http://schemas.openxmlformats.org/officeDocument/2006/relationships/slideLayout" Target="../slideLayouts/slideLayout4.xml"/><Relationship Id="rId6" Type="http://schemas.openxmlformats.org/officeDocument/2006/relationships/diagramQuickStyle" Target="../diagrams/quickStyle6.xml"/><Relationship Id="rId11" Type="http://schemas.openxmlformats.org/officeDocument/2006/relationships/diagramQuickStyle" Target="../diagrams/quickStyle60.xml"/><Relationship Id="rId5" Type="http://schemas.openxmlformats.org/officeDocument/2006/relationships/diagramLayout" Target="../diagrams/layout6.xml"/><Relationship Id="rId15" Type="http://schemas.openxmlformats.org/officeDocument/2006/relationships/diagramQuickStyle" Target="../diagrams/quickStyle7.xml"/><Relationship Id="rId10" Type="http://schemas.openxmlformats.org/officeDocument/2006/relationships/diagramLayout" Target="../diagrams/layout60.xml"/><Relationship Id="rId4" Type="http://schemas.openxmlformats.org/officeDocument/2006/relationships/diagramData" Target="../diagrams/data6.xml"/><Relationship Id="rId9" Type="http://schemas.openxmlformats.org/officeDocument/2006/relationships/diagramData" Target="../diagrams/data7.xml"/><Relationship Id="rId1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17.png"/><Relationship Id="rId3" Type="http://schemas.openxmlformats.org/officeDocument/2006/relationships/diagramData" Target="../diagrams/data9.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s://www.pngall.com/trade-png/download/69229"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adroitinconsultingindia.blogspot.com/2018/03/" TargetMode="External"/><Relationship Id="rId5" Type="http://schemas.openxmlformats.org/officeDocument/2006/relationships/image" Target="../media/image3.jpg"/><Relationship Id="rId10" Type="http://schemas.openxmlformats.org/officeDocument/2006/relationships/hyperlink" Target="https://svgsilh.com/3f51b5/image/40007.html" TargetMode="External"/><Relationship Id="rId4" Type="http://schemas.openxmlformats.org/officeDocument/2006/relationships/hyperlink" Target="http://openscholarlyinfrastructure.org/" TargetMode="External"/><Relationship Id="rId9" Type="http://schemas.openxmlformats.org/officeDocument/2006/relationships/image" Target="../media/image5.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hyperlink" Target="https://freepngimg.com/png/57193-government-photos-free-download-png-hd" TargetMode="External"/><Relationship Id="rId3" Type="http://schemas.openxmlformats.org/officeDocument/2006/relationships/image" Target="../media/image6.sv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pikist.com/free-photo-iwzkx" TargetMode="External"/><Relationship Id="rId5" Type="http://schemas.openxmlformats.org/officeDocument/2006/relationships/image" Target="../media/image7.jpg"/><Relationship Id="rId10" Type="http://schemas.openxmlformats.org/officeDocument/2006/relationships/hyperlink" Target="https://pixabay.com/pt/gr%C3%A1fico-diagrama-recess%C3%A3o-3078539/" TargetMode="External"/><Relationship Id="rId4" Type="http://schemas.openxmlformats.org/officeDocument/2006/relationships/hyperlink" Target="https://svgsilh.com/image/37478.html" TargetMode="Externa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9.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6" name="Google Shape;666;p27"/>
          <p:cNvSpPr txBox="1">
            <a:spLocks noGrp="1"/>
          </p:cNvSpPr>
          <p:nvPr>
            <p:ph type="ctrTitle"/>
          </p:nvPr>
        </p:nvSpPr>
        <p:spPr>
          <a:xfrm>
            <a:off x="346587" y="2296364"/>
            <a:ext cx="4284406" cy="1385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t>Electricity Demand Forecast</a:t>
            </a:r>
            <a:endParaRPr sz="4000" dirty="0"/>
          </a:p>
        </p:txBody>
      </p:sp>
      <p:sp>
        <p:nvSpPr>
          <p:cNvPr id="667" name="Google Shape;667;p27"/>
          <p:cNvSpPr txBox="1">
            <a:spLocks noGrp="1"/>
          </p:cNvSpPr>
          <p:nvPr>
            <p:ph type="subTitle" idx="1"/>
          </p:nvPr>
        </p:nvSpPr>
        <p:spPr>
          <a:xfrm>
            <a:off x="387882" y="3478964"/>
            <a:ext cx="3862500" cy="405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91425" rIns="91425" bIns="91425" anchor="t" anchorCtr="0">
            <a:noAutofit/>
          </a:bodyPr>
          <a:lstStyle/>
          <a:p>
            <a:pPr marL="0" lvl="0" indent="0" algn="just" rtl="0">
              <a:spcBef>
                <a:spcPts val="0"/>
              </a:spcBef>
              <a:spcAft>
                <a:spcPts val="0"/>
              </a:spcAft>
              <a:buNone/>
            </a:pPr>
            <a:r>
              <a:rPr lang="en-US" sz="1600" b="1" dirty="0">
                <a:solidFill>
                  <a:schemeClr val="accent2">
                    <a:lumMod val="75000"/>
                  </a:schemeClr>
                </a:solidFill>
              </a:rPr>
              <a:t>In Response to External Shocks: A Methodological Framework</a:t>
            </a:r>
            <a:endParaRPr sz="1600" b="1" dirty="0">
              <a:solidFill>
                <a:schemeClr val="accent2">
                  <a:lumMod val="75000"/>
                </a:schemeClr>
              </a:solidFill>
            </a:endParaRPr>
          </a:p>
        </p:txBody>
      </p:sp>
      <p:pic>
        <p:nvPicPr>
          <p:cNvPr id="4" name="Picture 3" descr="A city with buildings and windmills&#10;&#10;AI-generated content may be incorrect.">
            <a:extLst>
              <a:ext uri="{FF2B5EF4-FFF2-40B4-BE49-F238E27FC236}">
                <a16:creationId xmlns:a16="http://schemas.microsoft.com/office/drawing/2014/main" id="{BC82E951-E2BD-8535-0C61-EA2F123EA0DF}"/>
              </a:ext>
            </a:extLst>
          </p:cNvPr>
          <p:cNvPicPr>
            <a:picLocks noChangeAspect="1"/>
          </p:cNvPicPr>
          <p:nvPr/>
        </p:nvPicPr>
        <p:blipFill>
          <a:blip r:embed="rId3"/>
          <a:stretch>
            <a:fillRect/>
          </a:stretch>
        </p:blipFill>
        <p:spPr>
          <a:xfrm>
            <a:off x="3240997" y="206478"/>
            <a:ext cx="5217584" cy="3134032"/>
          </a:xfrm>
          <a:prstGeom prst="ellipse">
            <a:avLst/>
          </a:prstGeom>
          <a:ln>
            <a:noFill/>
          </a:ln>
          <a:effectLst>
            <a:softEdge rad="112500"/>
          </a:effectLst>
        </p:spPr>
      </p:pic>
      <p:sp>
        <p:nvSpPr>
          <p:cNvPr id="2" name="Google Shape;667;p27">
            <a:extLst>
              <a:ext uri="{FF2B5EF4-FFF2-40B4-BE49-F238E27FC236}">
                <a16:creationId xmlns:a16="http://schemas.microsoft.com/office/drawing/2014/main" id="{3DF6C4C4-7499-E4FD-702F-76A22AD58A0D}"/>
              </a:ext>
            </a:extLst>
          </p:cNvPr>
          <p:cNvSpPr txBox="1">
            <a:spLocks/>
          </p:cNvSpPr>
          <p:nvPr/>
        </p:nvSpPr>
        <p:spPr>
          <a:xfrm>
            <a:off x="346587" y="4258392"/>
            <a:ext cx="3862500" cy="40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1pPr>
            <a:lvl2pPr marL="914400" marR="0" lvl="1"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9pPr>
          </a:lstStyle>
          <a:p>
            <a:pPr marL="0" indent="0" algn="just"/>
            <a:r>
              <a:rPr lang="en-US" sz="1600" b="1" dirty="0">
                <a:solidFill>
                  <a:srgbClr val="002060"/>
                </a:solidFill>
              </a:rPr>
              <a:t>Odian Moore | OUR | Jamaica  </a:t>
            </a:r>
          </a:p>
        </p:txBody>
      </p:sp>
      <p:sp>
        <p:nvSpPr>
          <p:cNvPr id="3" name="Google Shape;667;p27">
            <a:extLst>
              <a:ext uri="{FF2B5EF4-FFF2-40B4-BE49-F238E27FC236}">
                <a16:creationId xmlns:a16="http://schemas.microsoft.com/office/drawing/2014/main" id="{E86692DD-D8A3-55E7-865C-D7C21FE1D0C1}"/>
              </a:ext>
            </a:extLst>
          </p:cNvPr>
          <p:cNvSpPr txBox="1">
            <a:spLocks/>
          </p:cNvSpPr>
          <p:nvPr/>
        </p:nvSpPr>
        <p:spPr>
          <a:xfrm>
            <a:off x="346587" y="1965644"/>
            <a:ext cx="3862500" cy="4050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1pPr>
            <a:lvl2pPr marL="914400" marR="0" lvl="1"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9pPr>
          </a:lstStyle>
          <a:p>
            <a:pPr marL="0" indent="0" algn="just"/>
            <a:r>
              <a:rPr lang="en-US" sz="1600" b="1" dirty="0">
                <a:solidFill>
                  <a:schemeClr val="accent5">
                    <a:lumMod val="50000"/>
                  </a:schemeClr>
                </a:solidFill>
                <a:latin typeface="Copperplate Gothic Bold" panose="020E0705020206020404" pitchFamily="34" charset="0"/>
              </a:rPr>
              <a:t>Adjusting Medium-Term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1DD24-37F9-DE7C-1F98-C3A2DCAE7F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3A9EC0-372F-668C-FE37-DD9BB6B62776}"/>
              </a:ext>
            </a:extLst>
          </p:cNvPr>
          <p:cNvSpPr>
            <a:spLocks noGrp="1"/>
          </p:cNvSpPr>
          <p:nvPr>
            <p:ph type="ctrTitle"/>
          </p:nvPr>
        </p:nvSpPr>
        <p:spPr>
          <a:xfrm>
            <a:off x="624735" y="2642224"/>
            <a:ext cx="3862500" cy="1385100"/>
          </a:xfrm>
        </p:spPr>
        <p:txBody>
          <a:bodyPr/>
          <a:lstStyle/>
          <a:p>
            <a:r>
              <a:rPr lang="en-US" sz="5400" dirty="0"/>
              <a:t>Case Study: Jamaica</a:t>
            </a:r>
            <a:endParaRPr lang="en-JM" sz="5400" dirty="0"/>
          </a:p>
        </p:txBody>
      </p:sp>
      <p:pic>
        <p:nvPicPr>
          <p:cNvPr id="6" name="Picture 5" descr="A map of the united states of america&#10;&#10;AI-generated content may be incorrect.">
            <a:extLst>
              <a:ext uri="{FF2B5EF4-FFF2-40B4-BE49-F238E27FC236}">
                <a16:creationId xmlns:a16="http://schemas.microsoft.com/office/drawing/2014/main" id="{7DA2AF47-6703-2AA3-C303-83F3B0330E14}"/>
              </a:ext>
            </a:extLst>
          </p:cNvPr>
          <p:cNvPicPr>
            <a:picLocks noChangeAspect="1"/>
          </p:cNvPicPr>
          <p:nvPr/>
        </p:nvPicPr>
        <p:blipFill>
          <a:blip r:embed="rId3"/>
          <a:stretch>
            <a:fillRect/>
          </a:stretch>
        </p:blipFill>
        <p:spPr>
          <a:xfrm>
            <a:off x="3384703" y="-1"/>
            <a:ext cx="5412710" cy="3185283"/>
          </a:xfrm>
          <a:prstGeom prst="ellipse">
            <a:avLst/>
          </a:prstGeom>
          <a:ln>
            <a:noFill/>
          </a:ln>
          <a:effectLst>
            <a:softEdge rad="112500"/>
          </a:effectLst>
        </p:spPr>
      </p:pic>
    </p:spTree>
    <p:extLst>
      <p:ext uri="{BB962C8B-B14F-4D97-AF65-F5344CB8AC3E}">
        <p14:creationId xmlns:p14="http://schemas.microsoft.com/office/powerpoint/2010/main" val="231615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B5888-89E2-3AE2-E360-8B33DCB0314D}"/>
              </a:ext>
            </a:extLst>
          </p:cNvPr>
          <p:cNvSpPr>
            <a:spLocks noGrp="1"/>
          </p:cNvSpPr>
          <p:nvPr>
            <p:ph type="title"/>
          </p:nvPr>
        </p:nvSpPr>
        <p:spPr>
          <a:xfrm>
            <a:off x="720000" y="366303"/>
            <a:ext cx="7704000" cy="572700"/>
          </a:xfrm>
        </p:spPr>
        <p:txBody>
          <a:bodyPr/>
          <a:lstStyle/>
          <a:p>
            <a:pPr algn="ctr"/>
            <a:r>
              <a:rPr lang="en-US" dirty="0"/>
              <a:t>Summary of the Baseline Forecast</a:t>
            </a:r>
            <a:endParaRPr lang="en-JM" dirty="0"/>
          </a:p>
        </p:txBody>
      </p:sp>
      <p:sp>
        <p:nvSpPr>
          <p:cNvPr id="3" name="Rectangle: Rounded Corners 2">
            <a:extLst>
              <a:ext uri="{FF2B5EF4-FFF2-40B4-BE49-F238E27FC236}">
                <a16:creationId xmlns:a16="http://schemas.microsoft.com/office/drawing/2014/main" id="{305604ED-0EC7-9787-32C3-E50C1380BEB0}"/>
              </a:ext>
            </a:extLst>
          </p:cNvPr>
          <p:cNvSpPr/>
          <p:nvPr/>
        </p:nvSpPr>
        <p:spPr>
          <a:xfrm>
            <a:off x="820201" y="1847128"/>
            <a:ext cx="2787780" cy="1141547"/>
          </a:xfrm>
          <a:prstGeom prst="roundRect">
            <a:avLst/>
          </a:prstGeom>
          <a:solidFill>
            <a:schemeClr val="accent1">
              <a:lumMod val="40000"/>
              <a:lumOff val="60000"/>
            </a:schemeClr>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a:solidFill>
                  <a:srgbClr val="FF0000"/>
                </a:solidFill>
              </a:rPr>
              <a:t>DEMOGRAPHIC FORECAST</a:t>
            </a:r>
          </a:p>
          <a:p>
            <a:pPr algn="ctr"/>
            <a:endParaRPr lang="en-US" sz="1200" dirty="0"/>
          </a:p>
          <a:p>
            <a:pPr marL="285750" indent="-285750">
              <a:buFont typeface="Wingdings" panose="05000000000000000000" pitchFamily="2" charset="2"/>
              <a:buChar char="Ø"/>
            </a:pPr>
            <a:r>
              <a:rPr lang="en-US" sz="1200" dirty="0"/>
              <a:t>Total Population</a:t>
            </a:r>
          </a:p>
          <a:p>
            <a:pPr marL="285750" indent="-285750">
              <a:buFont typeface="Wingdings" panose="05000000000000000000" pitchFamily="2" charset="2"/>
              <a:buChar char="Ø"/>
            </a:pPr>
            <a:r>
              <a:rPr lang="en-US" sz="1200" dirty="0"/>
              <a:t>Population by Age</a:t>
            </a:r>
          </a:p>
          <a:p>
            <a:pPr marL="285750" indent="-285750">
              <a:buFont typeface="Wingdings" panose="05000000000000000000" pitchFamily="2" charset="2"/>
              <a:buChar char="Ø"/>
            </a:pPr>
            <a:r>
              <a:rPr lang="en-US" sz="1200" dirty="0"/>
              <a:t>Number of Households</a:t>
            </a:r>
            <a:endParaRPr lang="en-JM" sz="1200" dirty="0"/>
          </a:p>
        </p:txBody>
      </p:sp>
      <p:sp>
        <p:nvSpPr>
          <p:cNvPr id="4" name="Rectangle: Rounded Corners 3">
            <a:extLst>
              <a:ext uri="{FF2B5EF4-FFF2-40B4-BE49-F238E27FC236}">
                <a16:creationId xmlns:a16="http://schemas.microsoft.com/office/drawing/2014/main" id="{B01C04A6-C403-5E56-B4A1-72F17D0B9861}"/>
              </a:ext>
            </a:extLst>
          </p:cNvPr>
          <p:cNvSpPr/>
          <p:nvPr/>
        </p:nvSpPr>
        <p:spPr>
          <a:xfrm>
            <a:off x="848554" y="3131698"/>
            <a:ext cx="2851576" cy="1213411"/>
          </a:xfrm>
          <a:prstGeom prst="roundRect">
            <a:avLst/>
          </a:prstGeom>
          <a:solidFill>
            <a:schemeClr val="accent1">
              <a:lumMod val="40000"/>
              <a:lumOff val="6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b="1" dirty="0">
                <a:solidFill>
                  <a:srgbClr val="FF0000"/>
                </a:solidFill>
              </a:rPr>
              <a:t>ECONOMIC FORECAST</a:t>
            </a:r>
          </a:p>
          <a:p>
            <a:pPr algn="ctr"/>
            <a:endParaRPr lang="en-US" sz="1200" dirty="0"/>
          </a:p>
          <a:p>
            <a:pPr marL="285750" indent="-285750">
              <a:buFont typeface="Wingdings" panose="05000000000000000000" pitchFamily="2" charset="2"/>
              <a:buChar char="Ø"/>
            </a:pPr>
            <a:r>
              <a:rPr lang="en-US" sz="1200" dirty="0"/>
              <a:t>GDP Growth </a:t>
            </a:r>
          </a:p>
          <a:p>
            <a:pPr marL="285750" indent="-285750">
              <a:buFont typeface="Wingdings" panose="05000000000000000000" pitchFamily="2" charset="2"/>
              <a:buChar char="Ø"/>
            </a:pPr>
            <a:r>
              <a:rPr lang="en-US" sz="1200" dirty="0"/>
              <a:t>GDP by Industry</a:t>
            </a:r>
          </a:p>
          <a:p>
            <a:pPr marL="285750" indent="-285750">
              <a:buFont typeface="Wingdings" panose="05000000000000000000" pitchFamily="2" charset="2"/>
              <a:buChar char="Ø"/>
            </a:pPr>
            <a:r>
              <a:rPr lang="en-US" sz="1200" dirty="0"/>
              <a:t>Personal Income</a:t>
            </a:r>
          </a:p>
          <a:p>
            <a:pPr marL="285750" indent="-285750">
              <a:buFont typeface="Wingdings" panose="05000000000000000000" pitchFamily="2" charset="2"/>
              <a:buChar char="Ø"/>
            </a:pPr>
            <a:r>
              <a:rPr lang="en-US" sz="1200" dirty="0"/>
              <a:t>Price of Energy Sources</a:t>
            </a:r>
            <a:endParaRPr lang="en-JM" sz="1200" dirty="0"/>
          </a:p>
        </p:txBody>
      </p:sp>
      <p:sp>
        <p:nvSpPr>
          <p:cNvPr id="5" name="Rectangle: Rounded Corners 4">
            <a:extLst>
              <a:ext uri="{FF2B5EF4-FFF2-40B4-BE49-F238E27FC236}">
                <a16:creationId xmlns:a16="http://schemas.microsoft.com/office/drawing/2014/main" id="{561B8AFB-0758-A8A9-87FD-D5ACE8DC0411}"/>
              </a:ext>
            </a:extLst>
          </p:cNvPr>
          <p:cNvSpPr/>
          <p:nvPr/>
        </p:nvSpPr>
        <p:spPr>
          <a:xfrm>
            <a:off x="5811890" y="1808749"/>
            <a:ext cx="2105246" cy="572700"/>
          </a:xfrm>
          <a:prstGeom prst="roundRect">
            <a:avLst/>
          </a:prstGeom>
          <a:solidFill>
            <a:srgbClr val="FFC00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accent6">
                    <a:lumMod val="10000"/>
                  </a:schemeClr>
                </a:solidFill>
              </a:rPr>
              <a:t>Residential Customers (Rate 10)</a:t>
            </a:r>
            <a:endParaRPr lang="en-JM" sz="1200" b="1" dirty="0">
              <a:solidFill>
                <a:schemeClr val="accent6">
                  <a:lumMod val="10000"/>
                </a:schemeClr>
              </a:solidFill>
            </a:endParaRPr>
          </a:p>
        </p:txBody>
      </p:sp>
      <p:sp>
        <p:nvSpPr>
          <p:cNvPr id="6" name="Rectangle: Rounded Corners 5">
            <a:extLst>
              <a:ext uri="{FF2B5EF4-FFF2-40B4-BE49-F238E27FC236}">
                <a16:creationId xmlns:a16="http://schemas.microsoft.com/office/drawing/2014/main" id="{6E4FA53D-ED87-C805-1586-1680D74F7C82}"/>
              </a:ext>
            </a:extLst>
          </p:cNvPr>
          <p:cNvSpPr/>
          <p:nvPr/>
        </p:nvSpPr>
        <p:spPr>
          <a:xfrm>
            <a:off x="5827887" y="2695892"/>
            <a:ext cx="2089249" cy="585566"/>
          </a:xfrm>
          <a:prstGeom prst="roundRect">
            <a:avLst/>
          </a:prstGeom>
          <a:solidFill>
            <a:srgbClr val="FFC000"/>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b="1" dirty="0">
                <a:solidFill>
                  <a:schemeClr val="accent6">
                    <a:lumMod val="10000"/>
                  </a:schemeClr>
                </a:solidFill>
              </a:rPr>
              <a:t>General Services (Rate 20)</a:t>
            </a:r>
            <a:r>
              <a:rPr lang="en-JM" sz="1200" b="1" dirty="0">
                <a:solidFill>
                  <a:schemeClr val="accent6">
                    <a:lumMod val="10000"/>
                  </a:schemeClr>
                </a:solidFill>
              </a:rPr>
              <a:t> and Street Lighting (Rate 60)</a:t>
            </a:r>
            <a:endParaRPr lang="en-US" sz="1200" b="1" dirty="0">
              <a:solidFill>
                <a:schemeClr val="accent6">
                  <a:lumMod val="10000"/>
                </a:schemeClr>
              </a:solidFill>
            </a:endParaRPr>
          </a:p>
        </p:txBody>
      </p:sp>
      <p:sp>
        <p:nvSpPr>
          <p:cNvPr id="7" name="Rectangle: Rounded Corners 6">
            <a:extLst>
              <a:ext uri="{FF2B5EF4-FFF2-40B4-BE49-F238E27FC236}">
                <a16:creationId xmlns:a16="http://schemas.microsoft.com/office/drawing/2014/main" id="{BC3611E5-D63E-DA9F-6B9D-0D8EE0774043}"/>
              </a:ext>
            </a:extLst>
          </p:cNvPr>
          <p:cNvSpPr/>
          <p:nvPr/>
        </p:nvSpPr>
        <p:spPr>
          <a:xfrm>
            <a:off x="5811891" y="3579516"/>
            <a:ext cx="2105246" cy="704568"/>
          </a:xfrm>
          <a:prstGeom prst="roundRect">
            <a:avLst/>
          </a:prstGeom>
          <a:solidFill>
            <a:srgbClr val="FFC00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a:solidFill>
                  <a:schemeClr val="accent6">
                    <a:lumMod val="10000"/>
                  </a:schemeClr>
                </a:solidFill>
              </a:rPr>
              <a:t>Large Commercial and Industrial Customers (Rates 40, 50, 70)</a:t>
            </a:r>
            <a:endParaRPr lang="en-JM" sz="1200" b="1" dirty="0">
              <a:solidFill>
                <a:schemeClr val="accent6">
                  <a:lumMod val="10000"/>
                </a:schemeClr>
              </a:solidFill>
            </a:endParaRPr>
          </a:p>
        </p:txBody>
      </p:sp>
      <p:cxnSp>
        <p:nvCxnSpPr>
          <p:cNvPr id="8" name="Straight Arrow Connector 7">
            <a:extLst>
              <a:ext uri="{FF2B5EF4-FFF2-40B4-BE49-F238E27FC236}">
                <a16:creationId xmlns:a16="http://schemas.microsoft.com/office/drawing/2014/main" id="{786612B2-ACE5-DD89-DD11-608F7C120BC7}"/>
              </a:ext>
            </a:extLst>
          </p:cNvPr>
          <p:cNvCxnSpPr>
            <a:cxnSpLocks/>
            <a:stCxn id="3" idx="3"/>
            <a:endCxn id="5" idx="1"/>
          </p:cNvCxnSpPr>
          <p:nvPr/>
        </p:nvCxnSpPr>
        <p:spPr>
          <a:xfrm flipV="1">
            <a:off x="3607981" y="2095099"/>
            <a:ext cx="2203909" cy="3228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10819B5D-6923-48B1-39D8-32A006CCD310}"/>
              </a:ext>
            </a:extLst>
          </p:cNvPr>
          <p:cNvCxnSpPr>
            <a:cxnSpLocks/>
            <a:stCxn id="3" idx="3"/>
            <a:endCxn id="6" idx="1"/>
          </p:cNvCxnSpPr>
          <p:nvPr/>
        </p:nvCxnSpPr>
        <p:spPr>
          <a:xfrm>
            <a:off x="3607981" y="2417902"/>
            <a:ext cx="2219906" cy="5707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055E726E-24D1-461B-C8EC-EF87409B12D9}"/>
              </a:ext>
            </a:extLst>
          </p:cNvPr>
          <p:cNvCxnSpPr>
            <a:cxnSpLocks/>
            <a:endCxn id="7" idx="1"/>
          </p:cNvCxnSpPr>
          <p:nvPr/>
        </p:nvCxnSpPr>
        <p:spPr>
          <a:xfrm>
            <a:off x="3700130" y="3595901"/>
            <a:ext cx="2111761" cy="3358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BD8D4F7C-24E3-47E9-C2A5-2DE3B14ED0E6}"/>
              </a:ext>
            </a:extLst>
          </p:cNvPr>
          <p:cNvCxnSpPr>
            <a:cxnSpLocks/>
          </p:cNvCxnSpPr>
          <p:nvPr/>
        </p:nvCxnSpPr>
        <p:spPr>
          <a:xfrm flipV="1">
            <a:off x="3700130" y="3103850"/>
            <a:ext cx="2127757" cy="49205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Rectangle: Rounded Corners 11">
            <a:extLst>
              <a:ext uri="{FF2B5EF4-FFF2-40B4-BE49-F238E27FC236}">
                <a16:creationId xmlns:a16="http://schemas.microsoft.com/office/drawing/2014/main" id="{4924F4A6-556F-5755-DFED-E6A57614001D}"/>
              </a:ext>
            </a:extLst>
          </p:cNvPr>
          <p:cNvSpPr/>
          <p:nvPr/>
        </p:nvSpPr>
        <p:spPr>
          <a:xfrm>
            <a:off x="864091" y="1045573"/>
            <a:ext cx="2700000" cy="378966"/>
          </a:xfrm>
          <a:prstGeom prst="roundRect">
            <a:avLst/>
          </a:prstGeom>
          <a:solidFill>
            <a:schemeClr val="accent6">
              <a:lumMod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bg2"/>
                </a:solidFill>
              </a:rPr>
              <a:t>DATABASE</a:t>
            </a:r>
            <a:endParaRPr lang="en-JM" b="1" dirty="0">
              <a:solidFill>
                <a:schemeClr val="bg2"/>
              </a:solidFill>
            </a:endParaRPr>
          </a:p>
        </p:txBody>
      </p:sp>
      <p:sp>
        <p:nvSpPr>
          <p:cNvPr id="13" name="Rectangle: Rounded Corners 12">
            <a:extLst>
              <a:ext uri="{FF2B5EF4-FFF2-40B4-BE49-F238E27FC236}">
                <a16:creationId xmlns:a16="http://schemas.microsoft.com/office/drawing/2014/main" id="{C2D9EFBD-B551-9F73-EA3E-34F3C57ADE7C}"/>
              </a:ext>
            </a:extLst>
          </p:cNvPr>
          <p:cNvSpPr/>
          <p:nvPr/>
        </p:nvSpPr>
        <p:spPr>
          <a:xfrm>
            <a:off x="5522511" y="1054178"/>
            <a:ext cx="2700000" cy="378966"/>
          </a:xfrm>
          <a:prstGeom prst="roundRect">
            <a:avLst/>
          </a:prstGeom>
          <a:solidFill>
            <a:schemeClr val="accent6">
              <a:lumMod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bg2"/>
                </a:solidFill>
              </a:rPr>
              <a:t>RATE CLASS</a:t>
            </a:r>
            <a:endParaRPr lang="en-JM" b="1" dirty="0">
              <a:solidFill>
                <a:schemeClr val="bg2"/>
              </a:solidFill>
            </a:endParaRPr>
          </a:p>
        </p:txBody>
      </p:sp>
    </p:spTree>
    <p:extLst>
      <p:ext uri="{BB962C8B-B14F-4D97-AF65-F5344CB8AC3E}">
        <p14:creationId xmlns:p14="http://schemas.microsoft.com/office/powerpoint/2010/main" val="130456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5">
          <a:extLst>
            <a:ext uri="{FF2B5EF4-FFF2-40B4-BE49-F238E27FC236}">
              <a16:creationId xmlns:a16="http://schemas.microsoft.com/office/drawing/2014/main" id="{CA2180BD-6377-F76B-07DE-E03E08ED27D5}"/>
            </a:ext>
          </a:extLst>
        </p:cNvPr>
        <p:cNvGrpSpPr/>
        <p:nvPr/>
      </p:nvGrpSpPr>
      <p:grpSpPr>
        <a:xfrm>
          <a:off x="0" y="0"/>
          <a:ext cx="0" cy="0"/>
          <a:chOff x="0" y="0"/>
          <a:chExt cx="0" cy="0"/>
        </a:xfrm>
      </p:grpSpPr>
      <p:sp>
        <p:nvSpPr>
          <p:cNvPr id="776" name="Google Shape;776;p30">
            <a:extLst>
              <a:ext uri="{FF2B5EF4-FFF2-40B4-BE49-F238E27FC236}">
                <a16:creationId xmlns:a16="http://schemas.microsoft.com/office/drawing/2014/main" id="{D2C3F6F3-6622-FDE0-F84A-72F278E86F78}"/>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Total Energy Consumption (GWh)</a:t>
            </a:r>
            <a:endParaRPr dirty="0"/>
          </a:p>
        </p:txBody>
      </p:sp>
      <p:sp>
        <p:nvSpPr>
          <p:cNvPr id="7" name="TextBox 6">
            <a:extLst>
              <a:ext uri="{FF2B5EF4-FFF2-40B4-BE49-F238E27FC236}">
                <a16:creationId xmlns:a16="http://schemas.microsoft.com/office/drawing/2014/main" id="{1E726776-186A-6A02-7DBC-0125E567AD36}"/>
              </a:ext>
            </a:extLst>
          </p:cNvPr>
          <p:cNvSpPr txBox="1"/>
          <p:nvPr/>
        </p:nvSpPr>
        <p:spPr>
          <a:xfrm>
            <a:off x="720000" y="1017725"/>
            <a:ext cx="7850259" cy="646331"/>
          </a:xfrm>
          <a:prstGeom prst="rect">
            <a:avLst/>
          </a:prstGeom>
          <a:noFill/>
        </p:spPr>
        <p:txBody>
          <a:bodyPr wrap="square" rtlCol="0">
            <a:spAutoFit/>
          </a:bodyPr>
          <a:lstStyle/>
          <a:p>
            <a:r>
              <a:rPr lang="en-US" sz="1800" dirty="0"/>
              <a:t>The COVID-19 pandemic had a significant impact on Jamaica’s electricity sector:</a:t>
            </a:r>
            <a:endParaRPr lang="en-JM" sz="1800" dirty="0"/>
          </a:p>
        </p:txBody>
      </p:sp>
      <p:graphicFrame>
        <p:nvGraphicFramePr>
          <p:cNvPr id="8" name="Content Placeholder 5">
            <a:extLst>
              <a:ext uri="{FF2B5EF4-FFF2-40B4-BE49-F238E27FC236}">
                <a16:creationId xmlns:a16="http://schemas.microsoft.com/office/drawing/2014/main" id="{E45BD2BF-0A73-FFF0-DEE2-5E764D95CE2C}"/>
              </a:ext>
            </a:extLst>
          </p:cNvPr>
          <p:cNvGraphicFramePr>
            <a:graphicFrameLocks/>
          </p:cNvGraphicFramePr>
          <p:nvPr>
            <p:extLst>
              <p:ext uri="{D42A27DB-BD31-4B8C-83A1-F6EECF244321}">
                <p14:modId xmlns:p14="http://schemas.microsoft.com/office/powerpoint/2010/main" val="820266871"/>
              </p:ext>
            </p:extLst>
          </p:nvPr>
        </p:nvGraphicFramePr>
        <p:xfrm>
          <a:off x="1410521" y="1801537"/>
          <a:ext cx="6165328" cy="770213"/>
        </p:xfrm>
        <a:graphic>
          <a:graphicData uri="http://schemas.openxmlformats.org/drawingml/2006/table">
            <a:tbl>
              <a:tblPr firstRow="1" bandRow="1">
                <a:tableStyleId>{BC89EF96-8CEA-46FF-86C4-4CE0E7609802}</a:tableStyleId>
              </a:tblPr>
              <a:tblGrid>
                <a:gridCol w="1541332">
                  <a:extLst>
                    <a:ext uri="{9D8B030D-6E8A-4147-A177-3AD203B41FA5}">
                      <a16:colId xmlns:a16="http://schemas.microsoft.com/office/drawing/2014/main" val="3974312043"/>
                    </a:ext>
                  </a:extLst>
                </a:gridCol>
                <a:gridCol w="1541332">
                  <a:extLst>
                    <a:ext uri="{9D8B030D-6E8A-4147-A177-3AD203B41FA5}">
                      <a16:colId xmlns:a16="http://schemas.microsoft.com/office/drawing/2014/main" val="3289025507"/>
                    </a:ext>
                  </a:extLst>
                </a:gridCol>
                <a:gridCol w="1541332">
                  <a:extLst>
                    <a:ext uri="{9D8B030D-6E8A-4147-A177-3AD203B41FA5}">
                      <a16:colId xmlns:a16="http://schemas.microsoft.com/office/drawing/2014/main" val="1370002"/>
                    </a:ext>
                  </a:extLst>
                </a:gridCol>
                <a:gridCol w="1541332">
                  <a:extLst>
                    <a:ext uri="{9D8B030D-6E8A-4147-A177-3AD203B41FA5}">
                      <a16:colId xmlns:a16="http://schemas.microsoft.com/office/drawing/2014/main" val="612934838"/>
                    </a:ext>
                  </a:extLst>
                </a:gridCol>
              </a:tblGrid>
              <a:tr h="506072">
                <a:tc>
                  <a:txBody>
                    <a:bodyPr/>
                    <a:lstStyle/>
                    <a:p>
                      <a:pPr marL="0" algn="ctr" defTabSz="914400" rtl="0" eaLnBrk="1" fontAlgn="b" latinLnBrk="0" hangingPunct="1">
                        <a:buNone/>
                      </a:pPr>
                      <a:r>
                        <a:rPr lang="en-JM" sz="1200" b="1" kern="1200" dirty="0">
                          <a:solidFill>
                            <a:schemeClr val="tx1"/>
                          </a:solidFill>
                        </a:rPr>
                        <a:t>Year</a:t>
                      </a:r>
                      <a:endParaRPr lang="en-JM" sz="1200" b="1" kern="1200" dirty="0">
                        <a:solidFill>
                          <a:schemeClr val="tx1"/>
                        </a:solidFill>
                        <a:latin typeface="+mn-lt"/>
                        <a:ea typeface="+mn-ea"/>
                        <a:cs typeface="+mn-cs"/>
                      </a:endParaRPr>
                    </a:p>
                  </a:txBody>
                  <a:tcPr marL="0" marR="0" marT="0" marB="0" anchor="b"/>
                </a:tc>
                <a:tc>
                  <a:txBody>
                    <a:bodyPr/>
                    <a:lstStyle/>
                    <a:p>
                      <a:pPr marL="0" algn="ctr" defTabSz="914400" rtl="0" eaLnBrk="1" fontAlgn="b" latinLnBrk="0" hangingPunct="1">
                        <a:buNone/>
                      </a:pPr>
                      <a:r>
                        <a:rPr lang="en-JM" sz="1200" b="1" kern="1200" dirty="0">
                          <a:solidFill>
                            <a:schemeClr val="tx1"/>
                          </a:solidFill>
                        </a:rPr>
                        <a:t>Sales (GWh)</a:t>
                      </a:r>
                      <a:endParaRPr lang="en-JM" sz="1200" b="1" kern="1200" dirty="0">
                        <a:solidFill>
                          <a:schemeClr val="tx1"/>
                        </a:solidFill>
                        <a:latin typeface="+mn-lt"/>
                        <a:ea typeface="+mn-ea"/>
                        <a:cs typeface="+mn-cs"/>
                      </a:endParaRPr>
                    </a:p>
                  </a:txBody>
                  <a:tcPr marL="0" marR="0" marT="0" marB="0" anchor="b"/>
                </a:tc>
                <a:tc>
                  <a:txBody>
                    <a:bodyPr/>
                    <a:lstStyle/>
                    <a:p>
                      <a:pPr marL="0" algn="ctr" defTabSz="914400" rtl="0" eaLnBrk="1" fontAlgn="b" latinLnBrk="0" hangingPunct="1">
                        <a:buNone/>
                      </a:pPr>
                      <a:r>
                        <a:rPr lang="en-JM" sz="1200" b="1" kern="1200" dirty="0">
                          <a:solidFill>
                            <a:schemeClr val="tx1"/>
                          </a:solidFill>
                        </a:rPr>
                        <a:t>Econometric Forecast (GWh)</a:t>
                      </a:r>
                      <a:endParaRPr lang="en-JM" sz="1200" b="1" kern="1200" dirty="0">
                        <a:solidFill>
                          <a:schemeClr val="tx1"/>
                        </a:solidFill>
                        <a:latin typeface="+mn-lt"/>
                        <a:ea typeface="+mn-ea"/>
                        <a:cs typeface="+mn-cs"/>
                      </a:endParaRPr>
                    </a:p>
                  </a:txBody>
                  <a:tcPr marL="0" marR="0" marT="0" marB="0" anchor="b"/>
                </a:tc>
                <a:tc>
                  <a:txBody>
                    <a:bodyPr/>
                    <a:lstStyle/>
                    <a:p>
                      <a:pPr marL="0" algn="ctr" defTabSz="914400" rtl="0" eaLnBrk="1" fontAlgn="b" latinLnBrk="0" hangingPunct="1">
                        <a:buNone/>
                      </a:pPr>
                      <a:r>
                        <a:rPr lang="en-JM" sz="1200" b="1" kern="1200" dirty="0">
                          <a:solidFill>
                            <a:schemeClr val="tx1"/>
                          </a:solidFill>
                        </a:rPr>
                        <a:t>Sales vs Forecast </a:t>
                      </a:r>
                    </a:p>
                    <a:p>
                      <a:pPr marL="0" algn="ctr" defTabSz="914400" rtl="0" eaLnBrk="1" fontAlgn="b" latinLnBrk="0" hangingPunct="1">
                        <a:buNone/>
                      </a:pPr>
                      <a:r>
                        <a:rPr lang="en-JM" sz="1200" b="1" kern="1200" dirty="0">
                          <a:solidFill>
                            <a:schemeClr val="tx1"/>
                          </a:solidFill>
                        </a:rPr>
                        <a:t>% Change Sales</a:t>
                      </a:r>
                      <a:endParaRPr lang="en-JM" sz="1200" b="1" kern="1200" dirty="0">
                        <a:solidFill>
                          <a:schemeClr val="tx1"/>
                        </a:solidFill>
                        <a:latin typeface="+mn-lt"/>
                        <a:ea typeface="+mn-ea"/>
                        <a:cs typeface="+mn-cs"/>
                      </a:endParaRPr>
                    </a:p>
                  </a:txBody>
                  <a:tcPr marL="0" marR="0" marT="0" marB="0" anchor="b"/>
                </a:tc>
                <a:extLst>
                  <a:ext uri="{0D108BD9-81ED-4DB2-BD59-A6C34878D82A}">
                    <a16:rowId xmlns:a16="http://schemas.microsoft.com/office/drawing/2014/main" val="2634166347"/>
                  </a:ext>
                </a:extLst>
              </a:tr>
              <a:tr h="264141">
                <a:tc>
                  <a:txBody>
                    <a:bodyPr/>
                    <a:lstStyle/>
                    <a:p>
                      <a:pPr marL="0" algn="ctr" defTabSz="914400" rtl="0" eaLnBrk="1" fontAlgn="b" latinLnBrk="0" hangingPunct="1">
                        <a:buNone/>
                      </a:pPr>
                      <a:r>
                        <a:rPr lang="en-JM" sz="1200" b="1" kern="1200" dirty="0">
                          <a:solidFill>
                            <a:schemeClr val="tx1"/>
                          </a:solidFill>
                        </a:rPr>
                        <a:t>2019</a:t>
                      </a:r>
                      <a:endParaRPr lang="en-JM" sz="1200" b="1" kern="1200" dirty="0">
                        <a:solidFill>
                          <a:schemeClr val="tx1"/>
                        </a:solidFill>
                        <a:latin typeface="+mn-lt"/>
                        <a:ea typeface="+mn-ea"/>
                        <a:cs typeface="+mn-cs"/>
                      </a:endParaRPr>
                    </a:p>
                  </a:txBody>
                  <a:tcPr marL="0" marR="0" marT="0" marB="0" anchor="b"/>
                </a:tc>
                <a:tc>
                  <a:txBody>
                    <a:bodyPr/>
                    <a:lstStyle/>
                    <a:p>
                      <a:pPr marL="0" algn="ctr" defTabSz="914400" rtl="0" eaLnBrk="1" fontAlgn="b" latinLnBrk="0" hangingPunct="1">
                        <a:buNone/>
                      </a:pPr>
                      <a:r>
                        <a:rPr lang="en-JM" sz="1200" b="1" kern="1200" dirty="0">
                          <a:solidFill>
                            <a:schemeClr val="tx1"/>
                          </a:solidFill>
                        </a:rPr>
                        <a:t>                3,276 </a:t>
                      </a:r>
                      <a:endParaRPr lang="en-JM" sz="1200" b="1" kern="1200" dirty="0">
                        <a:solidFill>
                          <a:schemeClr val="tx1"/>
                        </a:solidFill>
                        <a:latin typeface="+mn-lt"/>
                        <a:ea typeface="+mn-ea"/>
                        <a:cs typeface="+mn-cs"/>
                      </a:endParaRPr>
                    </a:p>
                  </a:txBody>
                  <a:tcPr marL="0" marR="0" marT="0" marB="0" anchor="b"/>
                </a:tc>
                <a:tc>
                  <a:txBody>
                    <a:bodyPr/>
                    <a:lstStyle/>
                    <a:p>
                      <a:pPr marL="0" algn="ctr" defTabSz="914400" rtl="0" eaLnBrk="1" fontAlgn="b" latinLnBrk="0" hangingPunct="1">
                        <a:buNone/>
                      </a:pPr>
                      <a:r>
                        <a:rPr lang="en-JM" sz="1200" b="1" kern="1200" dirty="0">
                          <a:solidFill>
                            <a:schemeClr val="tx1"/>
                          </a:solidFill>
                        </a:rPr>
                        <a:t>           3,249 </a:t>
                      </a:r>
                      <a:endParaRPr lang="en-JM" sz="1200" b="1" kern="1200" dirty="0">
                        <a:solidFill>
                          <a:schemeClr val="tx1"/>
                        </a:solidFill>
                        <a:latin typeface="+mn-lt"/>
                        <a:ea typeface="+mn-ea"/>
                        <a:cs typeface="+mn-cs"/>
                      </a:endParaRPr>
                    </a:p>
                  </a:txBody>
                  <a:tcPr marL="0" marR="0" marT="0" marB="0" anchor="b"/>
                </a:tc>
                <a:tc>
                  <a:txBody>
                    <a:bodyPr/>
                    <a:lstStyle/>
                    <a:p>
                      <a:pPr marL="0" algn="ctr" defTabSz="914400" rtl="0" eaLnBrk="1" fontAlgn="b" latinLnBrk="0" hangingPunct="1">
                        <a:buNone/>
                      </a:pPr>
                      <a:r>
                        <a:rPr lang="en-US" sz="1200" b="1" kern="1200" dirty="0">
                          <a:solidFill>
                            <a:schemeClr val="tx1"/>
                          </a:solidFill>
                          <a:latin typeface="+mn-lt"/>
                          <a:ea typeface="+mn-ea"/>
                          <a:cs typeface="+mn-cs"/>
                        </a:rPr>
                        <a:t>0.8%</a:t>
                      </a:r>
                      <a:endParaRPr lang="en-JM" sz="1200" b="1" kern="1200" dirty="0">
                        <a:solidFill>
                          <a:schemeClr val="tx1"/>
                        </a:solidFill>
                        <a:latin typeface="+mn-lt"/>
                        <a:ea typeface="+mn-ea"/>
                        <a:cs typeface="+mn-cs"/>
                      </a:endParaRPr>
                    </a:p>
                  </a:txBody>
                  <a:tcPr marL="0" marR="0" marT="0" marB="0" anchor="b"/>
                </a:tc>
                <a:extLst>
                  <a:ext uri="{0D108BD9-81ED-4DB2-BD59-A6C34878D82A}">
                    <a16:rowId xmlns:a16="http://schemas.microsoft.com/office/drawing/2014/main" val="3548783314"/>
                  </a:ext>
                </a:extLst>
              </a:tr>
            </a:tbl>
          </a:graphicData>
        </a:graphic>
      </p:graphicFrame>
      <p:graphicFrame>
        <p:nvGraphicFramePr>
          <p:cNvPr id="9" name="Content Placeholder 5">
            <a:extLst>
              <a:ext uri="{FF2B5EF4-FFF2-40B4-BE49-F238E27FC236}">
                <a16:creationId xmlns:a16="http://schemas.microsoft.com/office/drawing/2014/main" id="{4E1419A2-4767-5420-0968-8B377DE5E399}"/>
              </a:ext>
            </a:extLst>
          </p:cNvPr>
          <p:cNvGraphicFramePr>
            <a:graphicFrameLocks/>
          </p:cNvGraphicFramePr>
          <p:nvPr>
            <p:extLst>
              <p:ext uri="{D42A27DB-BD31-4B8C-83A1-F6EECF244321}">
                <p14:modId xmlns:p14="http://schemas.microsoft.com/office/powerpoint/2010/main" val="2767542524"/>
              </p:ext>
            </p:extLst>
          </p:nvPr>
        </p:nvGraphicFramePr>
        <p:xfrm>
          <a:off x="1410521" y="2583180"/>
          <a:ext cx="6165328" cy="650422"/>
        </p:xfrm>
        <a:graphic>
          <a:graphicData uri="http://schemas.openxmlformats.org/drawingml/2006/table">
            <a:tbl>
              <a:tblPr bandRow="1">
                <a:tableStyleId>{5DA37D80-6434-44D0-A028-1B22A696006F}</a:tableStyleId>
              </a:tblPr>
              <a:tblGrid>
                <a:gridCol w="1541332">
                  <a:extLst>
                    <a:ext uri="{9D8B030D-6E8A-4147-A177-3AD203B41FA5}">
                      <a16:colId xmlns:a16="http://schemas.microsoft.com/office/drawing/2014/main" val="3974312043"/>
                    </a:ext>
                  </a:extLst>
                </a:gridCol>
                <a:gridCol w="1541332">
                  <a:extLst>
                    <a:ext uri="{9D8B030D-6E8A-4147-A177-3AD203B41FA5}">
                      <a16:colId xmlns:a16="http://schemas.microsoft.com/office/drawing/2014/main" val="3289025507"/>
                    </a:ext>
                  </a:extLst>
                </a:gridCol>
                <a:gridCol w="1541332">
                  <a:extLst>
                    <a:ext uri="{9D8B030D-6E8A-4147-A177-3AD203B41FA5}">
                      <a16:colId xmlns:a16="http://schemas.microsoft.com/office/drawing/2014/main" val="1370002"/>
                    </a:ext>
                  </a:extLst>
                </a:gridCol>
                <a:gridCol w="1541332">
                  <a:extLst>
                    <a:ext uri="{9D8B030D-6E8A-4147-A177-3AD203B41FA5}">
                      <a16:colId xmlns:a16="http://schemas.microsoft.com/office/drawing/2014/main" val="612934838"/>
                    </a:ext>
                  </a:extLst>
                </a:gridCol>
              </a:tblGrid>
              <a:tr h="325211">
                <a:tc>
                  <a:txBody>
                    <a:bodyPr/>
                    <a:lstStyle/>
                    <a:p>
                      <a:pPr marL="0" algn="ctr" defTabSz="914400" rtl="0" eaLnBrk="1" fontAlgn="b" latinLnBrk="0" hangingPunct="1">
                        <a:buNone/>
                      </a:pPr>
                      <a:r>
                        <a:rPr lang="en-JM" sz="1200" b="1" kern="1200" dirty="0">
                          <a:solidFill>
                            <a:schemeClr val="tx1"/>
                          </a:solidFill>
                          <a:latin typeface="+mn-lt"/>
                          <a:ea typeface="+mn-ea"/>
                          <a:cs typeface="+mn-cs"/>
                        </a:rPr>
                        <a:t>2020</a:t>
                      </a:r>
                    </a:p>
                  </a:txBody>
                  <a:tcPr marL="0" marR="0" marT="0" marB="0" anchor="b"/>
                </a:tc>
                <a:tc>
                  <a:txBody>
                    <a:bodyPr/>
                    <a:lstStyle/>
                    <a:p>
                      <a:pPr marL="0" algn="ctr" defTabSz="914400" rtl="0" eaLnBrk="1" fontAlgn="b" latinLnBrk="0" hangingPunct="1">
                        <a:buNone/>
                      </a:pPr>
                      <a:r>
                        <a:rPr lang="en-JM" sz="1200" b="1" kern="1200" dirty="0">
                          <a:solidFill>
                            <a:schemeClr val="tx1"/>
                          </a:solidFill>
                          <a:latin typeface="+mn-lt"/>
                          <a:ea typeface="+mn-ea"/>
                          <a:cs typeface="+mn-cs"/>
                        </a:rPr>
                        <a:t>                3,043 </a:t>
                      </a:r>
                    </a:p>
                  </a:txBody>
                  <a:tcPr marL="0" marR="0" marT="0" marB="0" anchor="b"/>
                </a:tc>
                <a:tc>
                  <a:txBody>
                    <a:bodyPr/>
                    <a:lstStyle/>
                    <a:p>
                      <a:pPr marL="0" algn="ctr" defTabSz="914400" rtl="0" eaLnBrk="1" fontAlgn="b" latinLnBrk="0" hangingPunct="1">
                        <a:buNone/>
                      </a:pPr>
                      <a:r>
                        <a:rPr lang="en-JM" sz="1200" b="1" kern="1200" dirty="0">
                          <a:solidFill>
                            <a:schemeClr val="tx1"/>
                          </a:solidFill>
                          <a:latin typeface="+mn-lt"/>
                          <a:ea typeface="+mn-ea"/>
                          <a:cs typeface="+mn-cs"/>
                        </a:rPr>
                        <a:t>           3,281 </a:t>
                      </a:r>
                    </a:p>
                  </a:txBody>
                  <a:tcPr marL="0" marR="0" marT="0" marB="0" anchor="b"/>
                </a:tc>
                <a:tc>
                  <a:txBody>
                    <a:bodyPr/>
                    <a:lstStyle/>
                    <a:p>
                      <a:pPr marL="0" algn="ctr" defTabSz="914400" rtl="0" eaLnBrk="1" fontAlgn="b" latinLnBrk="0" hangingPunct="1">
                        <a:buNone/>
                      </a:pPr>
                      <a:r>
                        <a:rPr lang="en-JM" sz="1200" b="1" kern="1200" dirty="0">
                          <a:solidFill>
                            <a:schemeClr val="tx1"/>
                          </a:solidFill>
                          <a:latin typeface="+mn-lt"/>
                          <a:ea typeface="+mn-ea"/>
                          <a:cs typeface="+mn-cs"/>
                        </a:rPr>
                        <a:t>-7.3%</a:t>
                      </a:r>
                    </a:p>
                  </a:txBody>
                  <a:tcPr marL="0" marR="0" marT="0" marB="0" anchor="b"/>
                </a:tc>
                <a:extLst>
                  <a:ext uri="{0D108BD9-81ED-4DB2-BD59-A6C34878D82A}">
                    <a16:rowId xmlns:a16="http://schemas.microsoft.com/office/drawing/2014/main" val="2933917886"/>
                  </a:ext>
                </a:extLst>
              </a:tr>
              <a:tr h="325211">
                <a:tc>
                  <a:txBody>
                    <a:bodyPr/>
                    <a:lstStyle/>
                    <a:p>
                      <a:pPr marL="0" algn="ctr" defTabSz="914400" rtl="0" eaLnBrk="1" fontAlgn="b" latinLnBrk="0" hangingPunct="1">
                        <a:buNone/>
                      </a:pPr>
                      <a:r>
                        <a:rPr lang="en-JM" sz="1200" b="1" kern="1200" dirty="0">
                          <a:solidFill>
                            <a:schemeClr val="tx1"/>
                          </a:solidFill>
                        </a:rPr>
                        <a:t>2021</a:t>
                      </a:r>
                      <a:endParaRPr lang="en-JM" sz="1200" b="1" kern="1200" dirty="0">
                        <a:solidFill>
                          <a:schemeClr val="tx1"/>
                        </a:solidFill>
                        <a:latin typeface="+mn-lt"/>
                        <a:ea typeface="+mn-ea"/>
                        <a:cs typeface="+mn-cs"/>
                      </a:endParaRPr>
                    </a:p>
                  </a:txBody>
                  <a:tcPr marL="0" marR="0" marT="0" marB="0" anchor="b"/>
                </a:tc>
                <a:tc>
                  <a:txBody>
                    <a:bodyPr/>
                    <a:lstStyle/>
                    <a:p>
                      <a:pPr marL="0" algn="ctr" defTabSz="914400" rtl="0" eaLnBrk="1" fontAlgn="b" latinLnBrk="0" hangingPunct="1">
                        <a:buNone/>
                      </a:pPr>
                      <a:r>
                        <a:rPr lang="en-JM" sz="1200" b="1" kern="1200" dirty="0">
                          <a:solidFill>
                            <a:schemeClr val="tx1"/>
                          </a:solidFill>
                        </a:rPr>
                        <a:t>                2,980 </a:t>
                      </a:r>
                      <a:endParaRPr lang="en-JM" sz="1200" b="1" kern="1200" dirty="0">
                        <a:solidFill>
                          <a:schemeClr val="tx1"/>
                        </a:solidFill>
                        <a:latin typeface="+mn-lt"/>
                        <a:ea typeface="+mn-ea"/>
                        <a:cs typeface="+mn-cs"/>
                      </a:endParaRPr>
                    </a:p>
                  </a:txBody>
                  <a:tcPr marL="0" marR="0" marT="0" marB="0" anchor="b"/>
                </a:tc>
                <a:tc>
                  <a:txBody>
                    <a:bodyPr/>
                    <a:lstStyle/>
                    <a:p>
                      <a:pPr marL="0" algn="ctr" defTabSz="914400" rtl="0" eaLnBrk="1" fontAlgn="b" latinLnBrk="0" hangingPunct="1">
                        <a:buNone/>
                      </a:pPr>
                      <a:r>
                        <a:rPr lang="en-JM" sz="1200" b="1" kern="1200" dirty="0">
                          <a:solidFill>
                            <a:schemeClr val="tx1"/>
                          </a:solidFill>
                        </a:rPr>
                        <a:t>           3,337 </a:t>
                      </a:r>
                      <a:endParaRPr lang="en-JM" sz="1200" b="1" kern="1200" dirty="0">
                        <a:solidFill>
                          <a:schemeClr val="tx1"/>
                        </a:solidFill>
                        <a:latin typeface="+mn-lt"/>
                        <a:ea typeface="+mn-ea"/>
                        <a:cs typeface="+mn-cs"/>
                      </a:endParaRPr>
                    </a:p>
                  </a:txBody>
                  <a:tcPr marL="0" marR="0" marT="0" marB="0" anchor="b"/>
                </a:tc>
                <a:tc>
                  <a:txBody>
                    <a:bodyPr/>
                    <a:lstStyle/>
                    <a:p>
                      <a:pPr marL="0" algn="ctr" defTabSz="914400" rtl="0" eaLnBrk="1" fontAlgn="b" latinLnBrk="0" hangingPunct="1">
                        <a:buNone/>
                      </a:pPr>
                      <a:r>
                        <a:rPr lang="en-JM" sz="1200" b="1" kern="1200" dirty="0">
                          <a:solidFill>
                            <a:schemeClr val="tx1"/>
                          </a:solidFill>
                        </a:rPr>
                        <a:t>-10.7%</a:t>
                      </a:r>
                      <a:endParaRPr lang="en-JM" sz="1200" b="1" kern="1200" dirty="0">
                        <a:solidFill>
                          <a:schemeClr val="tx1"/>
                        </a:solidFill>
                        <a:latin typeface="+mn-lt"/>
                        <a:ea typeface="+mn-ea"/>
                        <a:cs typeface="+mn-cs"/>
                      </a:endParaRPr>
                    </a:p>
                  </a:txBody>
                  <a:tcPr marL="0" marR="0" marT="0" marB="0" anchor="b"/>
                </a:tc>
                <a:extLst>
                  <a:ext uri="{0D108BD9-81ED-4DB2-BD59-A6C34878D82A}">
                    <a16:rowId xmlns:a16="http://schemas.microsoft.com/office/drawing/2014/main" val="3964414916"/>
                  </a:ext>
                </a:extLst>
              </a:tr>
            </a:tbl>
          </a:graphicData>
        </a:graphic>
      </p:graphicFrame>
      <p:graphicFrame>
        <p:nvGraphicFramePr>
          <p:cNvPr id="10" name="Content Placeholder 5">
            <a:extLst>
              <a:ext uri="{FF2B5EF4-FFF2-40B4-BE49-F238E27FC236}">
                <a16:creationId xmlns:a16="http://schemas.microsoft.com/office/drawing/2014/main" id="{DA5EBBC0-1E6D-19DB-E345-05176323C708}"/>
              </a:ext>
            </a:extLst>
          </p:cNvPr>
          <p:cNvGraphicFramePr>
            <a:graphicFrameLocks/>
          </p:cNvGraphicFramePr>
          <p:nvPr>
            <p:extLst>
              <p:ext uri="{D42A27DB-BD31-4B8C-83A1-F6EECF244321}">
                <p14:modId xmlns:p14="http://schemas.microsoft.com/office/powerpoint/2010/main" val="2937130464"/>
              </p:ext>
            </p:extLst>
          </p:nvPr>
        </p:nvGraphicFramePr>
        <p:xfrm>
          <a:off x="1410521" y="3233602"/>
          <a:ext cx="6165328" cy="646331"/>
        </p:xfrm>
        <a:graphic>
          <a:graphicData uri="http://schemas.openxmlformats.org/drawingml/2006/table">
            <a:tbl>
              <a:tblPr bandRow="1">
                <a:tableStyleId>{BDBED569-4797-4DF1-A0F4-6AAB3CD982D8}</a:tableStyleId>
              </a:tblPr>
              <a:tblGrid>
                <a:gridCol w="1541332">
                  <a:extLst>
                    <a:ext uri="{9D8B030D-6E8A-4147-A177-3AD203B41FA5}">
                      <a16:colId xmlns:a16="http://schemas.microsoft.com/office/drawing/2014/main" val="3974312043"/>
                    </a:ext>
                  </a:extLst>
                </a:gridCol>
                <a:gridCol w="1541332">
                  <a:extLst>
                    <a:ext uri="{9D8B030D-6E8A-4147-A177-3AD203B41FA5}">
                      <a16:colId xmlns:a16="http://schemas.microsoft.com/office/drawing/2014/main" val="3289025507"/>
                    </a:ext>
                  </a:extLst>
                </a:gridCol>
                <a:gridCol w="1541332">
                  <a:extLst>
                    <a:ext uri="{9D8B030D-6E8A-4147-A177-3AD203B41FA5}">
                      <a16:colId xmlns:a16="http://schemas.microsoft.com/office/drawing/2014/main" val="1370002"/>
                    </a:ext>
                  </a:extLst>
                </a:gridCol>
                <a:gridCol w="1541332">
                  <a:extLst>
                    <a:ext uri="{9D8B030D-6E8A-4147-A177-3AD203B41FA5}">
                      <a16:colId xmlns:a16="http://schemas.microsoft.com/office/drawing/2014/main" val="612934838"/>
                    </a:ext>
                  </a:extLst>
                </a:gridCol>
              </a:tblGrid>
              <a:tr h="310665">
                <a:tc>
                  <a:txBody>
                    <a:bodyPr/>
                    <a:lstStyle/>
                    <a:p>
                      <a:pPr marL="0" algn="ctr" defTabSz="914400" rtl="0" eaLnBrk="1" fontAlgn="b" latinLnBrk="0" hangingPunct="1">
                        <a:buNone/>
                      </a:pPr>
                      <a:r>
                        <a:rPr lang="en-JM" sz="1200" b="1" kern="1200" dirty="0">
                          <a:solidFill>
                            <a:schemeClr val="tx1"/>
                          </a:solidFill>
                        </a:rPr>
                        <a:t>2022</a:t>
                      </a:r>
                      <a:endParaRPr lang="en-JM" sz="1200" b="1" kern="1200" dirty="0">
                        <a:solidFill>
                          <a:schemeClr val="tx1"/>
                        </a:solidFill>
                        <a:latin typeface="+mn-lt"/>
                        <a:ea typeface="+mn-ea"/>
                        <a:cs typeface="+mn-cs"/>
                      </a:endParaRPr>
                    </a:p>
                  </a:txBody>
                  <a:tcPr marL="0" marR="0" marT="0" marB="0" anchor="b"/>
                </a:tc>
                <a:tc>
                  <a:txBody>
                    <a:bodyPr/>
                    <a:lstStyle/>
                    <a:p>
                      <a:pPr marL="0" algn="ctr" defTabSz="914400" rtl="0" eaLnBrk="1" fontAlgn="b" latinLnBrk="0" hangingPunct="1">
                        <a:buNone/>
                      </a:pPr>
                      <a:r>
                        <a:rPr lang="en-JM" sz="1200" b="1" kern="1200" dirty="0">
                          <a:solidFill>
                            <a:schemeClr val="tx1"/>
                          </a:solidFill>
                        </a:rPr>
                        <a:t>                3,065 </a:t>
                      </a:r>
                      <a:endParaRPr lang="en-JM" sz="1200" b="1" kern="1200" dirty="0">
                        <a:solidFill>
                          <a:schemeClr val="tx1"/>
                        </a:solidFill>
                        <a:latin typeface="+mn-lt"/>
                        <a:ea typeface="+mn-ea"/>
                        <a:cs typeface="+mn-cs"/>
                      </a:endParaRPr>
                    </a:p>
                  </a:txBody>
                  <a:tcPr marL="0" marR="0" marT="0" marB="0" anchor="b"/>
                </a:tc>
                <a:tc>
                  <a:txBody>
                    <a:bodyPr/>
                    <a:lstStyle/>
                    <a:p>
                      <a:pPr marL="0" algn="ctr" defTabSz="914400" rtl="0" eaLnBrk="1" fontAlgn="b" latinLnBrk="0" hangingPunct="1">
                        <a:buNone/>
                      </a:pPr>
                      <a:r>
                        <a:rPr lang="en-JM" sz="1200" b="1" kern="1200" dirty="0">
                          <a:solidFill>
                            <a:schemeClr val="tx1"/>
                          </a:solidFill>
                        </a:rPr>
                        <a:t>           3,403 </a:t>
                      </a:r>
                      <a:endParaRPr lang="en-JM" sz="1200" b="1" kern="1200" dirty="0">
                        <a:solidFill>
                          <a:schemeClr val="tx1"/>
                        </a:solidFill>
                        <a:latin typeface="+mn-lt"/>
                        <a:ea typeface="+mn-ea"/>
                        <a:cs typeface="+mn-cs"/>
                      </a:endParaRPr>
                    </a:p>
                  </a:txBody>
                  <a:tcPr marL="0" marR="0" marT="0" marB="0" anchor="b"/>
                </a:tc>
                <a:tc>
                  <a:txBody>
                    <a:bodyPr/>
                    <a:lstStyle/>
                    <a:p>
                      <a:pPr marL="0" algn="ctr" defTabSz="914400" rtl="0" eaLnBrk="1" fontAlgn="b" latinLnBrk="0" hangingPunct="1">
                        <a:buNone/>
                      </a:pPr>
                      <a:r>
                        <a:rPr lang="en-JM" sz="1200" b="1" kern="1200" dirty="0">
                          <a:solidFill>
                            <a:schemeClr val="tx1"/>
                          </a:solidFill>
                        </a:rPr>
                        <a:t>-9.9%</a:t>
                      </a:r>
                      <a:endParaRPr lang="en-JM" sz="1200" b="1" kern="1200" dirty="0">
                        <a:solidFill>
                          <a:schemeClr val="tx1"/>
                        </a:solidFill>
                        <a:latin typeface="+mn-lt"/>
                        <a:ea typeface="+mn-ea"/>
                        <a:cs typeface="+mn-cs"/>
                      </a:endParaRPr>
                    </a:p>
                  </a:txBody>
                  <a:tcPr marL="0" marR="0" marT="0" marB="0" anchor="b"/>
                </a:tc>
                <a:extLst>
                  <a:ext uri="{0D108BD9-81ED-4DB2-BD59-A6C34878D82A}">
                    <a16:rowId xmlns:a16="http://schemas.microsoft.com/office/drawing/2014/main" val="3548783314"/>
                  </a:ext>
                </a:extLst>
              </a:tr>
              <a:tr h="335666">
                <a:tc>
                  <a:txBody>
                    <a:bodyPr/>
                    <a:lstStyle/>
                    <a:p>
                      <a:pPr marL="0" algn="ctr" defTabSz="914400" rtl="0" eaLnBrk="1" fontAlgn="b" latinLnBrk="0" hangingPunct="1">
                        <a:buNone/>
                      </a:pPr>
                      <a:r>
                        <a:rPr lang="en-JM" sz="1200" b="1" kern="1200" dirty="0">
                          <a:solidFill>
                            <a:schemeClr val="tx1"/>
                          </a:solidFill>
                        </a:rPr>
                        <a:t>2023</a:t>
                      </a:r>
                      <a:endParaRPr lang="en-JM" sz="1200" b="1" kern="1200" dirty="0">
                        <a:solidFill>
                          <a:schemeClr val="tx1"/>
                        </a:solidFill>
                        <a:latin typeface="+mn-lt"/>
                        <a:ea typeface="+mn-ea"/>
                        <a:cs typeface="+mn-cs"/>
                      </a:endParaRPr>
                    </a:p>
                  </a:txBody>
                  <a:tcPr marL="0" marR="0" marT="0" marB="0" anchor="b"/>
                </a:tc>
                <a:tc>
                  <a:txBody>
                    <a:bodyPr/>
                    <a:lstStyle/>
                    <a:p>
                      <a:pPr marL="0" algn="ctr" defTabSz="914400" rtl="0" eaLnBrk="1" fontAlgn="b" latinLnBrk="0" hangingPunct="1">
                        <a:buNone/>
                      </a:pPr>
                      <a:r>
                        <a:rPr lang="en-JM" sz="1200" b="1" kern="1200" dirty="0">
                          <a:solidFill>
                            <a:schemeClr val="tx1"/>
                          </a:solidFill>
                        </a:rPr>
                        <a:t>                3,262 </a:t>
                      </a:r>
                      <a:endParaRPr lang="en-JM" sz="1200" b="1" kern="1200" dirty="0">
                        <a:solidFill>
                          <a:schemeClr val="tx1"/>
                        </a:solidFill>
                        <a:latin typeface="+mn-lt"/>
                        <a:ea typeface="+mn-ea"/>
                        <a:cs typeface="+mn-cs"/>
                      </a:endParaRPr>
                    </a:p>
                  </a:txBody>
                  <a:tcPr marL="0" marR="0" marT="0" marB="0" anchor="b"/>
                </a:tc>
                <a:tc>
                  <a:txBody>
                    <a:bodyPr/>
                    <a:lstStyle/>
                    <a:p>
                      <a:pPr marL="0" algn="ctr" defTabSz="914400" rtl="0" eaLnBrk="1" fontAlgn="b" latinLnBrk="0" hangingPunct="1">
                        <a:buNone/>
                      </a:pPr>
                      <a:r>
                        <a:rPr lang="en-JM" sz="1200" b="1" kern="1200" dirty="0">
                          <a:solidFill>
                            <a:schemeClr val="tx1"/>
                          </a:solidFill>
                        </a:rPr>
                        <a:t>           3,471 </a:t>
                      </a:r>
                      <a:endParaRPr lang="en-JM" sz="1200" b="1" kern="1200" dirty="0">
                        <a:solidFill>
                          <a:schemeClr val="tx1"/>
                        </a:solidFill>
                        <a:latin typeface="+mn-lt"/>
                        <a:ea typeface="+mn-ea"/>
                        <a:cs typeface="+mn-cs"/>
                      </a:endParaRPr>
                    </a:p>
                  </a:txBody>
                  <a:tcPr marL="0" marR="0" marT="0" marB="0" anchor="b"/>
                </a:tc>
                <a:tc>
                  <a:txBody>
                    <a:bodyPr/>
                    <a:lstStyle/>
                    <a:p>
                      <a:pPr marL="0" algn="ctr" defTabSz="914400" rtl="0" eaLnBrk="1" fontAlgn="b" latinLnBrk="0" hangingPunct="1">
                        <a:buNone/>
                      </a:pPr>
                      <a:r>
                        <a:rPr lang="en-JM" sz="1200" b="1" kern="1200" dirty="0">
                          <a:solidFill>
                            <a:schemeClr val="tx1"/>
                          </a:solidFill>
                        </a:rPr>
                        <a:t>-6.0%</a:t>
                      </a:r>
                      <a:endParaRPr lang="en-JM" sz="1200" b="1" kern="1200" dirty="0">
                        <a:solidFill>
                          <a:schemeClr val="tx1"/>
                        </a:solidFill>
                        <a:latin typeface="+mn-lt"/>
                        <a:ea typeface="+mn-ea"/>
                        <a:cs typeface="+mn-cs"/>
                      </a:endParaRPr>
                    </a:p>
                  </a:txBody>
                  <a:tcPr marL="0" marR="0" marT="0" marB="0" anchor="b"/>
                </a:tc>
                <a:extLst>
                  <a:ext uri="{0D108BD9-81ED-4DB2-BD59-A6C34878D82A}">
                    <a16:rowId xmlns:a16="http://schemas.microsoft.com/office/drawing/2014/main" val="3964414916"/>
                  </a:ext>
                </a:extLst>
              </a:tr>
            </a:tbl>
          </a:graphicData>
        </a:graphic>
      </p:graphicFrame>
    </p:spTree>
    <p:extLst>
      <p:ext uri="{BB962C8B-B14F-4D97-AF65-F5344CB8AC3E}">
        <p14:creationId xmlns:p14="http://schemas.microsoft.com/office/powerpoint/2010/main" val="211872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1E31F-C3F6-1C49-5602-98CFC5617C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544BB7-5E65-30BD-646D-624566AF08DF}"/>
              </a:ext>
            </a:extLst>
          </p:cNvPr>
          <p:cNvSpPr>
            <a:spLocks noGrp="1"/>
          </p:cNvSpPr>
          <p:nvPr>
            <p:ph type="title"/>
          </p:nvPr>
        </p:nvSpPr>
        <p:spPr>
          <a:xfrm>
            <a:off x="720000" y="253209"/>
            <a:ext cx="7704000" cy="572700"/>
          </a:xfrm>
        </p:spPr>
        <p:txBody>
          <a:bodyPr/>
          <a:lstStyle/>
          <a:p>
            <a:pPr algn="ctr"/>
            <a:r>
              <a:rPr lang="en-US" dirty="0"/>
              <a:t>Total Energy Consumption (GWh)</a:t>
            </a:r>
            <a:endParaRPr lang="en-JM" dirty="0"/>
          </a:p>
        </p:txBody>
      </p:sp>
      <p:graphicFrame>
        <p:nvGraphicFramePr>
          <p:cNvPr id="7" name="Content Placeholder 10">
            <a:extLst>
              <a:ext uri="{FF2B5EF4-FFF2-40B4-BE49-F238E27FC236}">
                <a16:creationId xmlns:a16="http://schemas.microsoft.com/office/drawing/2014/main" id="{8A8C96E2-71D7-543F-18A6-B8418695DEE8}"/>
              </a:ext>
            </a:extLst>
          </p:cNvPr>
          <p:cNvGraphicFramePr>
            <a:graphicFrameLocks/>
          </p:cNvGraphicFramePr>
          <p:nvPr/>
        </p:nvGraphicFramePr>
        <p:xfrm>
          <a:off x="558851" y="825909"/>
          <a:ext cx="7606549" cy="389211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8A804765-9AF7-B3B0-682F-18897ED255FF}"/>
              </a:ext>
            </a:extLst>
          </p:cNvPr>
          <p:cNvSpPr txBox="1"/>
          <p:nvPr/>
        </p:nvSpPr>
        <p:spPr>
          <a:xfrm>
            <a:off x="5075858" y="3467585"/>
            <a:ext cx="714895" cy="307777"/>
          </a:xfrm>
          <a:prstGeom prst="rect">
            <a:avLst/>
          </a:prstGeom>
          <a:noFill/>
        </p:spPr>
        <p:txBody>
          <a:bodyPr wrap="square" rtlCol="0">
            <a:spAutoFit/>
          </a:bodyPr>
          <a:lstStyle/>
          <a:p>
            <a:r>
              <a:rPr lang="en-US" b="1" dirty="0">
                <a:solidFill>
                  <a:srgbClr val="007A37"/>
                </a:solidFill>
              </a:rPr>
              <a:t>-0.8%</a:t>
            </a:r>
            <a:endParaRPr lang="en-JM" b="1" dirty="0">
              <a:solidFill>
                <a:srgbClr val="007A37"/>
              </a:solidFill>
            </a:endParaRPr>
          </a:p>
        </p:txBody>
      </p:sp>
      <p:sp>
        <p:nvSpPr>
          <p:cNvPr id="13" name="TextBox 12">
            <a:extLst>
              <a:ext uri="{FF2B5EF4-FFF2-40B4-BE49-F238E27FC236}">
                <a16:creationId xmlns:a16="http://schemas.microsoft.com/office/drawing/2014/main" id="{DA997A80-451C-08E5-A0D1-982F7707AB8A}"/>
              </a:ext>
            </a:extLst>
          </p:cNvPr>
          <p:cNvSpPr txBox="1"/>
          <p:nvPr/>
        </p:nvSpPr>
        <p:spPr>
          <a:xfrm>
            <a:off x="5801479" y="3223979"/>
            <a:ext cx="714895" cy="307777"/>
          </a:xfrm>
          <a:prstGeom prst="rect">
            <a:avLst/>
          </a:prstGeom>
          <a:noFill/>
        </p:spPr>
        <p:txBody>
          <a:bodyPr wrap="square" rtlCol="0">
            <a:spAutoFit/>
          </a:bodyPr>
          <a:lstStyle/>
          <a:p>
            <a:r>
              <a:rPr lang="en-US" b="1" dirty="0">
                <a:solidFill>
                  <a:srgbClr val="007A37"/>
                </a:solidFill>
              </a:rPr>
              <a:t>-0.4%</a:t>
            </a:r>
            <a:endParaRPr lang="en-JM" b="1" dirty="0">
              <a:solidFill>
                <a:srgbClr val="007A37"/>
              </a:solidFill>
            </a:endParaRPr>
          </a:p>
        </p:txBody>
      </p:sp>
      <p:sp>
        <p:nvSpPr>
          <p:cNvPr id="14" name="TextBox 13">
            <a:extLst>
              <a:ext uri="{FF2B5EF4-FFF2-40B4-BE49-F238E27FC236}">
                <a16:creationId xmlns:a16="http://schemas.microsoft.com/office/drawing/2014/main" id="{EFCF1DC1-B746-EDD0-43AF-FD2035E3E05A}"/>
              </a:ext>
            </a:extLst>
          </p:cNvPr>
          <p:cNvSpPr txBox="1"/>
          <p:nvPr/>
        </p:nvSpPr>
        <p:spPr>
          <a:xfrm>
            <a:off x="6587045" y="2976793"/>
            <a:ext cx="714895" cy="307777"/>
          </a:xfrm>
          <a:prstGeom prst="rect">
            <a:avLst/>
          </a:prstGeom>
          <a:noFill/>
        </p:spPr>
        <p:txBody>
          <a:bodyPr wrap="square" rtlCol="0">
            <a:spAutoFit/>
          </a:bodyPr>
          <a:lstStyle/>
          <a:p>
            <a:r>
              <a:rPr lang="en-US" b="1" dirty="0">
                <a:solidFill>
                  <a:srgbClr val="007A37"/>
                </a:solidFill>
              </a:rPr>
              <a:t>-4.0%</a:t>
            </a:r>
            <a:endParaRPr lang="en-JM" b="1" dirty="0">
              <a:solidFill>
                <a:srgbClr val="007A37"/>
              </a:solidFill>
            </a:endParaRPr>
          </a:p>
        </p:txBody>
      </p:sp>
      <p:sp>
        <p:nvSpPr>
          <p:cNvPr id="15" name="TextBox 14">
            <a:extLst>
              <a:ext uri="{FF2B5EF4-FFF2-40B4-BE49-F238E27FC236}">
                <a16:creationId xmlns:a16="http://schemas.microsoft.com/office/drawing/2014/main" id="{CF3FFEB8-9E3A-E167-1FB6-ACD4DA1846AD}"/>
              </a:ext>
            </a:extLst>
          </p:cNvPr>
          <p:cNvSpPr txBox="1"/>
          <p:nvPr/>
        </p:nvSpPr>
        <p:spPr>
          <a:xfrm>
            <a:off x="7301940" y="2732656"/>
            <a:ext cx="714895" cy="307777"/>
          </a:xfrm>
          <a:prstGeom prst="rect">
            <a:avLst/>
          </a:prstGeom>
          <a:noFill/>
        </p:spPr>
        <p:txBody>
          <a:bodyPr wrap="square" rtlCol="0">
            <a:spAutoFit/>
          </a:bodyPr>
          <a:lstStyle/>
          <a:p>
            <a:r>
              <a:rPr lang="en-US" b="1" dirty="0">
                <a:solidFill>
                  <a:srgbClr val="007A37"/>
                </a:solidFill>
              </a:rPr>
              <a:t>-1.4%</a:t>
            </a:r>
            <a:endParaRPr lang="en-JM" b="1" dirty="0">
              <a:solidFill>
                <a:srgbClr val="007A37"/>
              </a:solidFill>
            </a:endParaRPr>
          </a:p>
        </p:txBody>
      </p:sp>
    </p:spTree>
    <p:extLst>
      <p:ext uri="{BB962C8B-B14F-4D97-AF65-F5344CB8AC3E}">
        <p14:creationId xmlns:p14="http://schemas.microsoft.com/office/powerpoint/2010/main" val="130120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7" dur="500"/>
                                        <p:tgtEl>
                                          <p:spTgt spid="7">
                                            <p:graphicEl>
                                              <a:chart seriesIdx="2" categoryIdx="-4" bldStep="series"/>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32"/>
          <p:cNvSpPr txBox="1">
            <a:spLocks noGrp="1"/>
          </p:cNvSpPr>
          <p:nvPr>
            <p:ph type="title"/>
          </p:nvPr>
        </p:nvSpPr>
        <p:spPr>
          <a:xfrm>
            <a:off x="403420" y="474019"/>
            <a:ext cx="6399715" cy="57709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Residential Customers (Rate 10)</a:t>
            </a:r>
            <a:endParaRPr dirty="0"/>
          </a:p>
        </p:txBody>
      </p:sp>
      <p:pic>
        <p:nvPicPr>
          <p:cNvPr id="10" name="Picture Placeholder 9" descr="A family standing in front of a house&#10;&#10;AI-generated content may be incorrect.">
            <a:extLst>
              <a:ext uri="{FF2B5EF4-FFF2-40B4-BE49-F238E27FC236}">
                <a16:creationId xmlns:a16="http://schemas.microsoft.com/office/drawing/2014/main" id="{B9072099-DB85-0471-378A-CA97D4234BD7}"/>
              </a:ext>
            </a:extLst>
          </p:cNvPr>
          <p:cNvPicPr>
            <a:picLocks noGrp="1" noChangeAspect="1"/>
          </p:cNvPicPr>
          <p:nvPr>
            <p:ph type="pic" idx="2"/>
          </p:nvPr>
        </p:nvPicPr>
        <p:blipFill>
          <a:blip r:embed="rId3"/>
          <a:srcRect l="12719" r="12719"/>
          <a:stretch>
            <a:fillRect/>
          </a:stretch>
        </p:blipFill>
        <p:spPr>
          <a:xfrm>
            <a:off x="5403902" y="1164750"/>
            <a:ext cx="2702100" cy="3145200"/>
          </a:xfrm>
          <a:prstGeom prst="ellipse">
            <a:avLst/>
          </a:prstGeom>
          <a:ln>
            <a:noFill/>
          </a:ln>
          <a:effectLst>
            <a:softEdge rad="112500"/>
          </a:effectLst>
        </p:spPr>
      </p:pic>
      <mc:AlternateContent xmlns:mc="http://schemas.openxmlformats.org/markup-compatibility/2006" xmlns:a14="http://schemas.microsoft.com/office/drawing/2010/main">
        <mc:Choice Requires="a14">
          <p:graphicFrame>
            <p:nvGraphicFramePr>
              <p:cNvPr id="4" name="Content Placeholder 4">
                <a:extLst>
                  <a:ext uri="{FF2B5EF4-FFF2-40B4-BE49-F238E27FC236}">
                    <a16:creationId xmlns:a16="http://schemas.microsoft.com/office/drawing/2014/main" id="{2485B196-3BAF-1430-6B96-8D0E28074CDE}"/>
                  </a:ext>
                </a:extLst>
              </p:cNvPr>
              <p:cNvGraphicFramePr>
                <a:graphicFrameLocks noGrp="1"/>
              </p:cNvGraphicFramePr>
              <p:nvPr>
                <p:ph idx="1"/>
                <p:extLst>
                  <p:ext uri="{D42A27DB-BD31-4B8C-83A1-F6EECF244321}">
                    <p14:modId xmlns:p14="http://schemas.microsoft.com/office/powerpoint/2010/main" val="1736005506"/>
                  </p:ext>
                </p:extLst>
              </p:nvPr>
            </p:nvGraphicFramePr>
            <p:xfrm>
              <a:off x="720000" y="1376783"/>
              <a:ext cx="4360201" cy="10864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4" name="Content Placeholder 4">
                <a:extLst>
                  <a:ext uri="{FF2B5EF4-FFF2-40B4-BE49-F238E27FC236}">
                    <a16:creationId xmlns:a16="http://schemas.microsoft.com/office/drawing/2014/main" id="{2485B196-3BAF-1430-6B96-8D0E28074CDE}"/>
                  </a:ext>
                </a:extLst>
              </p:cNvPr>
              <p:cNvGraphicFramePr>
                <a:graphicFrameLocks noGrp="1"/>
              </p:cNvGraphicFramePr>
              <p:nvPr>
                <p:ph idx="1"/>
                <p:extLst>
                  <p:ext uri="{D42A27DB-BD31-4B8C-83A1-F6EECF244321}">
                    <p14:modId xmlns:p14="http://schemas.microsoft.com/office/powerpoint/2010/main" val="1736005506"/>
                  </p:ext>
                </p:extLst>
              </p:nvPr>
            </p:nvGraphicFramePr>
            <p:xfrm>
              <a:off x="720000" y="1376783"/>
              <a:ext cx="4360201" cy="10864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graphicFrame>
        <p:nvGraphicFramePr>
          <p:cNvPr id="6" name="Content Placeholder 4">
            <a:extLst>
              <a:ext uri="{FF2B5EF4-FFF2-40B4-BE49-F238E27FC236}">
                <a16:creationId xmlns:a16="http://schemas.microsoft.com/office/drawing/2014/main" id="{91CE45E5-47C2-A383-03F2-41BF74F3BB73}"/>
              </a:ext>
            </a:extLst>
          </p:cNvPr>
          <p:cNvGraphicFramePr>
            <a:graphicFrameLocks/>
          </p:cNvGraphicFramePr>
          <p:nvPr>
            <p:extLst>
              <p:ext uri="{D42A27DB-BD31-4B8C-83A1-F6EECF244321}">
                <p14:modId xmlns:p14="http://schemas.microsoft.com/office/powerpoint/2010/main" val="129142268"/>
              </p:ext>
            </p:extLst>
          </p:nvPr>
        </p:nvGraphicFramePr>
        <p:xfrm>
          <a:off x="720000" y="3040603"/>
          <a:ext cx="4360201" cy="108646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84"/>
                                        </p:tgtEl>
                                        <p:attrNameLst>
                                          <p:attrName>style.visibility</p:attrName>
                                        </p:attrNameLst>
                                      </p:cBhvr>
                                      <p:to>
                                        <p:strVal val="visible"/>
                                      </p:to>
                                    </p:set>
                                    <p:animEffect transition="in" filter="barn(inVertical)">
                                      <p:cBhvr>
                                        <p:cTn id="13" dur="500"/>
                                        <p:tgtEl>
                                          <p:spTgt spid="884"/>
                                        </p:tgtEl>
                                      </p:cBhvr>
                                    </p:animEffect>
                                  </p:childTnLst>
                                </p:cTn>
                              </p:par>
                              <p:par>
                                <p:cTn id="14" presetID="32" presetClass="emph" presetSubtype="0" fill="hold" nodeType="withEffect">
                                  <p:stCondLst>
                                    <p:cond delay="0"/>
                                  </p:stCondLst>
                                  <p:childTnLst>
                                    <p:animRot by="120000">
                                      <p:cBhvr>
                                        <p:cTn id="15" dur="100" fill="hold">
                                          <p:stCondLst>
                                            <p:cond delay="0"/>
                                          </p:stCondLst>
                                        </p:cTn>
                                        <p:tgtEl>
                                          <p:spTgt spid="10"/>
                                        </p:tgtEl>
                                        <p:attrNameLst>
                                          <p:attrName>r</p:attrName>
                                        </p:attrNameLst>
                                      </p:cBhvr>
                                    </p:animRot>
                                    <p:animRot by="-240000">
                                      <p:cBhvr>
                                        <p:cTn id="16" dur="200" fill="hold">
                                          <p:stCondLst>
                                            <p:cond delay="200"/>
                                          </p:stCondLst>
                                        </p:cTn>
                                        <p:tgtEl>
                                          <p:spTgt spid="10"/>
                                        </p:tgtEl>
                                        <p:attrNameLst>
                                          <p:attrName>r</p:attrName>
                                        </p:attrNameLst>
                                      </p:cBhvr>
                                    </p:animRot>
                                    <p:animRot by="240000">
                                      <p:cBhvr>
                                        <p:cTn id="17" dur="200" fill="hold">
                                          <p:stCondLst>
                                            <p:cond delay="400"/>
                                          </p:stCondLst>
                                        </p:cTn>
                                        <p:tgtEl>
                                          <p:spTgt spid="10"/>
                                        </p:tgtEl>
                                        <p:attrNameLst>
                                          <p:attrName>r</p:attrName>
                                        </p:attrNameLst>
                                      </p:cBhvr>
                                    </p:animRot>
                                    <p:animRot by="-240000">
                                      <p:cBhvr>
                                        <p:cTn id="18" dur="200" fill="hold">
                                          <p:stCondLst>
                                            <p:cond delay="600"/>
                                          </p:stCondLst>
                                        </p:cTn>
                                        <p:tgtEl>
                                          <p:spTgt spid="10"/>
                                        </p:tgtEl>
                                        <p:attrNameLst>
                                          <p:attrName>r</p:attrName>
                                        </p:attrNameLst>
                                      </p:cBhvr>
                                    </p:animRot>
                                    <p:animRot by="120000">
                                      <p:cBhvr>
                                        <p:cTn id="19"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 grpId="0"/>
      <p:bldGraphic spid="4" grpId="0">
        <p:bldAsOne/>
      </p:bldGraphic>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0EEB2-10E2-2D3C-2B32-9A007518AB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E6F593-3027-6CDE-D985-DFCE3FE9E5B3}"/>
              </a:ext>
            </a:extLst>
          </p:cNvPr>
          <p:cNvSpPr>
            <a:spLocks noGrp="1"/>
          </p:cNvSpPr>
          <p:nvPr>
            <p:ph type="title"/>
          </p:nvPr>
        </p:nvSpPr>
        <p:spPr>
          <a:xfrm>
            <a:off x="720000" y="309161"/>
            <a:ext cx="7704000" cy="572700"/>
          </a:xfrm>
        </p:spPr>
        <p:txBody>
          <a:bodyPr/>
          <a:lstStyle/>
          <a:p>
            <a:pPr algn="ctr"/>
            <a:r>
              <a:rPr lang="en-US" dirty="0"/>
              <a:t>Residential Consumption (GWh)</a:t>
            </a:r>
            <a:endParaRPr lang="en-JM" dirty="0"/>
          </a:p>
        </p:txBody>
      </p:sp>
      <p:graphicFrame>
        <p:nvGraphicFramePr>
          <p:cNvPr id="7" name="Content Placeholder 10">
            <a:extLst>
              <a:ext uri="{FF2B5EF4-FFF2-40B4-BE49-F238E27FC236}">
                <a16:creationId xmlns:a16="http://schemas.microsoft.com/office/drawing/2014/main" id="{F50DF1EE-001D-8EEF-339C-B07916A728AE}"/>
              </a:ext>
            </a:extLst>
          </p:cNvPr>
          <p:cNvGraphicFramePr>
            <a:graphicFrameLocks/>
          </p:cNvGraphicFramePr>
          <p:nvPr>
            <p:extLst>
              <p:ext uri="{D42A27DB-BD31-4B8C-83A1-F6EECF244321}">
                <p14:modId xmlns:p14="http://schemas.microsoft.com/office/powerpoint/2010/main" val="351708435"/>
              </p:ext>
            </p:extLst>
          </p:nvPr>
        </p:nvGraphicFramePr>
        <p:xfrm>
          <a:off x="558851" y="825909"/>
          <a:ext cx="7606549" cy="389211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96057302-97D6-973F-A51A-7B0649AB9928}"/>
              </a:ext>
            </a:extLst>
          </p:cNvPr>
          <p:cNvSpPr txBox="1"/>
          <p:nvPr/>
        </p:nvSpPr>
        <p:spPr>
          <a:xfrm>
            <a:off x="5008690" y="2822904"/>
            <a:ext cx="714895" cy="307777"/>
          </a:xfrm>
          <a:prstGeom prst="rect">
            <a:avLst/>
          </a:prstGeom>
          <a:noFill/>
        </p:spPr>
        <p:txBody>
          <a:bodyPr wrap="square" rtlCol="0">
            <a:spAutoFit/>
          </a:bodyPr>
          <a:lstStyle/>
          <a:p>
            <a:r>
              <a:rPr lang="en-US" b="1" dirty="0">
                <a:solidFill>
                  <a:srgbClr val="007A37"/>
                </a:solidFill>
              </a:rPr>
              <a:t>-1.5%</a:t>
            </a:r>
            <a:endParaRPr lang="en-JM" b="1" dirty="0">
              <a:solidFill>
                <a:srgbClr val="007A37"/>
              </a:solidFill>
            </a:endParaRPr>
          </a:p>
        </p:txBody>
      </p:sp>
      <p:sp>
        <p:nvSpPr>
          <p:cNvPr id="13" name="TextBox 12">
            <a:extLst>
              <a:ext uri="{FF2B5EF4-FFF2-40B4-BE49-F238E27FC236}">
                <a16:creationId xmlns:a16="http://schemas.microsoft.com/office/drawing/2014/main" id="{34CBB9DF-3C54-4A10-0CFF-F9D9C3CB1981}"/>
              </a:ext>
            </a:extLst>
          </p:cNvPr>
          <p:cNvSpPr txBox="1"/>
          <p:nvPr/>
        </p:nvSpPr>
        <p:spPr>
          <a:xfrm>
            <a:off x="5801479" y="3223979"/>
            <a:ext cx="714895" cy="307777"/>
          </a:xfrm>
          <a:prstGeom prst="rect">
            <a:avLst/>
          </a:prstGeom>
          <a:noFill/>
        </p:spPr>
        <p:txBody>
          <a:bodyPr wrap="square" rtlCol="0">
            <a:spAutoFit/>
          </a:bodyPr>
          <a:lstStyle/>
          <a:p>
            <a:r>
              <a:rPr lang="en-US" b="1" dirty="0">
                <a:solidFill>
                  <a:srgbClr val="007A37"/>
                </a:solidFill>
              </a:rPr>
              <a:t>+1.2%</a:t>
            </a:r>
            <a:endParaRPr lang="en-JM" b="1" dirty="0">
              <a:solidFill>
                <a:srgbClr val="007A37"/>
              </a:solidFill>
            </a:endParaRPr>
          </a:p>
        </p:txBody>
      </p:sp>
      <p:sp>
        <p:nvSpPr>
          <p:cNvPr id="14" name="TextBox 13">
            <a:extLst>
              <a:ext uri="{FF2B5EF4-FFF2-40B4-BE49-F238E27FC236}">
                <a16:creationId xmlns:a16="http://schemas.microsoft.com/office/drawing/2014/main" id="{23CA9AB9-EC78-CF73-4547-E08B50B28DBB}"/>
              </a:ext>
            </a:extLst>
          </p:cNvPr>
          <p:cNvSpPr txBox="1"/>
          <p:nvPr/>
        </p:nvSpPr>
        <p:spPr>
          <a:xfrm>
            <a:off x="6587045" y="2822903"/>
            <a:ext cx="714895" cy="307777"/>
          </a:xfrm>
          <a:prstGeom prst="rect">
            <a:avLst/>
          </a:prstGeom>
          <a:noFill/>
        </p:spPr>
        <p:txBody>
          <a:bodyPr wrap="square" rtlCol="0">
            <a:spAutoFit/>
          </a:bodyPr>
          <a:lstStyle/>
          <a:p>
            <a:r>
              <a:rPr lang="en-US" b="1" dirty="0">
                <a:solidFill>
                  <a:srgbClr val="007A37"/>
                </a:solidFill>
              </a:rPr>
              <a:t>-3.3%</a:t>
            </a:r>
            <a:endParaRPr lang="en-JM" b="1" dirty="0">
              <a:solidFill>
                <a:srgbClr val="007A37"/>
              </a:solidFill>
            </a:endParaRPr>
          </a:p>
        </p:txBody>
      </p:sp>
      <p:sp>
        <p:nvSpPr>
          <p:cNvPr id="15" name="TextBox 14">
            <a:extLst>
              <a:ext uri="{FF2B5EF4-FFF2-40B4-BE49-F238E27FC236}">
                <a16:creationId xmlns:a16="http://schemas.microsoft.com/office/drawing/2014/main" id="{C5882BE0-6AB3-29BF-D7C5-D4CA88586768}"/>
              </a:ext>
            </a:extLst>
          </p:cNvPr>
          <p:cNvSpPr txBox="1"/>
          <p:nvPr/>
        </p:nvSpPr>
        <p:spPr>
          <a:xfrm>
            <a:off x="7301940" y="2166708"/>
            <a:ext cx="714895" cy="307777"/>
          </a:xfrm>
          <a:prstGeom prst="rect">
            <a:avLst/>
          </a:prstGeom>
          <a:noFill/>
        </p:spPr>
        <p:txBody>
          <a:bodyPr wrap="square" rtlCol="0">
            <a:spAutoFit/>
          </a:bodyPr>
          <a:lstStyle/>
          <a:p>
            <a:r>
              <a:rPr lang="en-US" b="1" dirty="0">
                <a:solidFill>
                  <a:srgbClr val="007A37"/>
                </a:solidFill>
              </a:rPr>
              <a:t>-0.9%</a:t>
            </a:r>
            <a:endParaRPr lang="en-JM" b="1" dirty="0">
              <a:solidFill>
                <a:srgbClr val="007A37"/>
              </a:solidFill>
            </a:endParaRPr>
          </a:p>
        </p:txBody>
      </p:sp>
    </p:spTree>
    <p:extLst>
      <p:ext uri="{BB962C8B-B14F-4D97-AF65-F5344CB8AC3E}">
        <p14:creationId xmlns:p14="http://schemas.microsoft.com/office/powerpoint/2010/main" val="267937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10" dur="500"/>
                                        <p:tgtEl>
                                          <p:spTgt spid="7">
                                            <p:graphicEl>
                                              <a:chart seriesIdx="0" categoryIdx="-4" bldStep="series"/>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3" dur="500"/>
                                        <p:tgtEl>
                                          <p:spTgt spid="7">
                                            <p:graphicEl>
                                              <a:chart seriesIdx="1" categoryIdx="-4" bldStep="series"/>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16" dur="500"/>
                                        <p:tgtEl>
                                          <p:spTgt spid="7">
                                            <p:graphicEl>
                                              <a:chart seriesIdx="2" categoryIdx="-4" bldStep="series"/>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3">
          <a:extLst>
            <a:ext uri="{FF2B5EF4-FFF2-40B4-BE49-F238E27FC236}">
              <a16:creationId xmlns:a16="http://schemas.microsoft.com/office/drawing/2014/main" id="{2F84ED99-D0C7-687B-E8CC-CA3409B88E1C}"/>
            </a:ext>
          </a:extLst>
        </p:cNvPr>
        <p:cNvGrpSpPr/>
        <p:nvPr/>
      </p:nvGrpSpPr>
      <p:grpSpPr>
        <a:xfrm>
          <a:off x="0" y="0"/>
          <a:ext cx="0" cy="0"/>
          <a:chOff x="0" y="0"/>
          <a:chExt cx="0" cy="0"/>
        </a:xfrm>
      </p:grpSpPr>
      <p:sp>
        <p:nvSpPr>
          <p:cNvPr id="884" name="Google Shape;884;p32">
            <a:extLst>
              <a:ext uri="{FF2B5EF4-FFF2-40B4-BE49-F238E27FC236}">
                <a16:creationId xmlns:a16="http://schemas.microsoft.com/office/drawing/2014/main" id="{C70D6F50-3BD6-7FF7-1085-8BE5AE360F60}"/>
              </a:ext>
            </a:extLst>
          </p:cNvPr>
          <p:cNvSpPr txBox="1">
            <a:spLocks noGrp="1"/>
          </p:cNvSpPr>
          <p:nvPr>
            <p:ph type="title"/>
          </p:nvPr>
        </p:nvSpPr>
        <p:spPr>
          <a:xfrm>
            <a:off x="403420" y="474019"/>
            <a:ext cx="6399715" cy="57709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Commercial Customer (Rate 40)</a:t>
            </a:r>
            <a:endParaRPr dirty="0"/>
          </a:p>
        </p:txBody>
      </p:sp>
      <p:graphicFrame>
        <p:nvGraphicFramePr>
          <p:cNvPr id="4" name="Content Placeholder 4">
            <a:extLst>
              <a:ext uri="{FF2B5EF4-FFF2-40B4-BE49-F238E27FC236}">
                <a16:creationId xmlns:a16="http://schemas.microsoft.com/office/drawing/2014/main" id="{254395E9-1DFA-B937-E993-D0F0D549A46C}"/>
              </a:ext>
            </a:extLst>
          </p:cNvPr>
          <p:cNvGraphicFramePr>
            <a:graphicFrameLocks noGrp="1"/>
          </p:cNvGraphicFramePr>
          <p:nvPr>
            <p:ph idx="1"/>
            <p:extLst>
              <p:ext uri="{D42A27DB-BD31-4B8C-83A1-F6EECF244321}">
                <p14:modId xmlns:p14="http://schemas.microsoft.com/office/powerpoint/2010/main" val="310417334"/>
              </p:ext>
            </p:extLst>
          </p:nvPr>
        </p:nvGraphicFramePr>
        <p:xfrm>
          <a:off x="720000" y="1376783"/>
          <a:ext cx="4360201" cy="1086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4">
            <a:extLst>
              <a:ext uri="{FF2B5EF4-FFF2-40B4-BE49-F238E27FC236}">
                <a16:creationId xmlns:a16="http://schemas.microsoft.com/office/drawing/2014/main" id="{57A6F749-31C1-48F9-12E8-0EE588B304FA}"/>
              </a:ext>
            </a:extLst>
          </p:cNvPr>
          <p:cNvGraphicFramePr>
            <a:graphicFrameLocks/>
          </p:cNvGraphicFramePr>
          <p:nvPr>
            <p:extLst>
              <p:ext uri="{D42A27DB-BD31-4B8C-83A1-F6EECF244321}">
                <p14:modId xmlns:p14="http://schemas.microsoft.com/office/powerpoint/2010/main" val="3588300987"/>
              </p:ext>
            </p:extLst>
          </p:nvPr>
        </p:nvGraphicFramePr>
        <p:xfrm>
          <a:off x="720000" y="3040603"/>
          <a:ext cx="4360201" cy="10864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Picture Placeholder 11" descr="A cartoon of a building&#10;&#10;AI-generated content may be incorrect.">
            <a:extLst>
              <a:ext uri="{FF2B5EF4-FFF2-40B4-BE49-F238E27FC236}">
                <a16:creationId xmlns:a16="http://schemas.microsoft.com/office/drawing/2014/main" id="{C47B346A-1508-FC48-3456-261F2BA3D380}"/>
              </a:ext>
            </a:extLst>
          </p:cNvPr>
          <p:cNvPicPr>
            <a:picLocks noGrp="1" noChangeAspect="1"/>
          </p:cNvPicPr>
          <p:nvPr>
            <p:ph type="pic" idx="2"/>
          </p:nvPr>
        </p:nvPicPr>
        <p:blipFill>
          <a:blip r:embed="rId13"/>
          <a:srcRect t="1607" b="1607"/>
          <a:stretch>
            <a:fillRect/>
          </a:stretch>
        </p:blipFill>
        <p:spPr>
          <a:xfrm>
            <a:off x="5507243" y="1051118"/>
            <a:ext cx="2702100" cy="3145200"/>
          </a:xfrm>
          <a:prstGeom prst="ellipse">
            <a:avLst/>
          </a:prstGeom>
          <a:ln>
            <a:noFill/>
          </a:ln>
          <a:effectLst>
            <a:softEdge rad="112500"/>
          </a:effectLst>
        </p:spPr>
      </p:pic>
    </p:spTree>
    <p:extLst>
      <p:ext uri="{BB962C8B-B14F-4D97-AF65-F5344CB8AC3E}">
        <p14:creationId xmlns:p14="http://schemas.microsoft.com/office/powerpoint/2010/main" val="235257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12"/>
                                        </p:tgtEl>
                                        <p:attrNameLst>
                                          <p:attrName>r</p:attrName>
                                        </p:attrNameLst>
                                      </p:cBhvr>
                                    </p:animRot>
                                    <p:animRot by="-240000">
                                      <p:cBhvr>
                                        <p:cTn id="13" dur="200" fill="hold">
                                          <p:stCondLst>
                                            <p:cond delay="200"/>
                                          </p:stCondLst>
                                        </p:cTn>
                                        <p:tgtEl>
                                          <p:spTgt spid="12"/>
                                        </p:tgtEl>
                                        <p:attrNameLst>
                                          <p:attrName>r</p:attrName>
                                        </p:attrNameLst>
                                      </p:cBhvr>
                                    </p:animRot>
                                    <p:animRot by="240000">
                                      <p:cBhvr>
                                        <p:cTn id="14" dur="200" fill="hold">
                                          <p:stCondLst>
                                            <p:cond delay="400"/>
                                          </p:stCondLst>
                                        </p:cTn>
                                        <p:tgtEl>
                                          <p:spTgt spid="12"/>
                                        </p:tgtEl>
                                        <p:attrNameLst>
                                          <p:attrName>r</p:attrName>
                                        </p:attrNameLst>
                                      </p:cBhvr>
                                    </p:animRot>
                                    <p:animRot by="-240000">
                                      <p:cBhvr>
                                        <p:cTn id="15" dur="200" fill="hold">
                                          <p:stCondLst>
                                            <p:cond delay="600"/>
                                          </p:stCondLst>
                                        </p:cTn>
                                        <p:tgtEl>
                                          <p:spTgt spid="12"/>
                                        </p:tgtEl>
                                        <p:attrNameLst>
                                          <p:attrName>r</p:attrName>
                                        </p:attrNameLst>
                                      </p:cBhvr>
                                    </p:animRot>
                                    <p:animRot by="120000">
                                      <p:cBhvr>
                                        <p:cTn id="16"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2CF1D-BE89-FA8B-4B02-8BC889C9AE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0AB2F5-1C14-FE7D-7354-D867FEBC7885}"/>
              </a:ext>
            </a:extLst>
          </p:cNvPr>
          <p:cNvSpPr>
            <a:spLocks noGrp="1"/>
          </p:cNvSpPr>
          <p:nvPr>
            <p:ph type="title"/>
          </p:nvPr>
        </p:nvSpPr>
        <p:spPr>
          <a:xfrm>
            <a:off x="720000" y="309161"/>
            <a:ext cx="7704000" cy="572700"/>
          </a:xfrm>
        </p:spPr>
        <p:txBody>
          <a:bodyPr/>
          <a:lstStyle/>
          <a:p>
            <a:pPr algn="ctr"/>
            <a:r>
              <a:rPr lang="en-US" dirty="0"/>
              <a:t>Rate 40 Consumption (GWh)</a:t>
            </a:r>
            <a:endParaRPr lang="en-JM" dirty="0"/>
          </a:p>
        </p:txBody>
      </p:sp>
      <p:graphicFrame>
        <p:nvGraphicFramePr>
          <p:cNvPr id="7" name="Content Placeholder 10">
            <a:extLst>
              <a:ext uri="{FF2B5EF4-FFF2-40B4-BE49-F238E27FC236}">
                <a16:creationId xmlns:a16="http://schemas.microsoft.com/office/drawing/2014/main" id="{69F24910-A2A3-48D7-49D8-79D0394DE5D9}"/>
              </a:ext>
            </a:extLst>
          </p:cNvPr>
          <p:cNvGraphicFramePr>
            <a:graphicFrameLocks/>
          </p:cNvGraphicFramePr>
          <p:nvPr>
            <p:extLst>
              <p:ext uri="{D42A27DB-BD31-4B8C-83A1-F6EECF244321}">
                <p14:modId xmlns:p14="http://schemas.microsoft.com/office/powerpoint/2010/main" val="4049921675"/>
              </p:ext>
            </p:extLst>
          </p:nvPr>
        </p:nvGraphicFramePr>
        <p:xfrm>
          <a:off x="558851" y="825909"/>
          <a:ext cx="7606549" cy="389211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0781A386-8523-3CE8-C9DE-ECA98A5DE2B4}"/>
              </a:ext>
            </a:extLst>
          </p:cNvPr>
          <p:cNvSpPr txBox="1"/>
          <p:nvPr/>
        </p:nvSpPr>
        <p:spPr>
          <a:xfrm>
            <a:off x="5086584" y="3299501"/>
            <a:ext cx="714895" cy="307777"/>
          </a:xfrm>
          <a:prstGeom prst="rect">
            <a:avLst/>
          </a:prstGeom>
          <a:noFill/>
        </p:spPr>
        <p:txBody>
          <a:bodyPr wrap="square" rtlCol="0">
            <a:spAutoFit/>
          </a:bodyPr>
          <a:lstStyle/>
          <a:p>
            <a:r>
              <a:rPr lang="en-US" b="1" dirty="0">
                <a:solidFill>
                  <a:srgbClr val="007A37"/>
                </a:solidFill>
              </a:rPr>
              <a:t>0.4%</a:t>
            </a:r>
            <a:endParaRPr lang="en-JM" b="1" dirty="0">
              <a:solidFill>
                <a:srgbClr val="007A37"/>
              </a:solidFill>
            </a:endParaRPr>
          </a:p>
        </p:txBody>
      </p:sp>
      <p:sp>
        <p:nvSpPr>
          <p:cNvPr id="13" name="TextBox 12">
            <a:extLst>
              <a:ext uri="{FF2B5EF4-FFF2-40B4-BE49-F238E27FC236}">
                <a16:creationId xmlns:a16="http://schemas.microsoft.com/office/drawing/2014/main" id="{3E241B23-EC84-2410-0EAA-BEB313382E15}"/>
              </a:ext>
            </a:extLst>
          </p:cNvPr>
          <p:cNvSpPr txBox="1"/>
          <p:nvPr/>
        </p:nvSpPr>
        <p:spPr>
          <a:xfrm>
            <a:off x="5801479" y="2991724"/>
            <a:ext cx="714895" cy="307777"/>
          </a:xfrm>
          <a:prstGeom prst="rect">
            <a:avLst/>
          </a:prstGeom>
          <a:noFill/>
        </p:spPr>
        <p:txBody>
          <a:bodyPr wrap="square" rtlCol="0">
            <a:spAutoFit/>
          </a:bodyPr>
          <a:lstStyle/>
          <a:p>
            <a:r>
              <a:rPr lang="en-US" b="1" dirty="0">
                <a:solidFill>
                  <a:srgbClr val="007A37"/>
                </a:solidFill>
              </a:rPr>
              <a:t>-0.1%</a:t>
            </a:r>
            <a:endParaRPr lang="en-JM" b="1" dirty="0">
              <a:solidFill>
                <a:srgbClr val="007A37"/>
              </a:solidFill>
            </a:endParaRPr>
          </a:p>
        </p:txBody>
      </p:sp>
      <p:sp>
        <p:nvSpPr>
          <p:cNvPr id="14" name="TextBox 13">
            <a:extLst>
              <a:ext uri="{FF2B5EF4-FFF2-40B4-BE49-F238E27FC236}">
                <a16:creationId xmlns:a16="http://schemas.microsoft.com/office/drawing/2014/main" id="{863B3F1B-AA52-89E1-82BB-9F3D45DD9F7B}"/>
              </a:ext>
            </a:extLst>
          </p:cNvPr>
          <p:cNvSpPr txBox="1"/>
          <p:nvPr/>
        </p:nvSpPr>
        <p:spPr>
          <a:xfrm>
            <a:off x="6516374" y="2771967"/>
            <a:ext cx="714895" cy="307777"/>
          </a:xfrm>
          <a:prstGeom prst="rect">
            <a:avLst/>
          </a:prstGeom>
          <a:noFill/>
        </p:spPr>
        <p:txBody>
          <a:bodyPr wrap="square" rtlCol="0">
            <a:spAutoFit/>
          </a:bodyPr>
          <a:lstStyle/>
          <a:p>
            <a:r>
              <a:rPr lang="en-US" b="1" dirty="0">
                <a:solidFill>
                  <a:srgbClr val="007A37"/>
                </a:solidFill>
              </a:rPr>
              <a:t>-2.6%</a:t>
            </a:r>
            <a:endParaRPr lang="en-JM" b="1" dirty="0">
              <a:solidFill>
                <a:srgbClr val="007A37"/>
              </a:solidFill>
            </a:endParaRPr>
          </a:p>
        </p:txBody>
      </p:sp>
      <p:sp>
        <p:nvSpPr>
          <p:cNvPr id="15" name="TextBox 14">
            <a:extLst>
              <a:ext uri="{FF2B5EF4-FFF2-40B4-BE49-F238E27FC236}">
                <a16:creationId xmlns:a16="http://schemas.microsoft.com/office/drawing/2014/main" id="{03661068-7DE2-EFCC-DB0E-84097E342758}"/>
              </a:ext>
            </a:extLst>
          </p:cNvPr>
          <p:cNvSpPr txBox="1"/>
          <p:nvPr/>
        </p:nvSpPr>
        <p:spPr>
          <a:xfrm>
            <a:off x="7274231" y="2646054"/>
            <a:ext cx="714895" cy="307777"/>
          </a:xfrm>
          <a:prstGeom prst="rect">
            <a:avLst/>
          </a:prstGeom>
          <a:noFill/>
        </p:spPr>
        <p:txBody>
          <a:bodyPr wrap="square" rtlCol="0">
            <a:spAutoFit/>
          </a:bodyPr>
          <a:lstStyle/>
          <a:p>
            <a:r>
              <a:rPr lang="en-US" b="1" dirty="0">
                <a:solidFill>
                  <a:srgbClr val="007A37"/>
                </a:solidFill>
              </a:rPr>
              <a:t>0.3%</a:t>
            </a:r>
            <a:endParaRPr lang="en-JM" b="1" dirty="0">
              <a:solidFill>
                <a:srgbClr val="007A37"/>
              </a:solidFill>
            </a:endParaRPr>
          </a:p>
        </p:txBody>
      </p:sp>
    </p:spTree>
    <p:extLst>
      <p:ext uri="{BB962C8B-B14F-4D97-AF65-F5344CB8AC3E}">
        <p14:creationId xmlns:p14="http://schemas.microsoft.com/office/powerpoint/2010/main" val="24177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10" dur="500"/>
                                        <p:tgtEl>
                                          <p:spTgt spid="7">
                                            <p:graphicEl>
                                              <a:chart seriesIdx="0" categoryIdx="-4" bldStep="series"/>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3" dur="500"/>
                                        <p:tgtEl>
                                          <p:spTgt spid="7">
                                            <p:graphicEl>
                                              <a:chart seriesIdx="1" categoryIdx="-4" bldStep="series"/>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16" dur="500"/>
                                        <p:tgtEl>
                                          <p:spTgt spid="7">
                                            <p:graphicEl>
                                              <a:chart seriesIdx="2" categoryIdx="-4" bldStep="series"/>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83">
          <a:extLst>
            <a:ext uri="{FF2B5EF4-FFF2-40B4-BE49-F238E27FC236}">
              <a16:creationId xmlns:a16="http://schemas.microsoft.com/office/drawing/2014/main" id="{10CA655A-0A9F-894B-3262-2F2F3C789B89}"/>
            </a:ext>
          </a:extLst>
        </p:cNvPr>
        <p:cNvGrpSpPr/>
        <p:nvPr/>
      </p:nvGrpSpPr>
      <p:grpSpPr>
        <a:xfrm>
          <a:off x="0" y="0"/>
          <a:ext cx="0" cy="0"/>
          <a:chOff x="0" y="0"/>
          <a:chExt cx="0" cy="0"/>
        </a:xfrm>
      </p:grpSpPr>
      <p:sp>
        <p:nvSpPr>
          <p:cNvPr id="884" name="Google Shape;884;p32">
            <a:extLst>
              <a:ext uri="{FF2B5EF4-FFF2-40B4-BE49-F238E27FC236}">
                <a16:creationId xmlns:a16="http://schemas.microsoft.com/office/drawing/2014/main" id="{27A38462-7427-70CB-5D4E-93B7B50F3E61}"/>
              </a:ext>
            </a:extLst>
          </p:cNvPr>
          <p:cNvSpPr txBox="1">
            <a:spLocks noGrp="1"/>
          </p:cNvSpPr>
          <p:nvPr>
            <p:ph type="title"/>
          </p:nvPr>
        </p:nvSpPr>
        <p:spPr>
          <a:xfrm>
            <a:off x="431387" y="462032"/>
            <a:ext cx="6399715" cy="577099"/>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Strengths of the Framework</a:t>
            </a:r>
            <a:endParaRPr dirty="0"/>
          </a:p>
        </p:txBody>
      </p:sp>
      <p:pic>
        <p:nvPicPr>
          <p:cNvPr id="9" name="Picture Placeholder 8" descr="A person lifting weights on a white background&#10;&#10;AI-generated content may be incorrect.">
            <a:extLst>
              <a:ext uri="{FF2B5EF4-FFF2-40B4-BE49-F238E27FC236}">
                <a16:creationId xmlns:a16="http://schemas.microsoft.com/office/drawing/2014/main" id="{90ABC9F6-FD6B-5928-8023-50C809BC0ADC}"/>
              </a:ext>
            </a:extLst>
          </p:cNvPr>
          <p:cNvPicPr>
            <a:picLocks noGrp="1" noChangeAspect="1"/>
          </p:cNvPicPr>
          <p:nvPr>
            <p:ph type="pic" idx="2"/>
          </p:nvPr>
        </p:nvPicPr>
        <p:blipFill>
          <a:blip r:embed="rId3"/>
          <a:srcRect l="6475" r="6475"/>
          <a:stretch>
            <a:fillRect/>
          </a:stretch>
        </p:blipFill>
        <p:spPr>
          <a:xfrm>
            <a:off x="5590833" y="750581"/>
            <a:ext cx="2955519" cy="3440176"/>
          </a:xfrm>
          <a:prstGeom prst="ellipse">
            <a:avLst/>
          </a:prstGeom>
          <a:ln>
            <a:noFill/>
          </a:ln>
          <a:effectLst>
            <a:softEdge rad="112500"/>
          </a:effectLst>
        </p:spPr>
      </p:pic>
      <p:sp>
        <p:nvSpPr>
          <p:cNvPr id="13" name="Subtitle 3">
            <a:extLst>
              <a:ext uri="{FF2B5EF4-FFF2-40B4-BE49-F238E27FC236}">
                <a16:creationId xmlns:a16="http://schemas.microsoft.com/office/drawing/2014/main" id="{AD855A80-31F7-A3AC-EDAB-EB1AE099E36C}"/>
              </a:ext>
            </a:extLst>
          </p:cNvPr>
          <p:cNvSpPr txBox="1">
            <a:spLocks/>
          </p:cNvSpPr>
          <p:nvPr/>
        </p:nvSpPr>
        <p:spPr>
          <a:xfrm>
            <a:off x="431386" y="1084067"/>
            <a:ext cx="5733969" cy="577099"/>
          </a:xfrm>
          <a:prstGeom prst="roundRect">
            <a:avLst>
              <a:gd name="adj" fmla="val 16667"/>
            </a:avLst>
          </a:prstGeom>
          <a:noFill/>
          <a:ln>
            <a:noFill/>
          </a:ln>
        </p:spPr>
        <p:txBody>
          <a:bodyPr spcFirstLastPara="1" wrap="square" lIns="91425" tIns="91425" rIns="91425" bIns="91425" anchor="t" anchorCtr="0">
            <a:noAutofit/>
          </a:bodyPr>
          <a:lstStyle/>
          <a:p>
            <a:pPr algn="just">
              <a:lnSpc>
                <a:spcPct val="150000"/>
              </a:lnSpc>
              <a:buClrTx/>
              <a:buFontTx/>
              <a:buAutoNum type="arabicPeriod"/>
            </a:pPr>
            <a:r>
              <a:rPr lang="en" sz="1500" b="1" dirty="0">
                <a:solidFill>
                  <a:schemeClr val="accent6">
                    <a:lumMod val="10000"/>
                  </a:schemeClr>
                </a:solidFill>
              </a:rPr>
              <a:t> Grounded in Fundamentals </a:t>
            </a:r>
            <a:r>
              <a:rPr lang="en-JM" sz="1500" dirty="0"/>
              <a:t>📊: Tied to economic drivers</a:t>
            </a:r>
            <a:r>
              <a:rPr lang="en" sz="1500" b="1" dirty="0">
                <a:solidFill>
                  <a:schemeClr val="accent6">
                    <a:lumMod val="10000"/>
                  </a:schemeClr>
                </a:solidFill>
              </a:rPr>
              <a:t> </a:t>
            </a:r>
            <a:endParaRPr lang="en" sz="1500" b="1" dirty="0">
              <a:solidFill>
                <a:schemeClr val="accent3">
                  <a:lumMod val="50000"/>
                </a:schemeClr>
              </a:solidFill>
            </a:endParaRPr>
          </a:p>
          <a:p>
            <a:pPr>
              <a:buClrTx/>
              <a:buFontTx/>
            </a:pPr>
            <a:endParaRPr lang="en-JM" sz="1500" b="1" dirty="0">
              <a:solidFill>
                <a:schemeClr val="accent3">
                  <a:lumMod val="50000"/>
                </a:schemeClr>
              </a:solidFill>
            </a:endParaRPr>
          </a:p>
        </p:txBody>
      </p:sp>
      <p:sp>
        <p:nvSpPr>
          <p:cNvPr id="14" name="Subtitle 3">
            <a:extLst>
              <a:ext uri="{FF2B5EF4-FFF2-40B4-BE49-F238E27FC236}">
                <a16:creationId xmlns:a16="http://schemas.microsoft.com/office/drawing/2014/main" id="{88A59D17-58BD-2042-AD46-D1846DC08926}"/>
              </a:ext>
            </a:extLst>
          </p:cNvPr>
          <p:cNvSpPr txBox="1">
            <a:spLocks/>
          </p:cNvSpPr>
          <p:nvPr/>
        </p:nvSpPr>
        <p:spPr>
          <a:xfrm>
            <a:off x="441418" y="1706102"/>
            <a:ext cx="4694168" cy="577099"/>
          </a:xfrm>
          <a:prstGeom prst="roundRect">
            <a:avLst>
              <a:gd name="adj" fmla="val 16667"/>
            </a:avLst>
          </a:prstGeom>
          <a:noFill/>
          <a:ln>
            <a:noFill/>
          </a:ln>
        </p:spPr>
        <p:txBody>
          <a:bodyPr spcFirstLastPara="1" wrap="square" lIns="91425" tIns="91425" rIns="91425" bIns="91425" anchor="t" anchorCtr="0">
            <a:noAutofit/>
          </a:bodyPr>
          <a:lstStyle/>
          <a:p>
            <a:pPr>
              <a:buClrTx/>
              <a:buFontTx/>
            </a:pPr>
            <a:r>
              <a:rPr lang="en-US" sz="1500" b="1" dirty="0">
                <a:solidFill>
                  <a:schemeClr val="accent6">
                    <a:lumMod val="10000"/>
                  </a:schemeClr>
                </a:solidFill>
              </a:rPr>
              <a:t>2. Adaptive to Shock </a:t>
            </a:r>
            <a:r>
              <a:rPr lang="en-JM" sz="1500" dirty="0"/>
              <a:t>⚡: Responds to disruptions</a:t>
            </a:r>
            <a:endParaRPr lang="en-JM" sz="1500" b="1" dirty="0">
              <a:solidFill>
                <a:schemeClr val="accent6">
                  <a:lumMod val="10000"/>
                </a:schemeClr>
              </a:solidFill>
            </a:endParaRPr>
          </a:p>
        </p:txBody>
      </p:sp>
      <p:sp>
        <p:nvSpPr>
          <p:cNvPr id="15" name="Subtitle 3">
            <a:extLst>
              <a:ext uri="{FF2B5EF4-FFF2-40B4-BE49-F238E27FC236}">
                <a16:creationId xmlns:a16="http://schemas.microsoft.com/office/drawing/2014/main" id="{EC64CA96-672E-D9B0-6FBD-0DFAB45D7166}"/>
              </a:ext>
            </a:extLst>
          </p:cNvPr>
          <p:cNvSpPr txBox="1">
            <a:spLocks/>
          </p:cNvSpPr>
          <p:nvPr/>
        </p:nvSpPr>
        <p:spPr>
          <a:xfrm>
            <a:off x="441418" y="2371941"/>
            <a:ext cx="4694168" cy="577099"/>
          </a:xfrm>
          <a:prstGeom prst="roundRect">
            <a:avLst>
              <a:gd name="adj" fmla="val 16667"/>
            </a:avLst>
          </a:prstGeom>
          <a:noFill/>
          <a:ln>
            <a:noFill/>
          </a:ln>
        </p:spPr>
        <p:txBody>
          <a:bodyPr spcFirstLastPara="1" wrap="square" lIns="91425" tIns="91425" rIns="91425" bIns="91425" anchor="t" anchorCtr="0">
            <a:noAutofit/>
          </a:bodyPr>
          <a:lstStyle/>
          <a:p>
            <a:pPr>
              <a:buClrTx/>
              <a:buFontTx/>
            </a:pPr>
            <a:r>
              <a:rPr lang="en-US" sz="1500" b="1" dirty="0">
                <a:solidFill>
                  <a:schemeClr val="accent6">
                    <a:lumMod val="10000"/>
                  </a:schemeClr>
                </a:solidFill>
              </a:rPr>
              <a:t>3. Practical Insights </a:t>
            </a:r>
            <a:r>
              <a:rPr lang="en-JM" sz="1500" dirty="0"/>
              <a:t>👤: Expert input for unseen factors </a:t>
            </a:r>
          </a:p>
          <a:p>
            <a:pPr>
              <a:buClrTx/>
              <a:buFontTx/>
            </a:pPr>
            <a:endParaRPr lang="en-JM" sz="1500" b="1" dirty="0">
              <a:solidFill>
                <a:schemeClr val="accent6">
                  <a:lumMod val="10000"/>
                </a:schemeClr>
              </a:solidFill>
            </a:endParaRPr>
          </a:p>
        </p:txBody>
      </p:sp>
      <p:sp>
        <p:nvSpPr>
          <p:cNvPr id="16" name="Subtitle 3">
            <a:extLst>
              <a:ext uri="{FF2B5EF4-FFF2-40B4-BE49-F238E27FC236}">
                <a16:creationId xmlns:a16="http://schemas.microsoft.com/office/drawing/2014/main" id="{F71BAFC7-38BA-575C-0333-E971A545146F}"/>
              </a:ext>
            </a:extLst>
          </p:cNvPr>
          <p:cNvSpPr txBox="1">
            <a:spLocks/>
          </p:cNvSpPr>
          <p:nvPr/>
        </p:nvSpPr>
        <p:spPr>
          <a:xfrm>
            <a:off x="441418" y="3118779"/>
            <a:ext cx="4694168" cy="577099"/>
          </a:xfrm>
          <a:prstGeom prst="roundRect">
            <a:avLst>
              <a:gd name="adj" fmla="val 16667"/>
            </a:avLst>
          </a:prstGeom>
          <a:noFill/>
          <a:ln>
            <a:noFill/>
          </a:ln>
        </p:spPr>
        <p:txBody>
          <a:bodyPr spcFirstLastPara="1" wrap="square" lIns="91425" tIns="91425" rIns="91425" bIns="91425" anchor="t" anchorCtr="0">
            <a:noAutofit/>
          </a:bodyPr>
          <a:lstStyle/>
          <a:p>
            <a:pPr>
              <a:buClrTx/>
              <a:buFontTx/>
            </a:pPr>
            <a:r>
              <a:rPr lang="en-US" sz="1500" b="1" dirty="0">
                <a:solidFill>
                  <a:schemeClr val="accent6">
                    <a:lumMod val="10000"/>
                  </a:schemeClr>
                </a:solidFill>
              </a:rPr>
              <a:t>4. Credible &amp; defensible </a:t>
            </a:r>
            <a:r>
              <a:rPr lang="en-JM" sz="1500" dirty="0"/>
              <a:t>🛡️: Transparent for Regulators, System Planner, and Utilities</a:t>
            </a:r>
            <a:endParaRPr lang="en-JM" sz="1500" b="1" dirty="0">
              <a:solidFill>
                <a:schemeClr val="accent6">
                  <a:lumMod val="10000"/>
                </a:schemeClr>
              </a:solidFill>
            </a:endParaRPr>
          </a:p>
        </p:txBody>
      </p:sp>
    </p:spTree>
    <p:extLst>
      <p:ext uri="{BB962C8B-B14F-4D97-AF65-F5344CB8AC3E}">
        <p14:creationId xmlns:p14="http://schemas.microsoft.com/office/powerpoint/2010/main" val="370608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3">
          <a:extLst>
            <a:ext uri="{FF2B5EF4-FFF2-40B4-BE49-F238E27FC236}">
              <a16:creationId xmlns:a16="http://schemas.microsoft.com/office/drawing/2014/main" id="{B3B9FD96-B275-649A-C72C-2634331C7EF5}"/>
            </a:ext>
          </a:extLst>
        </p:cNvPr>
        <p:cNvGrpSpPr/>
        <p:nvPr/>
      </p:nvGrpSpPr>
      <p:grpSpPr>
        <a:xfrm>
          <a:off x="0" y="0"/>
          <a:ext cx="0" cy="0"/>
          <a:chOff x="0" y="0"/>
          <a:chExt cx="0" cy="0"/>
        </a:xfrm>
      </p:grpSpPr>
      <p:sp>
        <p:nvSpPr>
          <p:cNvPr id="884" name="Google Shape;884;p32">
            <a:extLst>
              <a:ext uri="{FF2B5EF4-FFF2-40B4-BE49-F238E27FC236}">
                <a16:creationId xmlns:a16="http://schemas.microsoft.com/office/drawing/2014/main" id="{73D9AAF1-F431-B47C-5C0C-D353F1F82734}"/>
              </a:ext>
            </a:extLst>
          </p:cNvPr>
          <p:cNvSpPr txBox="1">
            <a:spLocks noGrp="1"/>
          </p:cNvSpPr>
          <p:nvPr>
            <p:ph type="title"/>
          </p:nvPr>
        </p:nvSpPr>
        <p:spPr>
          <a:xfrm>
            <a:off x="602027" y="229852"/>
            <a:ext cx="6399715" cy="577099"/>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Policy Implications</a:t>
            </a:r>
            <a:endParaRPr dirty="0"/>
          </a:p>
        </p:txBody>
      </p:sp>
      <p:sp>
        <p:nvSpPr>
          <p:cNvPr id="3" name="TextBox 2">
            <a:extLst>
              <a:ext uri="{FF2B5EF4-FFF2-40B4-BE49-F238E27FC236}">
                <a16:creationId xmlns:a16="http://schemas.microsoft.com/office/drawing/2014/main" id="{606BDDB7-8E0F-EEF3-E4D3-7248B82181F2}"/>
              </a:ext>
            </a:extLst>
          </p:cNvPr>
          <p:cNvSpPr txBox="1"/>
          <p:nvPr/>
        </p:nvSpPr>
        <p:spPr>
          <a:xfrm>
            <a:off x="602027" y="1313344"/>
            <a:ext cx="5509118" cy="584775"/>
          </a:xfrm>
          <a:prstGeom prst="rect">
            <a:avLst/>
          </a:prstGeom>
          <a:noFill/>
        </p:spPr>
        <p:txBody>
          <a:bodyPr wrap="square">
            <a:spAutoFit/>
          </a:bodyPr>
          <a:lstStyle/>
          <a:p>
            <a:pPr>
              <a:defRPr sz="1600"/>
            </a:pPr>
            <a:r>
              <a:rPr lang="en-US" b="1" dirty="0">
                <a:solidFill>
                  <a:schemeClr val="accent1">
                    <a:lumMod val="50000"/>
                  </a:schemeClr>
                </a:solidFill>
              </a:rPr>
              <a:t>Tariff Adjustments: </a:t>
            </a:r>
            <a:r>
              <a:rPr lang="en-US" dirty="0"/>
              <a:t>Enables realistic rate setting based on demand expectations.</a:t>
            </a:r>
          </a:p>
        </p:txBody>
      </p:sp>
      <p:sp>
        <p:nvSpPr>
          <p:cNvPr id="4" name="Google Shape;763;p29">
            <a:extLst>
              <a:ext uri="{FF2B5EF4-FFF2-40B4-BE49-F238E27FC236}">
                <a16:creationId xmlns:a16="http://schemas.microsoft.com/office/drawing/2014/main" id="{D7042862-B4A3-966D-A746-A67C71AEF158}"/>
              </a:ext>
            </a:extLst>
          </p:cNvPr>
          <p:cNvSpPr txBox="1">
            <a:spLocks/>
          </p:cNvSpPr>
          <p:nvPr/>
        </p:nvSpPr>
        <p:spPr>
          <a:xfrm>
            <a:off x="602027" y="694958"/>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Baloo 2 ExtraBold"/>
              <a:buNone/>
              <a:defRPr sz="3200" b="0" i="0" u="none" strike="noStrike" cap="none">
                <a:solidFill>
                  <a:schemeClr val="dk1"/>
                </a:solidFill>
                <a:latin typeface="Baloo 2 ExtraBold"/>
                <a:ea typeface="Baloo 2 ExtraBold"/>
                <a:cs typeface="Baloo 2 ExtraBold"/>
                <a:sym typeface="Baloo 2 ExtraBold"/>
              </a:defRPr>
            </a:lvl1pPr>
            <a:lvl2pPr marR="0" lvl="1" algn="l" rtl="0">
              <a:lnSpc>
                <a:spcPct val="100000"/>
              </a:lnSpc>
              <a:spcBef>
                <a:spcPts val="0"/>
              </a:spcBef>
              <a:spcAft>
                <a:spcPts val="0"/>
              </a:spcAft>
              <a:buClr>
                <a:schemeClr val="dk1"/>
              </a:buClr>
              <a:buSzPts val="3000"/>
              <a:buFont typeface="Baloo 2 ExtraBold"/>
              <a:buNone/>
              <a:defRPr sz="3000" b="0" i="0" u="none" strike="noStrike" cap="none">
                <a:solidFill>
                  <a:schemeClr val="dk1"/>
                </a:solidFill>
                <a:latin typeface="Baloo 2 ExtraBold"/>
                <a:ea typeface="Baloo 2 ExtraBold"/>
                <a:cs typeface="Baloo 2 ExtraBold"/>
                <a:sym typeface="Baloo 2 ExtraBold"/>
              </a:defRPr>
            </a:lvl2pPr>
            <a:lvl3pPr marR="0" lvl="2" algn="l" rtl="0">
              <a:lnSpc>
                <a:spcPct val="100000"/>
              </a:lnSpc>
              <a:spcBef>
                <a:spcPts val="0"/>
              </a:spcBef>
              <a:spcAft>
                <a:spcPts val="0"/>
              </a:spcAft>
              <a:buClr>
                <a:schemeClr val="dk1"/>
              </a:buClr>
              <a:buSzPts val="3000"/>
              <a:buFont typeface="Baloo 2 ExtraBold"/>
              <a:buNone/>
              <a:defRPr sz="3000" b="0" i="0" u="none" strike="noStrike" cap="none">
                <a:solidFill>
                  <a:schemeClr val="dk1"/>
                </a:solidFill>
                <a:latin typeface="Baloo 2 ExtraBold"/>
                <a:ea typeface="Baloo 2 ExtraBold"/>
                <a:cs typeface="Baloo 2 ExtraBold"/>
                <a:sym typeface="Baloo 2 ExtraBold"/>
              </a:defRPr>
            </a:lvl3pPr>
            <a:lvl4pPr marR="0" lvl="3" algn="l" rtl="0">
              <a:lnSpc>
                <a:spcPct val="100000"/>
              </a:lnSpc>
              <a:spcBef>
                <a:spcPts val="0"/>
              </a:spcBef>
              <a:spcAft>
                <a:spcPts val="0"/>
              </a:spcAft>
              <a:buClr>
                <a:schemeClr val="dk1"/>
              </a:buClr>
              <a:buSzPts val="3000"/>
              <a:buFont typeface="Baloo 2 ExtraBold"/>
              <a:buNone/>
              <a:defRPr sz="3000" b="0" i="0" u="none" strike="noStrike" cap="none">
                <a:solidFill>
                  <a:schemeClr val="dk1"/>
                </a:solidFill>
                <a:latin typeface="Baloo 2 ExtraBold"/>
                <a:ea typeface="Baloo 2 ExtraBold"/>
                <a:cs typeface="Baloo 2 ExtraBold"/>
                <a:sym typeface="Baloo 2 ExtraBold"/>
              </a:defRPr>
            </a:lvl4pPr>
            <a:lvl5pPr marR="0" lvl="4" algn="l" rtl="0">
              <a:lnSpc>
                <a:spcPct val="100000"/>
              </a:lnSpc>
              <a:spcBef>
                <a:spcPts val="0"/>
              </a:spcBef>
              <a:spcAft>
                <a:spcPts val="0"/>
              </a:spcAft>
              <a:buClr>
                <a:schemeClr val="dk1"/>
              </a:buClr>
              <a:buSzPts val="3000"/>
              <a:buFont typeface="Baloo 2 ExtraBold"/>
              <a:buNone/>
              <a:defRPr sz="3000" b="0" i="0" u="none" strike="noStrike" cap="none">
                <a:solidFill>
                  <a:schemeClr val="dk1"/>
                </a:solidFill>
                <a:latin typeface="Baloo 2 ExtraBold"/>
                <a:ea typeface="Baloo 2 ExtraBold"/>
                <a:cs typeface="Baloo 2 ExtraBold"/>
                <a:sym typeface="Baloo 2 ExtraBold"/>
              </a:defRPr>
            </a:lvl5pPr>
            <a:lvl6pPr marR="0" lvl="5" algn="l" rtl="0">
              <a:lnSpc>
                <a:spcPct val="100000"/>
              </a:lnSpc>
              <a:spcBef>
                <a:spcPts val="0"/>
              </a:spcBef>
              <a:spcAft>
                <a:spcPts val="0"/>
              </a:spcAft>
              <a:buClr>
                <a:schemeClr val="dk1"/>
              </a:buClr>
              <a:buSzPts val="3000"/>
              <a:buFont typeface="Baloo 2 ExtraBold"/>
              <a:buNone/>
              <a:defRPr sz="3000" b="0" i="0" u="none" strike="noStrike" cap="none">
                <a:solidFill>
                  <a:schemeClr val="dk1"/>
                </a:solidFill>
                <a:latin typeface="Baloo 2 ExtraBold"/>
                <a:ea typeface="Baloo 2 ExtraBold"/>
                <a:cs typeface="Baloo 2 ExtraBold"/>
                <a:sym typeface="Baloo 2 ExtraBold"/>
              </a:defRPr>
            </a:lvl6pPr>
            <a:lvl7pPr marR="0" lvl="6" algn="l" rtl="0">
              <a:lnSpc>
                <a:spcPct val="100000"/>
              </a:lnSpc>
              <a:spcBef>
                <a:spcPts val="0"/>
              </a:spcBef>
              <a:spcAft>
                <a:spcPts val="0"/>
              </a:spcAft>
              <a:buClr>
                <a:schemeClr val="dk1"/>
              </a:buClr>
              <a:buSzPts val="3000"/>
              <a:buFont typeface="Baloo 2 ExtraBold"/>
              <a:buNone/>
              <a:defRPr sz="3000" b="0" i="0" u="none" strike="noStrike" cap="none">
                <a:solidFill>
                  <a:schemeClr val="dk1"/>
                </a:solidFill>
                <a:latin typeface="Baloo 2 ExtraBold"/>
                <a:ea typeface="Baloo 2 ExtraBold"/>
                <a:cs typeface="Baloo 2 ExtraBold"/>
                <a:sym typeface="Baloo 2 ExtraBold"/>
              </a:defRPr>
            </a:lvl7pPr>
            <a:lvl8pPr marR="0" lvl="7" algn="l" rtl="0">
              <a:lnSpc>
                <a:spcPct val="100000"/>
              </a:lnSpc>
              <a:spcBef>
                <a:spcPts val="0"/>
              </a:spcBef>
              <a:spcAft>
                <a:spcPts val="0"/>
              </a:spcAft>
              <a:buClr>
                <a:schemeClr val="dk1"/>
              </a:buClr>
              <a:buSzPts val="3000"/>
              <a:buFont typeface="Baloo 2 ExtraBold"/>
              <a:buNone/>
              <a:defRPr sz="3000" b="0" i="0" u="none" strike="noStrike" cap="none">
                <a:solidFill>
                  <a:schemeClr val="dk1"/>
                </a:solidFill>
                <a:latin typeface="Baloo 2 ExtraBold"/>
                <a:ea typeface="Baloo 2 ExtraBold"/>
                <a:cs typeface="Baloo 2 ExtraBold"/>
                <a:sym typeface="Baloo 2 ExtraBold"/>
              </a:defRPr>
            </a:lvl8pPr>
            <a:lvl9pPr marR="0" lvl="8" algn="l" rtl="0">
              <a:lnSpc>
                <a:spcPct val="100000"/>
              </a:lnSpc>
              <a:spcBef>
                <a:spcPts val="0"/>
              </a:spcBef>
              <a:spcAft>
                <a:spcPts val="0"/>
              </a:spcAft>
              <a:buClr>
                <a:schemeClr val="dk1"/>
              </a:buClr>
              <a:buSzPts val="3000"/>
              <a:buFont typeface="Baloo 2 ExtraBold"/>
              <a:buNone/>
              <a:defRPr sz="3000" b="0" i="0" u="none" strike="noStrike" cap="none">
                <a:solidFill>
                  <a:schemeClr val="dk1"/>
                </a:solidFill>
                <a:latin typeface="Baloo 2 ExtraBold"/>
                <a:ea typeface="Baloo 2 ExtraBold"/>
                <a:cs typeface="Baloo 2 ExtraBold"/>
                <a:sym typeface="Baloo 2 ExtraBold"/>
              </a:defRPr>
            </a:lvl9pPr>
          </a:lstStyle>
          <a:p>
            <a:r>
              <a:rPr lang="en-JM" sz="2000" dirty="0">
                <a:solidFill>
                  <a:schemeClr val="accent3">
                    <a:lumMod val="50000"/>
                  </a:schemeClr>
                </a:solidFill>
              </a:rPr>
              <a:t>How do Regulators, Utilities, and System Planners benefit?</a:t>
            </a:r>
          </a:p>
        </p:txBody>
      </p:sp>
      <p:pic>
        <p:nvPicPr>
          <p:cNvPr id="8" name="Picture Placeholder 7" descr="A white figure with a gold and brown gavel above it&#10;&#10;AI-generated content may be incorrect.">
            <a:extLst>
              <a:ext uri="{FF2B5EF4-FFF2-40B4-BE49-F238E27FC236}">
                <a16:creationId xmlns:a16="http://schemas.microsoft.com/office/drawing/2014/main" id="{B863C128-AD72-7B0A-CA6A-D7356DE79BA0}"/>
              </a:ext>
            </a:extLst>
          </p:cNvPr>
          <p:cNvPicPr>
            <a:picLocks noGrp="1" noChangeAspect="1"/>
          </p:cNvPicPr>
          <p:nvPr>
            <p:ph type="pic" idx="2"/>
          </p:nvPr>
        </p:nvPicPr>
        <p:blipFill>
          <a:blip r:embed="rId3"/>
          <a:srcRect t="5401" b="5401"/>
          <a:stretch>
            <a:fillRect/>
          </a:stretch>
        </p:blipFill>
        <p:spPr>
          <a:xfrm>
            <a:off x="5919897" y="1216843"/>
            <a:ext cx="2877467" cy="3349156"/>
          </a:xfrm>
          <a:prstGeom prst="ellipse">
            <a:avLst/>
          </a:prstGeom>
          <a:ln>
            <a:noFill/>
          </a:ln>
          <a:effectLst>
            <a:softEdge rad="112500"/>
          </a:effectLst>
        </p:spPr>
      </p:pic>
      <p:sp>
        <p:nvSpPr>
          <p:cNvPr id="12" name="TextBox 11">
            <a:extLst>
              <a:ext uri="{FF2B5EF4-FFF2-40B4-BE49-F238E27FC236}">
                <a16:creationId xmlns:a16="http://schemas.microsoft.com/office/drawing/2014/main" id="{559E9BE7-3BFE-0169-E79C-42642D619C7A}"/>
              </a:ext>
            </a:extLst>
          </p:cNvPr>
          <p:cNvSpPr txBox="1"/>
          <p:nvPr/>
        </p:nvSpPr>
        <p:spPr>
          <a:xfrm>
            <a:off x="602027" y="2090499"/>
            <a:ext cx="5509118" cy="584775"/>
          </a:xfrm>
          <a:prstGeom prst="rect">
            <a:avLst/>
          </a:prstGeom>
          <a:noFill/>
        </p:spPr>
        <p:txBody>
          <a:bodyPr wrap="square">
            <a:spAutoFit/>
          </a:bodyPr>
          <a:lstStyle/>
          <a:p>
            <a:pPr>
              <a:defRPr sz="1600"/>
            </a:pPr>
            <a:r>
              <a:rPr lang="en-US" b="1" dirty="0">
                <a:solidFill>
                  <a:schemeClr val="accent1">
                    <a:lumMod val="50000"/>
                  </a:schemeClr>
                </a:solidFill>
              </a:rPr>
              <a:t>Investment Approvals: </a:t>
            </a:r>
            <a:r>
              <a:rPr lang="en-US" dirty="0"/>
              <a:t>Justifies infrastructure investments with credible forecasts.</a:t>
            </a:r>
          </a:p>
        </p:txBody>
      </p:sp>
      <p:sp>
        <p:nvSpPr>
          <p:cNvPr id="17" name="TextBox 16">
            <a:extLst>
              <a:ext uri="{FF2B5EF4-FFF2-40B4-BE49-F238E27FC236}">
                <a16:creationId xmlns:a16="http://schemas.microsoft.com/office/drawing/2014/main" id="{2E0FE2EB-61F5-522D-A8EB-06FDCBAB5F17}"/>
              </a:ext>
            </a:extLst>
          </p:cNvPr>
          <p:cNvSpPr txBox="1"/>
          <p:nvPr/>
        </p:nvSpPr>
        <p:spPr>
          <a:xfrm>
            <a:off x="602027" y="2891421"/>
            <a:ext cx="5509118" cy="584775"/>
          </a:xfrm>
          <a:prstGeom prst="rect">
            <a:avLst/>
          </a:prstGeom>
          <a:noFill/>
        </p:spPr>
        <p:txBody>
          <a:bodyPr wrap="square">
            <a:spAutoFit/>
          </a:bodyPr>
          <a:lstStyle/>
          <a:p>
            <a:pPr>
              <a:defRPr sz="1600"/>
            </a:pPr>
            <a:r>
              <a:rPr lang="en-US" b="1" dirty="0">
                <a:solidFill>
                  <a:schemeClr val="accent1">
                    <a:lumMod val="50000"/>
                  </a:schemeClr>
                </a:solidFill>
              </a:rPr>
              <a:t>Emergency Response Planning: </a:t>
            </a:r>
            <a:r>
              <a:rPr lang="en-US" dirty="0"/>
              <a:t>Models demand disruptions from external shocks.</a:t>
            </a:r>
          </a:p>
        </p:txBody>
      </p:sp>
      <p:sp>
        <p:nvSpPr>
          <p:cNvPr id="18" name="TextBox 17">
            <a:extLst>
              <a:ext uri="{FF2B5EF4-FFF2-40B4-BE49-F238E27FC236}">
                <a16:creationId xmlns:a16="http://schemas.microsoft.com/office/drawing/2014/main" id="{E46B9E59-4DCF-ECB7-187B-E0F333E003EE}"/>
              </a:ext>
            </a:extLst>
          </p:cNvPr>
          <p:cNvSpPr txBox="1"/>
          <p:nvPr/>
        </p:nvSpPr>
        <p:spPr>
          <a:xfrm>
            <a:off x="602027" y="3692343"/>
            <a:ext cx="5509118" cy="584775"/>
          </a:xfrm>
          <a:prstGeom prst="rect">
            <a:avLst/>
          </a:prstGeom>
          <a:noFill/>
        </p:spPr>
        <p:txBody>
          <a:bodyPr wrap="square">
            <a:spAutoFit/>
          </a:bodyPr>
          <a:lstStyle/>
          <a:p>
            <a:pPr>
              <a:defRPr sz="1600"/>
            </a:pPr>
            <a:r>
              <a:rPr lang="en-US" b="1" dirty="0">
                <a:solidFill>
                  <a:schemeClr val="accent1">
                    <a:lumMod val="50000"/>
                  </a:schemeClr>
                </a:solidFill>
              </a:rPr>
              <a:t>Regulatory Transparency: </a:t>
            </a:r>
            <a:r>
              <a:rPr lang="en-US" dirty="0"/>
              <a:t>Builds trust through defensible, adaptive methodology.</a:t>
            </a:r>
            <a:endParaRPr lang="en-JM" dirty="0"/>
          </a:p>
        </p:txBody>
      </p:sp>
    </p:spTree>
    <p:extLst>
      <p:ext uri="{BB962C8B-B14F-4D97-AF65-F5344CB8AC3E}">
        <p14:creationId xmlns:p14="http://schemas.microsoft.com/office/powerpoint/2010/main" val="102615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2"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28"/>
          <p:cNvSpPr txBox="1">
            <a:spLocks noGrp="1"/>
          </p:cNvSpPr>
          <p:nvPr>
            <p:ph type="title"/>
          </p:nvPr>
        </p:nvSpPr>
        <p:spPr>
          <a:xfrm>
            <a:off x="831899"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Introduction &amp; Rationale</a:t>
            </a:r>
            <a:br>
              <a:rPr lang="en" dirty="0"/>
            </a:br>
            <a:br>
              <a:rPr lang="en" dirty="0"/>
            </a:br>
            <a:br>
              <a:rPr lang="en" dirty="0"/>
            </a:br>
            <a:endParaRPr dirty="0"/>
          </a:p>
        </p:txBody>
      </p:sp>
      <p:sp>
        <p:nvSpPr>
          <p:cNvPr id="751" name="Google Shape;751;p28"/>
          <p:cNvSpPr txBox="1">
            <a:spLocks noGrp="1"/>
          </p:cNvSpPr>
          <p:nvPr>
            <p:ph type="body" idx="1"/>
          </p:nvPr>
        </p:nvSpPr>
        <p:spPr>
          <a:xfrm>
            <a:off x="831899" y="1280420"/>
            <a:ext cx="6915691" cy="807979"/>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1600" dirty="0">
                <a:solidFill>
                  <a:schemeClr val="dk1"/>
                </a:solidFill>
              </a:rPr>
              <a:t>Electricity demand forecasting is crucial for ensuring the reliability, efficiency, and affordability of power systems. Accurate forecasts support key decisions in areas such as:</a:t>
            </a:r>
          </a:p>
        </p:txBody>
      </p:sp>
      <p:pic>
        <p:nvPicPr>
          <p:cNvPr id="2" name="Picture 12">
            <a:extLst>
              <a:ext uri="{FF2B5EF4-FFF2-40B4-BE49-F238E27FC236}">
                <a16:creationId xmlns:a16="http://schemas.microsoft.com/office/drawing/2014/main" id="{1AE835D8-8795-614F-1515-91B79C39F921}"/>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1136739" y="2332510"/>
            <a:ext cx="977880" cy="977880"/>
          </a:xfrm>
          <a:prstGeom prst="rect">
            <a:avLst/>
          </a:prstGeom>
        </p:spPr>
      </p:pic>
      <p:pic>
        <p:nvPicPr>
          <p:cNvPr id="3" name="Picture 12">
            <a:extLst>
              <a:ext uri="{FF2B5EF4-FFF2-40B4-BE49-F238E27FC236}">
                <a16:creationId xmlns:a16="http://schemas.microsoft.com/office/drawing/2014/main" id="{5EF2C42F-86FF-1FCE-C800-9990AB7B1987}"/>
              </a:ext>
            </a:extLst>
          </p:cNvPr>
          <p:cNvPicPr>
            <a:picLocks noChangeAspect="1"/>
          </p:cNvPicPr>
          <p:nvPr/>
        </p:nvPicPr>
        <p:blipFill>
          <a:blip r:embed="rId5">
            <a:extLst>
              <a:ext uri="{837473B0-CC2E-450A-ABE3-18F120FF3D39}">
                <a1611:picAttrSrcUrl xmlns:a1611="http://schemas.microsoft.com/office/drawing/2016/11/main" r:id="rId6"/>
              </a:ext>
            </a:extLst>
          </a:blip>
          <a:srcRect/>
          <a:stretch/>
        </p:blipFill>
        <p:spPr>
          <a:xfrm>
            <a:off x="2779905" y="2265904"/>
            <a:ext cx="1203591" cy="902692"/>
          </a:xfrm>
          <a:prstGeom prst="rect">
            <a:avLst/>
          </a:prstGeom>
        </p:spPr>
      </p:pic>
      <p:pic>
        <p:nvPicPr>
          <p:cNvPr id="4" name="Picture 12">
            <a:extLst>
              <a:ext uri="{FF2B5EF4-FFF2-40B4-BE49-F238E27FC236}">
                <a16:creationId xmlns:a16="http://schemas.microsoft.com/office/drawing/2014/main" id="{78DEA089-ED4B-AFB5-A67E-4565260C86E1}"/>
              </a:ext>
            </a:extLst>
          </p:cNvPr>
          <p:cNvPicPr>
            <a:picLocks noChangeAspect="1"/>
          </p:cNvPicPr>
          <p:nvPr/>
        </p:nvPicPr>
        <p:blipFill>
          <a:blip r:embed="rId7">
            <a:extLst>
              <a:ext uri="{837473B0-CC2E-450A-ABE3-18F120FF3D39}">
                <a1611:picAttrSrcUrl xmlns:a1611="http://schemas.microsoft.com/office/drawing/2016/11/main" r:id="rId8"/>
              </a:ext>
            </a:extLst>
          </a:blip>
          <a:srcRect/>
          <a:stretch/>
        </p:blipFill>
        <p:spPr>
          <a:xfrm>
            <a:off x="4843733" y="2452442"/>
            <a:ext cx="857948" cy="857948"/>
          </a:xfrm>
          <a:prstGeom prst="rect">
            <a:avLst/>
          </a:prstGeom>
        </p:spPr>
      </p:pic>
      <p:pic>
        <p:nvPicPr>
          <p:cNvPr id="5" name="Picture 12">
            <a:extLst>
              <a:ext uri="{FF2B5EF4-FFF2-40B4-BE49-F238E27FC236}">
                <a16:creationId xmlns:a16="http://schemas.microsoft.com/office/drawing/2014/main" id="{94D23B62-4376-E315-A31C-AA5B9CEC1F7E}"/>
              </a:ext>
            </a:extLst>
          </p:cNvPr>
          <p:cNvPicPr>
            <a:picLocks noChangeAspect="1"/>
          </p:cNvPicPr>
          <p:nvPr/>
        </p:nvPicPr>
        <p:blipFill>
          <a:blip>
            <a:extLst>
              <a:ext uri="{96DAC541-7B7A-43D3-8B79-37D633B846F1}">
                <asvg:svgBlip xmlns:asvg="http://schemas.microsoft.com/office/drawing/2016/SVG/main" r:embed="rId9"/>
              </a:ext>
              <a:ext uri="{837473B0-CC2E-450A-ABE3-18F120FF3D39}">
                <a1611:picAttrSrcUrl xmlns:a1611="http://schemas.microsoft.com/office/drawing/2016/11/main" r:id="rId10"/>
              </a:ext>
            </a:extLst>
          </a:blip>
          <a:srcRect/>
          <a:stretch/>
        </p:blipFill>
        <p:spPr>
          <a:xfrm>
            <a:off x="6644814" y="2467892"/>
            <a:ext cx="857948" cy="849905"/>
          </a:xfrm>
          <a:prstGeom prst="rect">
            <a:avLst/>
          </a:prstGeom>
        </p:spPr>
      </p:pic>
      <p:sp>
        <p:nvSpPr>
          <p:cNvPr id="6" name="Google Shape;751;p28">
            <a:extLst>
              <a:ext uri="{FF2B5EF4-FFF2-40B4-BE49-F238E27FC236}">
                <a16:creationId xmlns:a16="http://schemas.microsoft.com/office/drawing/2014/main" id="{E07D2C92-2274-69E7-860D-7B8BCA61D47B}"/>
              </a:ext>
            </a:extLst>
          </p:cNvPr>
          <p:cNvSpPr txBox="1">
            <a:spLocks/>
          </p:cNvSpPr>
          <p:nvPr/>
        </p:nvSpPr>
        <p:spPr>
          <a:xfrm>
            <a:off x="959490" y="3247806"/>
            <a:ext cx="1449042" cy="5241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Nunito Light"/>
              <a:buChar char="●"/>
              <a:defRPr sz="1400" b="0" i="0" u="none" strike="noStrike" cap="none">
                <a:solidFill>
                  <a:srgbClr val="201338"/>
                </a:solidFill>
                <a:latin typeface="DM Sans"/>
                <a:ea typeface="DM Sans"/>
                <a:cs typeface="DM Sans"/>
                <a:sym typeface="DM Sans"/>
              </a:defRPr>
            </a:lvl1pPr>
            <a:lvl2pPr marL="914400" marR="0" lvl="1"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9pPr>
          </a:lstStyle>
          <a:p>
            <a:pPr marL="0" indent="0" algn="ctr">
              <a:buFont typeface="Nunito Light"/>
              <a:buNone/>
            </a:pPr>
            <a:r>
              <a:rPr lang="en-US" sz="1200" b="1" i="1" dirty="0">
                <a:solidFill>
                  <a:schemeClr val="dk1"/>
                </a:solidFill>
              </a:rPr>
              <a:t>Power Systems Planning</a:t>
            </a:r>
          </a:p>
        </p:txBody>
      </p:sp>
      <p:sp>
        <p:nvSpPr>
          <p:cNvPr id="7" name="Google Shape;751;p28">
            <a:extLst>
              <a:ext uri="{FF2B5EF4-FFF2-40B4-BE49-F238E27FC236}">
                <a16:creationId xmlns:a16="http://schemas.microsoft.com/office/drawing/2014/main" id="{3073E230-2A91-FD34-4ABD-30E600840E5B}"/>
              </a:ext>
            </a:extLst>
          </p:cNvPr>
          <p:cNvSpPr txBox="1">
            <a:spLocks/>
          </p:cNvSpPr>
          <p:nvPr/>
        </p:nvSpPr>
        <p:spPr>
          <a:xfrm>
            <a:off x="2576425" y="3247806"/>
            <a:ext cx="1449042" cy="5241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Nunito Light"/>
              <a:buChar char="●"/>
              <a:defRPr sz="1400" b="0" i="0" u="none" strike="noStrike" cap="none">
                <a:solidFill>
                  <a:srgbClr val="201338"/>
                </a:solidFill>
                <a:latin typeface="DM Sans"/>
                <a:ea typeface="DM Sans"/>
                <a:cs typeface="DM Sans"/>
                <a:sym typeface="DM Sans"/>
              </a:defRPr>
            </a:lvl1pPr>
            <a:lvl2pPr marL="914400" marR="0" lvl="1"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9pPr>
          </a:lstStyle>
          <a:p>
            <a:pPr marL="0" indent="0" algn="ctr">
              <a:buFont typeface="Nunito Light"/>
              <a:buNone/>
            </a:pPr>
            <a:r>
              <a:rPr lang="en-US" sz="1200" b="1" i="1" dirty="0">
                <a:solidFill>
                  <a:schemeClr val="dk1"/>
                </a:solidFill>
              </a:rPr>
              <a:t>Investment Strategies</a:t>
            </a:r>
          </a:p>
        </p:txBody>
      </p:sp>
      <p:sp>
        <p:nvSpPr>
          <p:cNvPr id="8" name="Google Shape;751;p28">
            <a:extLst>
              <a:ext uri="{FF2B5EF4-FFF2-40B4-BE49-F238E27FC236}">
                <a16:creationId xmlns:a16="http://schemas.microsoft.com/office/drawing/2014/main" id="{AD7F8947-78AE-93B8-B162-36A2CABD17F0}"/>
              </a:ext>
            </a:extLst>
          </p:cNvPr>
          <p:cNvSpPr txBox="1">
            <a:spLocks/>
          </p:cNvSpPr>
          <p:nvPr/>
        </p:nvSpPr>
        <p:spPr>
          <a:xfrm>
            <a:off x="4548186" y="3317797"/>
            <a:ext cx="1449042" cy="5241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Nunito Light"/>
              <a:buChar char="●"/>
              <a:defRPr sz="1400" b="0" i="0" u="none" strike="noStrike" cap="none">
                <a:solidFill>
                  <a:srgbClr val="201338"/>
                </a:solidFill>
                <a:latin typeface="DM Sans"/>
                <a:ea typeface="DM Sans"/>
                <a:cs typeface="DM Sans"/>
                <a:sym typeface="DM Sans"/>
              </a:defRPr>
            </a:lvl1pPr>
            <a:lvl2pPr marL="914400" marR="0" lvl="1"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9pPr>
          </a:lstStyle>
          <a:p>
            <a:pPr marL="0" indent="0" algn="ctr">
              <a:buFont typeface="Nunito Light"/>
              <a:buNone/>
            </a:pPr>
            <a:r>
              <a:rPr lang="en-US" sz="1200" b="1" i="1" dirty="0">
                <a:solidFill>
                  <a:schemeClr val="dk1"/>
                </a:solidFill>
              </a:rPr>
              <a:t>Tariff Design</a:t>
            </a:r>
          </a:p>
        </p:txBody>
      </p:sp>
      <p:sp>
        <p:nvSpPr>
          <p:cNvPr id="9" name="Google Shape;751;p28">
            <a:extLst>
              <a:ext uri="{FF2B5EF4-FFF2-40B4-BE49-F238E27FC236}">
                <a16:creationId xmlns:a16="http://schemas.microsoft.com/office/drawing/2014/main" id="{A17E50D1-FA9C-70F6-D3E4-261917C79C4B}"/>
              </a:ext>
            </a:extLst>
          </p:cNvPr>
          <p:cNvSpPr txBox="1">
            <a:spLocks/>
          </p:cNvSpPr>
          <p:nvPr/>
        </p:nvSpPr>
        <p:spPr>
          <a:xfrm>
            <a:off x="6349267" y="3317797"/>
            <a:ext cx="1449042" cy="5241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Nunito Light"/>
              <a:buChar char="●"/>
              <a:defRPr sz="1400" b="0" i="0" u="none" strike="noStrike" cap="none">
                <a:solidFill>
                  <a:srgbClr val="201338"/>
                </a:solidFill>
                <a:latin typeface="DM Sans"/>
                <a:ea typeface="DM Sans"/>
                <a:cs typeface="DM Sans"/>
                <a:sym typeface="DM Sans"/>
              </a:defRPr>
            </a:lvl1pPr>
            <a:lvl2pPr marL="914400" marR="0" lvl="1"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9pPr>
          </a:lstStyle>
          <a:p>
            <a:pPr marL="0" indent="0" algn="ctr">
              <a:buFont typeface="Nunito Light"/>
              <a:buNone/>
            </a:pPr>
            <a:r>
              <a:rPr lang="en-US" sz="1200" b="1" i="1" dirty="0">
                <a:solidFill>
                  <a:schemeClr val="dk1"/>
                </a:solidFill>
              </a:rPr>
              <a:t>Regulation</a:t>
            </a:r>
          </a:p>
        </p:txBody>
      </p:sp>
      <p:sp>
        <p:nvSpPr>
          <p:cNvPr id="10" name="TextBox 9">
            <a:extLst>
              <a:ext uri="{FF2B5EF4-FFF2-40B4-BE49-F238E27FC236}">
                <a16:creationId xmlns:a16="http://schemas.microsoft.com/office/drawing/2014/main" id="{6C2CDEAB-DC8B-432C-094F-FFC8329A71C7}"/>
              </a:ext>
            </a:extLst>
          </p:cNvPr>
          <p:cNvSpPr txBox="1"/>
          <p:nvPr/>
        </p:nvSpPr>
        <p:spPr>
          <a:xfrm>
            <a:off x="831899" y="941866"/>
            <a:ext cx="4889027" cy="338554"/>
          </a:xfrm>
          <a:prstGeom prst="rect">
            <a:avLst/>
          </a:prstGeom>
          <a:noFill/>
        </p:spPr>
        <p:txBody>
          <a:bodyPr wrap="square" rtlCol="0">
            <a:spAutoFit/>
          </a:bodyPr>
          <a:lstStyle/>
          <a:p>
            <a:r>
              <a:rPr lang="en-US" sz="1600" dirty="0">
                <a:solidFill>
                  <a:schemeClr val="accent2">
                    <a:lumMod val="50000"/>
                  </a:schemeClr>
                </a:solidFill>
                <a:latin typeface="Baloo 2 ExtraBold" panose="020B0604020202020204" charset="0"/>
                <a:cs typeface="Baloo 2 ExtraBold" panose="020B0604020202020204" charset="0"/>
              </a:rPr>
              <a:t>Why demand forecasting matters?</a:t>
            </a:r>
            <a:endParaRPr lang="en-JM" sz="1600" dirty="0">
              <a:latin typeface="Baloo 2 ExtraBold" panose="020B0604020202020204" charset="0"/>
              <a:cs typeface="Baloo 2 ExtraBold"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51">
                                            <p:txEl>
                                              <p:pRg st="0" end="0"/>
                                            </p:txEl>
                                          </p:spTgt>
                                        </p:tgtEl>
                                        <p:attrNameLst>
                                          <p:attrName>style.visibility</p:attrName>
                                        </p:attrNameLst>
                                      </p:cBhvr>
                                      <p:to>
                                        <p:strVal val="visible"/>
                                      </p:to>
                                    </p:set>
                                    <p:anim calcmode="lin" valueType="num">
                                      <p:cBhvr additive="base">
                                        <p:cTn id="7" dur="500" fill="hold"/>
                                        <p:tgtEl>
                                          <p:spTgt spid="7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1" grpId="0" build="p"/>
      <p:bldP spid="6"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29"/>
          <p:cNvSpPr txBox="1">
            <a:spLocks noGrp="1"/>
          </p:cNvSpPr>
          <p:nvPr>
            <p:ph type="subTitle" idx="13"/>
          </p:nvPr>
        </p:nvSpPr>
        <p:spPr>
          <a:xfrm>
            <a:off x="5499160" y="1843610"/>
            <a:ext cx="2773653" cy="44284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a:t>
            </a:r>
            <a:r>
              <a:rPr lang="en-JM" dirty="0"/>
              <a:t>t</a:t>
            </a:r>
            <a:r>
              <a:rPr lang="en" dirty="0"/>
              <a:t>ronger Planning </a:t>
            </a:r>
            <a:endParaRPr dirty="0"/>
          </a:p>
        </p:txBody>
      </p:sp>
      <p:sp>
        <p:nvSpPr>
          <p:cNvPr id="761" name="Google Shape;761;p29"/>
          <p:cNvSpPr txBox="1">
            <a:spLocks noGrp="1"/>
          </p:cNvSpPr>
          <p:nvPr>
            <p:ph type="subTitle" idx="9"/>
          </p:nvPr>
        </p:nvSpPr>
        <p:spPr>
          <a:xfrm>
            <a:off x="1590537" y="1843610"/>
            <a:ext cx="3047625" cy="50377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Improved Reliability</a:t>
            </a:r>
            <a:endParaRPr dirty="0"/>
          </a:p>
        </p:txBody>
      </p:sp>
      <p:sp>
        <p:nvSpPr>
          <p:cNvPr id="762" name="Google Shape;762;p29"/>
          <p:cNvSpPr txBox="1">
            <a:spLocks noGrp="1"/>
          </p:cNvSpPr>
          <p:nvPr>
            <p:ph type="subTitle" idx="15"/>
          </p:nvPr>
        </p:nvSpPr>
        <p:spPr>
          <a:xfrm>
            <a:off x="5499160" y="3270299"/>
            <a:ext cx="2958000" cy="45076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Informed Decisions</a:t>
            </a:r>
            <a:endParaRPr dirty="0"/>
          </a:p>
        </p:txBody>
      </p:sp>
      <p:sp>
        <p:nvSpPr>
          <p:cNvPr id="763" name="Google Shape;763;p29"/>
          <p:cNvSpPr txBox="1">
            <a:spLocks noGrp="1"/>
          </p:cNvSpPr>
          <p:nvPr>
            <p:ph type="title"/>
          </p:nvPr>
        </p:nvSpPr>
        <p:spPr>
          <a:xfrm>
            <a:off x="720000" y="340173"/>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Conclusion</a:t>
            </a:r>
            <a:endParaRPr dirty="0"/>
          </a:p>
        </p:txBody>
      </p:sp>
      <p:sp>
        <p:nvSpPr>
          <p:cNvPr id="764" name="Google Shape;764;p29"/>
          <p:cNvSpPr txBox="1">
            <a:spLocks noGrp="1"/>
          </p:cNvSpPr>
          <p:nvPr>
            <p:ph type="subTitle" idx="3"/>
          </p:nvPr>
        </p:nvSpPr>
        <p:spPr>
          <a:xfrm>
            <a:off x="1590537" y="3495682"/>
            <a:ext cx="2958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Less chance of over/underestimating demand</a:t>
            </a:r>
            <a:endParaRPr sz="1600" dirty="0">
              <a:solidFill>
                <a:srgbClr val="666666"/>
              </a:solidFill>
            </a:endParaRPr>
          </a:p>
        </p:txBody>
      </p:sp>
      <p:sp>
        <p:nvSpPr>
          <p:cNvPr id="765" name="Google Shape;765;p29"/>
          <p:cNvSpPr txBox="1">
            <a:spLocks noGrp="1"/>
          </p:cNvSpPr>
          <p:nvPr>
            <p:ph type="subTitle" idx="1"/>
          </p:nvPr>
        </p:nvSpPr>
        <p:spPr>
          <a:xfrm>
            <a:off x="1658812" y="2213928"/>
            <a:ext cx="2958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Fewer surprises in demand forecasts</a:t>
            </a:r>
            <a:endParaRPr dirty="0"/>
          </a:p>
        </p:txBody>
      </p:sp>
      <p:sp>
        <p:nvSpPr>
          <p:cNvPr id="766" name="Google Shape;766;p29"/>
          <p:cNvSpPr txBox="1">
            <a:spLocks noGrp="1"/>
          </p:cNvSpPr>
          <p:nvPr>
            <p:ph type="subTitle" idx="2"/>
          </p:nvPr>
        </p:nvSpPr>
        <p:spPr>
          <a:xfrm>
            <a:off x="5499160" y="2211102"/>
            <a:ext cx="2958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Better alignment of investment and infrastructure</a:t>
            </a:r>
            <a:endParaRPr dirty="0"/>
          </a:p>
        </p:txBody>
      </p:sp>
      <p:sp>
        <p:nvSpPr>
          <p:cNvPr id="767" name="Google Shape;767;p29"/>
          <p:cNvSpPr txBox="1">
            <a:spLocks noGrp="1"/>
          </p:cNvSpPr>
          <p:nvPr>
            <p:ph type="subTitle" idx="4"/>
          </p:nvPr>
        </p:nvSpPr>
        <p:spPr>
          <a:xfrm>
            <a:off x="5499160" y="3610217"/>
            <a:ext cx="2958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Supports tariff setting, policy, and long-term strategy</a:t>
            </a:r>
            <a:endParaRPr dirty="0"/>
          </a:p>
        </p:txBody>
      </p:sp>
      <p:sp>
        <p:nvSpPr>
          <p:cNvPr id="768" name="Google Shape;768;p29"/>
          <p:cNvSpPr txBox="1">
            <a:spLocks noGrp="1"/>
          </p:cNvSpPr>
          <p:nvPr>
            <p:ph type="title" idx="6"/>
          </p:nvPr>
        </p:nvSpPr>
        <p:spPr>
          <a:xfrm>
            <a:off x="972622" y="3336144"/>
            <a:ext cx="667500" cy="44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03</a:t>
            </a:r>
            <a:endParaRPr dirty="0"/>
          </a:p>
        </p:txBody>
      </p:sp>
      <p:sp>
        <p:nvSpPr>
          <p:cNvPr id="769" name="Google Shape;769;p29"/>
          <p:cNvSpPr txBox="1">
            <a:spLocks noGrp="1"/>
          </p:cNvSpPr>
          <p:nvPr>
            <p:ph type="title" idx="7"/>
          </p:nvPr>
        </p:nvSpPr>
        <p:spPr>
          <a:xfrm>
            <a:off x="4834060" y="1901050"/>
            <a:ext cx="665100" cy="44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02</a:t>
            </a:r>
            <a:endParaRPr dirty="0"/>
          </a:p>
        </p:txBody>
      </p:sp>
      <p:sp>
        <p:nvSpPr>
          <p:cNvPr id="770" name="Google Shape;770;p29"/>
          <p:cNvSpPr txBox="1">
            <a:spLocks noGrp="1"/>
          </p:cNvSpPr>
          <p:nvPr>
            <p:ph type="title" idx="8"/>
          </p:nvPr>
        </p:nvSpPr>
        <p:spPr>
          <a:xfrm>
            <a:off x="4800900" y="3360858"/>
            <a:ext cx="665100" cy="44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04</a:t>
            </a:r>
            <a:endParaRPr dirty="0"/>
          </a:p>
        </p:txBody>
      </p:sp>
      <p:sp>
        <p:nvSpPr>
          <p:cNvPr id="771" name="Google Shape;771;p29"/>
          <p:cNvSpPr txBox="1">
            <a:spLocks noGrp="1"/>
          </p:cNvSpPr>
          <p:nvPr>
            <p:ph type="subTitle" idx="14"/>
          </p:nvPr>
        </p:nvSpPr>
        <p:spPr>
          <a:xfrm>
            <a:off x="1590537" y="3243873"/>
            <a:ext cx="2958000" cy="44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Reduced Risk</a:t>
            </a:r>
            <a:endParaRPr dirty="0"/>
          </a:p>
        </p:txBody>
      </p:sp>
      <p:sp>
        <p:nvSpPr>
          <p:cNvPr id="3" name="Title 2">
            <a:extLst>
              <a:ext uri="{FF2B5EF4-FFF2-40B4-BE49-F238E27FC236}">
                <a16:creationId xmlns:a16="http://schemas.microsoft.com/office/drawing/2014/main" id="{009A4B8F-BDF6-2BF3-58C1-4E6F0095398B}"/>
              </a:ext>
            </a:extLst>
          </p:cNvPr>
          <p:cNvSpPr>
            <a:spLocks noGrp="1"/>
          </p:cNvSpPr>
          <p:nvPr>
            <p:ph type="title" idx="5"/>
          </p:nvPr>
        </p:nvSpPr>
        <p:spPr>
          <a:xfrm>
            <a:off x="967850" y="1989220"/>
            <a:ext cx="667500" cy="447600"/>
          </a:xfrm>
        </p:spPr>
        <p:txBody>
          <a:bodyPr/>
          <a:lstStyle/>
          <a:p>
            <a:r>
              <a:rPr lang="en-US" dirty="0"/>
              <a:t>01</a:t>
            </a:r>
            <a:endParaRPr lang="en-JM" dirty="0"/>
          </a:p>
        </p:txBody>
      </p:sp>
      <p:sp>
        <p:nvSpPr>
          <p:cNvPr id="2" name="Google Shape;763;p29">
            <a:extLst>
              <a:ext uri="{FF2B5EF4-FFF2-40B4-BE49-F238E27FC236}">
                <a16:creationId xmlns:a16="http://schemas.microsoft.com/office/drawing/2014/main" id="{8AB2072B-1AA7-35B9-DCBF-1D5A9400E4A5}"/>
              </a:ext>
            </a:extLst>
          </p:cNvPr>
          <p:cNvSpPr txBox="1">
            <a:spLocks/>
          </p:cNvSpPr>
          <p:nvPr/>
        </p:nvSpPr>
        <p:spPr>
          <a:xfrm>
            <a:off x="720000" y="905935"/>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Baloo 2 ExtraBold"/>
              <a:buNone/>
              <a:defRPr sz="3200" b="0" i="0" u="none" strike="noStrike" cap="none">
                <a:solidFill>
                  <a:schemeClr val="dk1"/>
                </a:solidFill>
                <a:latin typeface="Baloo 2 ExtraBold"/>
                <a:ea typeface="Baloo 2 ExtraBold"/>
                <a:cs typeface="Baloo 2 ExtraBold"/>
                <a:sym typeface="Baloo 2 ExtraBold"/>
              </a:defRPr>
            </a:lvl1pPr>
            <a:lvl2pPr marR="0" lvl="1" algn="l" rtl="0">
              <a:lnSpc>
                <a:spcPct val="100000"/>
              </a:lnSpc>
              <a:spcBef>
                <a:spcPts val="0"/>
              </a:spcBef>
              <a:spcAft>
                <a:spcPts val="0"/>
              </a:spcAft>
              <a:buClr>
                <a:schemeClr val="dk1"/>
              </a:buClr>
              <a:buSzPts val="3000"/>
              <a:buFont typeface="Baloo 2 ExtraBold"/>
              <a:buNone/>
              <a:defRPr sz="3000" b="0" i="0" u="none" strike="noStrike" cap="none">
                <a:solidFill>
                  <a:schemeClr val="dk1"/>
                </a:solidFill>
                <a:latin typeface="Baloo 2 ExtraBold"/>
                <a:ea typeface="Baloo 2 ExtraBold"/>
                <a:cs typeface="Baloo 2 ExtraBold"/>
                <a:sym typeface="Baloo 2 ExtraBold"/>
              </a:defRPr>
            </a:lvl2pPr>
            <a:lvl3pPr marR="0" lvl="2" algn="l" rtl="0">
              <a:lnSpc>
                <a:spcPct val="100000"/>
              </a:lnSpc>
              <a:spcBef>
                <a:spcPts val="0"/>
              </a:spcBef>
              <a:spcAft>
                <a:spcPts val="0"/>
              </a:spcAft>
              <a:buClr>
                <a:schemeClr val="dk1"/>
              </a:buClr>
              <a:buSzPts val="3000"/>
              <a:buFont typeface="Baloo 2 ExtraBold"/>
              <a:buNone/>
              <a:defRPr sz="3000" b="0" i="0" u="none" strike="noStrike" cap="none">
                <a:solidFill>
                  <a:schemeClr val="dk1"/>
                </a:solidFill>
                <a:latin typeface="Baloo 2 ExtraBold"/>
                <a:ea typeface="Baloo 2 ExtraBold"/>
                <a:cs typeface="Baloo 2 ExtraBold"/>
                <a:sym typeface="Baloo 2 ExtraBold"/>
              </a:defRPr>
            </a:lvl3pPr>
            <a:lvl4pPr marR="0" lvl="3" algn="l" rtl="0">
              <a:lnSpc>
                <a:spcPct val="100000"/>
              </a:lnSpc>
              <a:spcBef>
                <a:spcPts val="0"/>
              </a:spcBef>
              <a:spcAft>
                <a:spcPts val="0"/>
              </a:spcAft>
              <a:buClr>
                <a:schemeClr val="dk1"/>
              </a:buClr>
              <a:buSzPts val="3000"/>
              <a:buFont typeface="Baloo 2 ExtraBold"/>
              <a:buNone/>
              <a:defRPr sz="3000" b="0" i="0" u="none" strike="noStrike" cap="none">
                <a:solidFill>
                  <a:schemeClr val="dk1"/>
                </a:solidFill>
                <a:latin typeface="Baloo 2 ExtraBold"/>
                <a:ea typeface="Baloo 2 ExtraBold"/>
                <a:cs typeface="Baloo 2 ExtraBold"/>
                <a:sym typeface="Baloo 2 ExtraBold"/>
              </a:defRPr>
            </a:lvl4pPr>
            <a:lvl5pPr marR="0" lvl="4" algn="l" rtl="0">
              <a:lnSpc>
                <a:spcPct val="100000"/>
              </a:lnSpc>
              <a:spcBef>
                <a:spcPts val="0"/>
              </a:spcBef>
              <a:spcAft>
                <a:spcPts val="0"/>
              </a:spcAft>
              <a:buClr>
                <a:schemeClr val="dk1"/>
              </a:buClr>
              <a:buSzPts val="3000"/>
              <a:buFont typeface="Baloo 2 ExtraBold"/>
              <a:buNone/>
              <a:defRPr sz="3000" b="0" i="0" u="none" strike="noStrike" cap="none">
                <a:solidFill>
                  <a:schemeClr val="dk1"/>
                </a:solidFill>
                <a:latin typeface="Baloo 2 ExtraBold"/>
                <a:ea typeface="Baloo 2 ExtraBold"/>
                <a:cs typeface="Baloo 2 ExtraBold"/>
                <a:sym typeface="Baloo 2 ExtraBold"/>
              </a:defRPr>
            </a:lvl5pPr>
            <a:lvl6pPr marR="0" lvl="5" algn="l" rtl="0">
              <a:lnSpc>
                <a:spcPct val="100000"/>
              </a:lnSpc>
              <a:spcBef>
                <a:spcPts val="0"/>
              </a:spcBef>
              <a:spcAft>
                <a:spcPts val="0"/>
              </a:spcAft>
              <a:buClr>
                <a:schemeClr val="dk1"/>
              </a:buClr>
              <a:buSzPts val="3000"/>
              <a:buFont typeface="Baloo 2 ExtraBold"/>
              <a:buNone/>
              <a:defRPr sz="3000" b="0" i="0" u="none" strike="noStrike" cap="none">
                <a:solidFill>
                  <a:schemeClr val="dk1"/>
                </a:solidFill>
                <a:latin typeface="Baloo 2 ExtraBold"/>
                <a:ea typeface="Baloo 2 ExtraBold"/>
                <a:cs typeface="Baloo 2 ExtraBold"/>
                <a:sym typeface="Baloo 2 ExtraBold"/>
              </a:defRPr>
            </a:lvl6pPr>
            <a:lvl7pPr marR="0" lvl="6" algn="l" rtl="0">
              <a:lnSpc>
                <a:spcPct val="100000"/>
              </a:lnSpc>
              <a:spcBef>
                <a:spcPts val="0"/>
              </a:spcBef>
              <a:spcAft>
                <a:spcPts val="0"/>
              </a:spcAft>
              <a:buClr>
                <a:schemeClr val="dk1"/>
              </a:buClr>
              <a:buSzPts val="3000"/>
              <a:buFont typeface="Baloo 2 ExtraBold"/>
              <a:buNone/>
              <a:defRPr sz="3000" b="0" i="0" u="none" strike="noStrike" cap="none">
                <a:solidFill>
                  <a:schemeClr val="dk1"/>
                </a:solidFill>
                <a:latin typeface="Baloo 2 ExtraBold"/>
                <a:ea typeface="Baloo 2 ExtraBold"/>
                <a:cs typeface="Baloo 2 ExtraBold"/>
                <a:sym typeface="Baloo 2 ExtraBold"/>
              </a:defRPr>
            </a:lvl7pPr>
            <a:lvl8pPr marR="0" lvl="7" algn="l" rtl="0">
              <a:lnSpc>
                <a:spcPct val="100000"/>
              </a:lnSpc>
              <a:spcBef>
                <a:spcPts val="0"/>
              </a:spcBef>
              <a:spcAft>
                <a:spcPts val="0"/>
              </a:spcAft>
              <a:buClr>
                <a:schemeClr val="dk1"/>
              </a:buClr>
              <a:buSzPts val="3000"/>
              <a:buFont typeface="Baloo 2 ExtraBold"/>
              <a:buNone/>
              <a:defRPr sz="3000" b="0" i="0" u="none" strike="noStrike" cap="none">
                <a:solidFill>
                  <a:schemeClr val="dk1"/>
                </a:solidFill>
                <a:latin typeface="Baloo 2 ExtraBold"/>
                <a:ea typeface="Baloo 2 ExtraBold"/>
                <a:cs typeface="Baloo 2 ExtraBold"/>
                <a:sym typeface="Baloo 2 ExtraBold"/>
              </a:defRPr>
            </a:lvl8pPr>
            <a:lvl9pPr marR="0" lvl="8" algn="l" rtl="0">
              <a:lnSpc>
                <a:spcPct val="100000"/>
              </a:lnSpc>
              <a:spcBef>
                <a:spcPts val="0"/>
              </a:spcBef>
              <a:spcAft>
                <a:spcPts val="0"/>
              </a:spcAft>
              <a:buClr>
                <a:schemeClr val="dk1"/>
              </a:buClr>
              <a:buSzPts val="3000"/>
              <a:buFont typeface="Baloo 2 ExtraBold"/>
              <a:buNone/>
              <a:defRPr sz="3000" b="0" i="0" u="none" strike="noStrike" cap="none">
                <a:solidFill>
                  <a:schemeClr val="dk1"/>
                </a:solidFill>
                <a:latin typeface="Baloo 2 ExtraBold"/>
                <a:ea typeface="Baloo 2 ExtraBold"/>
                <a:cs typeface="Baloo 2 ExtraBold"/>
                <a:sym typeface="Baloo 2 ExtraBold"/>
              </a:defRPr>
            </a:lvl9pPr>
          </a:lstStyle>
          <a:p>
            <a:r>
              <a:rPr lang="en-JM" sz="2000" dirty="0">
                <a:solidFill>
                  <a:schemeClr val="accent3">
                    <a:lumMod val="50000"/>
                  </a:schemeClr>
                </a:solidFill>
              </a:rPr>
              <a:t>Why should Regulators, Utilities, and System Planners adopt this Framework?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61">
                                            <p:txEl>
                                              <p:pRg st="0" end="0"/>
                                            </p:txEl>
                                          </p:spTgt>
                                        </p:tgtEl>
                                        <p:attrNameLst>
                                          <p:attrName>style.visibility</p:attrName>
                                        </p:attrNameLst>
                                      </p:cBhvr>
                                      <p:to>
                                        <p:strVal val="visible"/>
                                      </p:to>
                                    </p:set>
                                    <p:anim calcmode="lin" valueType="num">
                                      <p:cBhvr additive="base">
                                        <p:cTn id="15" dur="500" fill="hold"/>
                                        <p:tgtEl>
                                          <p:spTgt spid="761">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61">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65">
                                            <p:txEl>
                                              <p:pRg st="0" end="0"/>
                                            </p:txEl>
                                          </p:spTgt>
                                        </p:tgtEl>
                                        <p:attrNameLst>
                                          <p:attrName>style.visibility</p:attrName>
                                        </p:attrNameLst>
                                      </p:cBhvr>
                                      <p:to>
                                        <p:strVal val="visible"/>
                                      </p:to>
                                    </p:set>
                                    <p:anim calcmode="lin" valueType="num">
                                      <p:cBhvr additive="base">
                                        <p:cTn id="19" dur="500" fill="hold"/>
                                        <p:tgtEl>
                                          <p:spTgt spid="76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5">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69"/>
                                        </p:tgtEl>
                                        <p:attrNameLst>
                                          <p:attrName>style.visibility</p:attrName>
                                        </p:attrNameLst>
                                      </p:cBhvr>
                                      <p:to>
                                        <p:strVal val="visible"/>
                                      </p:to>
                                    </p:set>
                                    <p:anim calcmode="lin" valueType="num">
                                      <p:cBhvr additive="base">
                                        <p:cTn id="23" dur="500" fill="hold"/>
                                        <p:tgtEl>
                                          <p:spTgt spid="769"/>
                                        </p:tgtEl>
                                        <p:attrNameLst>
                                          <p:attrName>ppt_x</p:attrName>
                                        </p:attrNameLst>
                                      </p:cBhvr>
                                      <p:tavLst>
                                        <p:tav tm="0">
                                          <p:val>
                                            <p:strVal val="#ppt_x"/>
                                          </p:val>
                                        </p:tav>
                                        <p:tav tm="100000">
                                          <p:val>
                                            <p:strVal val="#ppt_x"/>
                                          </p:val>
                                        </p:tav>
                                      </p:tavLst>
                                    </p:anim>
                                    <p:anim calcmode="lin" valueType="num">
                                      <p:cBhvr additive="base">
                                        <p:cTn id="24" dur="500" fill="hold"/>
                                        <p:tgtEl>
                                          <p:spTgt spid="7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59">
                                            <p:txEl>
                                              <p:pRg st="0" end="0"/>
                                            </p:txEl>
                                          </p:spTgt>
                                        </p:tgtEl>
                                        <p:attrNameLst>
                                          <p:attrName>style.visibility</p:attrName>
                                        </p:attrNameLst>
                                      </p:cBhvr>
                                      <p:to>
                                        <p:strVal val="visible"/>
                                      </p:to>
                                    </p:set>
                                    <p:anim calcmode="lin" valueType="num">
                                      <p:cBhvr additive="base">
                                        <p:cTn id="27" dur="500" fill="hold"/>
                                        <p:tgtEl>
                                          <p:spTgt spid="759">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59">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66">
                                            <p:txEl>
                                              <p:pRg st="0" end="0"/>
                                            </p:txEl>
                                          </p:spTgt>
                                        </p:tgtEl>
                                        <p:attrNameLst>
                                          <p:attrName>style.visibility</p:attrName>
                                        </p:attrNameLst>
                                      </p:cBhvr>
                                      <p:to>
                                        <p:strVal val="visible"/>
                                      </p:to>
                                    </p:set>
                                    <p:anim calcmode="lin" valueType="num">
                                      <p:cBhvr additive="base">
                                        <p:cTn id="31" dur="500" fill="hold"/>
                                        <p:tgtEl>
                                          <p:spTgt spid="76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66">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68"/>
                                        </p:tgtEl>
                                        <p:attrNameLst>
                                          <p:attrName>style.visibility</p:attrName>
                                        </p:attrNameLst>
                                      </p:cBhvr>
                                      <p:to>
                                        <p:strVal val="visible"/>
                                      </p:to>
                                    </p:set>
                                    <p:anim calcmode="lin" valueType="num">
                                      <p:cBhvr additive="base">
                                        <p:cTn id="35" dur="500" fill="hold"/>
                                        <p:tgtEl>
                                          <p:spTgt spid="768"/>
                                        </p:tgtEl>
                                        <p:attrNameLst>
                                          <p:attrName>ppt_x</p:attrName>
                                        </p:attrNameLst>
                                      </p:cBhvr>
                                      <p:tavLst>
                                        <p:tav tm="0">
                                          <p:val>
                                            <p:strVal val="#ppt_x"/>
                                          </p:val>
                                        </p:tav>
                                        <p:tav tm="100000">
                                          <p:val>
                                            <p:strVal val="#ppt_x"/>
                                          </p:val>
                                        </p:tav>
                                      </p:tavLst>
                                    </p:anim>
                                    <p:anim calcmode="lin" valueType="num">
                                      <p:cBhvr additive="base">
                                        <p:cTn id="36" dur="500" fill="hold"/>
                                        <p:tgtEl>
                                          <p:spTgt spid="76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1">
                                            <p:txEl>
                                              <p:pRg st="0" end="0"/>
                                            </p:txEl>
                                          </p:spTgt>
                                        </p:tgtEl>
                                        <p:attrNameLst>
                                          <p:attrName>style.visibility</p:attrName>
                                        </p:attrNameLst>
                                      </p:cBhvr>
                                      <p:to>
                                        <p:strVal val="visible"/>
                                      </p:to>
                                    </p:set>
                                    <p:anim calcmode="lin" valueType="num">
                                      <p:cBhvr additive="base">
                                        <p:cTn id="39" dur="500" fill="hold"/>
                                        <p:tgtEl>
                                          <p:spTgt spid="771">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71">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64">
                                            <p:txEl>
                                              <p:pRg st="0" end="0"/>
                                            </p:txEl>
                                          </p:spTgt>
                                        </p:tgtEl>
                                        <p:attrNameLst>
                                          <p:attrName>style.visibility</p:attrName>
                                        </p:attrNameLst>
                                      </p:cBhvr>
                                      <p:to>
                                        <p:strVal val="visible"/>
                                      </p:to>
                                    </p:set>
                                    <p:anim calcmode="lin" valueType="num">
                                      <p:cBhvr additive="base">
                                        <p:cTn id="43" dur="500" fill="hold"/>
                                        <p:tgtEl>
                                          <p:spTgt spid="76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64">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70"/>
                                        </p:tgtEl>
                                        <p:attrNameLst>
                                          <p:attrName>style.visibility</p:attrName>
                                        </p:attrNameLst>
                                      </p:cBhvr>
                                      <p:to>
                                        <p:strVal val="visible"/>
                                      </p:to>
                                    </p:set>
                                    <p:anim calcmode="lin" valueType="num">
                                      <p:cBhvr additive="base">
                                        <p:cTn id="47" dur="500" fill="hold"/>
                                        <p:tgtEl>
                                          <p:spTgt spid="770"/>
                                        </p:tgtEl>
                                        <p:attrNameLst>
                                          <p:attrName>ppt_x</p:attrName>
                                        </p:attrNameLst>
                                      </p:cBhvr>
                                      <p:tavLst>
                                        <p:tav tm="0">
                                          <p:val>
                                            <p:strVal val="#ppt_x"/>
                                          </p:val>
                                        </p:tav>
                                        <p:tav tm="100000">
                                          <p:val>
                                            <p:strVal val="#ppt_x"/>
                                          </p:val>
                                        </p:tav>
                                      </p:tavLst>
                                    </p:anim>
                                    <p:anim calcmode="lin" valueType="num">
                                      <p:cBhvr additive="base">
                                        <p:cTn id="48" dur="500" fill="hold"/>
                                        <p:tgtEl>
                                          <p:spTgt spid="7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62">
                                            <p:txEl>
                                              <p:pRg st="0" end="0"/>
                                            </p:txEl>
                                          </p:spTgt>
                                        </p:tgtEl>
                                        <p:attrNameLst>
                                          <p:attrName>style.visibility</p:attrName>
                                        </p:attrNameLst>
                                      </p:cBhvr>
                                      <p:to>
                                        <p:strVal val="visible"/>
                                      </p:to>
                                    </p:set>
                                    <p:anim calcmode="lin" valueType="num">
                                      <p:cBhvr additive="base">
                                        <p:cTn id="51" dur="500" fill="hold"/>
                                        <p:tgtEl>
                                          <p:spTgt spid="762">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62">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67">
                                            <p:txEl>
                                              <p:pRg st="0" end="0"/>
                                            </p:txEl>
                                          </p:spTgt>
                                        </p:tgtEl>
                                        <p:attrNameLst>
                                          <p:attrName>style.visibility</p:attrName>
                                        </p:attrNameLst>
                                      </p:cBhvr>
                                      <p:to>
                                        <p:strVal val="visible"/>
                                      </p:to>
                                    </p:set>
                                    <p:anim calcmode="lin" valueType="num">
                                      <p:cBhvr additive="base">
                                        <p:cTn id="55" dur="500" fill="hold"/>
                                        <p:tgtEl>
                                          <p:spTgt spid="767">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6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 grpId="0" build="p"/>
      <p:bldP spid="761" grpId="0" build="p"/>
      <p:bldP spid="762" grpId="0" build="p"/>
      <p:bldP spid="764" grpId="0" build="p"/>
      <p:bldP spid="765" grpId="0" build="p"/>
      <p:bldP spid="766" grpId="0" build="p"/>
      <p:bldP spid="767" grpId="0" build="p"/>
      <p:bldP spid="768" grpId="0"/>
      <p:bldP spid="769" grpId="0"/>
      <p:bldP spid="770" grpId="0"/>
      <p:bldP spid="771" grpId="0" build="p"/>
      <p:bldP spid="3"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66;p27">
            <a:extLst>
              <a:ext uri="{FF2B5EF4-FFF2-40B4-BE49-F238E27FC236}">
                <a16:creationId xmlns:a16="http://schemas.microsoft.com/office/drawing/2014/main" id="{E08AE2CE-B072-DFC1-2A9E-52ED32AAB26E}"/>
              </a:ext>
            </a:extLst>
          </p:cNvPr>
          <p:cNvSpPr txBox="1">
            <a:spLocks/>
          </p:cNvSpPr>
          <p:nvPr/>
        </p:nvSpPr>
        <p:spPr>
          <a:xfrm>
            <a:off x="435078" y="1529584"/>
            <a:ext cx="4496781" cy="87748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JM" sz="5400" dirty="0">
                <a:latin typeface="Baloo 2 ExtraBold" panose="020B0604020202020204" charset="0"/>
                <a:cs typeface="Baloo 2 ExtraBold" panose="020B0604020202020204" charset="0"/>
              </a:rPr>
              <a:t>Thank You!</a:t>
            </a:r>
          </a:p>
        </p:txBody>
      </p:sp>
      <p:sp>
        <p:nvSpPr>
          <p:cNvPr id="5" name="Google Shape;667;p27">
            <a:extLst>
              <a:ext uri="{FF2B5EF4-FFF2-40B4-BE49-F238E27FC236}">
                <a16:creationId xmlns:a16="http://schemas.microsoft.com/office/drawing/2014/main" id="{378DA19B-7770-22D9-D88E-AF92E6B0E6E0}"/>
              </a:ext>
            </a:extLst>
          </p:cNvPr>
          <p:cNvSpPr txBox="1">
            <a:spLocks/>
          </p:cNvSpPr>
          <p:nvPr/>
        </p:nvSpPr>
        <p:spPr>
          <a:xfrm>
            <a:off x="523568" y="2440468"/>
            <a:ext cx="5835936" cy="40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1pPr>
            <a:lvl2pPr marL="914400" marR="0" lvl="1"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9pPr>
          </a:lstStyle>
          <a:p>
            <a:pPr marL="0" indent="0" algn="just"/>
            <a:r>
              <a:rPr lang="en-US" sz="2400" b="1" dirty="0">
                <a:solidFill>
                  <a:srgbClr val="002060"/>
                </a:solidFill>
              </a:rPr>
              <a:t>Odian Moore, FRM® </a:t>
            </a:r>
          </a:p>
        </p:txBody>
      </p:sp>
      <p:sp>
        <p:nvSpPr>
          <p:cNvPr id="6" name="Google Shape;667;p27">
            <a:extLst>
              <a:ext uri="{FF2B5EF4-FFF2-40B4-BE49-F238E27FC236}">
                <a16:creationId xmlns:a16="http://schemas.microsoft.com/office/drawing/2014/main" id="{D6E927F4-0FE5-27DE-E9E9-5E181BDA066C}"/>
              </a:ext>
            </a:extLst>
          </p:cNvPr>
          <p:cNvSpPr txBox="1">
            <a:spLocks/>
          </p:cNvSpPr>
          <p:nvPr/>
        </p:nvSpPr>
        <p:spPr>
          <a:xfrm>
            <a:off x="523568" y="3175172"/>
            <a:ext cx="3862500" cy="40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1pPr>
            <a:lvl2pPr marL="914400" marR="0" lvl="1"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9pPr>
          </a:lstStyle>
          <a:p>
            <a:pPr marL="0" indent="0" algn="just"/>
            <a:r>
              <a:rPr lang="en-US" sz="1800" b="1" dirty="0">
                <a:solidFill>
                  <a:srgbClr val="002060"/>
                </a:solidFill>
              </a:rPr>
              <a:t>Email: odian.moore@our.org.jm</a:t>
            </a:r>
          </a:p>
        </p:txBody>
      </p:sp>
      <p:sp>
        <p:nvSpPr>
          <p:cNvPr id="7" name="Google Shape;667;p27">
            <a:extLst>
              <a:ext uri="{FF2B5EF4-FFF2-40B4-BE49-F238E27FC236}">
                <a16:creationId xmlns:a16="http://schemas.microsoft.com/office/drawing/2014/main" id="{87885B50-4966-DD19-2EC0-17E028D83120}"/>
              </a:ext>
            </a:extLst>
          </p:cNvPr>
          <p:cNvSpPr txBox="1">
            <a:spLocks/>
          </p:cNvSpPr>
          <p:nvPr/>
        </p:nvSpPr>
        <p:spPr>
          <a:xfrm>
            <a:off x="523568" y="2865371"/>
            <a:ext cx="5835936" cy="40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1pPr>
            <a:lvl2pPr marL="914400" marR="0" lvl="1"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9pPr>
          </a:lstStyle>
          <a:p>
            <a:pPr marL="0" indent="0" algn="just"/>
            <a:r>
              <a:rPr lang="en-US" sz="1800" b="1" dirty="0">
                <a:solidFill>
                  <a:schemeClr val="accent3">
                    <a:lumMod val="50000"/>
                  </a:schemeClr>
                </a:solidFill>
              </a:rPr>
              <a:t>Regulatory Economic Specialist, OUR, Jamaica</a:t>
            </a:r>
          </a:p>
        </p:txBody>
      </p:sp>
      <p:pic>
        <p:nvPicPr>
          <p:cNvPr id="12" name="Picture 11" descr="A person holding a black hat&#10;&#10;AI-generated content may be incorrect.">
            <a:extLst>
              <a:ext uri="{FF2B5EF4-FFF2-40B4-BE49-F238E27FC236}">
                <a16:creationId xmlns:a16="http://schemas.microsoft.com/office/drawing/2014/main" id="{52377018-C9EF-4579-67D6-E0B7732DB65F}"/>
              </a:ext>
            </a:extLst>
          </p:cNvPr>
          <p:cNvPicPr>
            <a:picLocks noChangeAspect="1"/>
          </p:cNvPicPr>
          <p:nvPr/>
        </p:nvPicPr>
        <p:blipFill>
          <a:blip r:embed="rId2"/>
          <a:stretch>
            <a:fillRect/>
          </a:stretch>
        </p:blipFill>
        <p:spPr>
          <a:xfrm>
            <a:off x="5668010" y="120700"/>
            <a:ext cx="3152798" cy="4314857"/>
          </a:xfrm>
          <a:prstGeom prst="ellipse">
            <a:avLst/>
          </a:prstGeom>
          <a:ln>
            <a:noFill/>
          </a:ln>
          <a:effectLst>
            <a:softEdge rad="112500"/>
          </a:effectLst>
        </p:spPr>
      </p:pic>
    </p:spTree>
    <p:extLst>
      <p:ext uri="{BB962C8B-B14F-4D97-AF65-F5344CB8AC3E}">
        <p14:creationId xmlns:p14="http://schemas.microsoft.com/office/powerpoint/2010/main" val="52662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9">
          <a:extLst>
            <a:ext uri="{FF2B5EF4-FFF2-40B4-BE49-F238E27FC236}">
              <a16:creationId xmlns:a16="http://schemas.microsoft.com/office/drawing/2014/main" id="{8059F911-8478-834D-1886-324A02932259}"/>
            </a:ext>
          </a:extLst>
        </p:cNvPr>
        <p:cNvGrpSpPr/>
        <p:nvPr/>
      </p:nvGrpSpPr>
      <p:grpSpPr>
        <a:xfrm>
          <a:off x="0" y="0"/>
          <a:ext cx="0" cy="0"/>
          <a:chOff x="0" y="0"/>
          <a:chExt cx="0" cy="0"/>
        </a:xfrm>
      </p:grpSpPr>
      <p:sp>
        <p:nvSpPr>
          <p:cNvPr id="750" name="Google Shape;750;p28">
            <a:extLst>
              <a:ext uri="{FF2B5EF4-FFF2-40B4-BE49-F238E27FC236}">
                <a16:creationId xmlns:a16="http://schemas.microsoft.com/office/drawing/2014/main" id="{926C7D85-F794-CB5C-BDB4-193496EEDC19}"/>
              </a:ext>
            </a:extLst>
          </p:cNvPr>
          <p:cNvSpPr txBox="1">
            <a:spLocks noGrp="1"/>
          </p:cNvSpPr>
          <p:nvPr>
            <p:ph type="title"/>
          </p:nvPr>
        </p:nvSpPr>
        <p:spPr>
          <a:xfrm>
            <a:off x="831899"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Introduction &amp; Rationale</a:t>
            </a:r>
            <a:endParaRPr dirty="0"/>
          </a:p>
        </p:txBody>
      </p:sp>
      <p:sp>
        <p:nvSpPr>
          <p:cNvPr id="751" name="Google Shape;751;p28">
            <a:extLst>
              <a:ext uri="{FF2B5EF4-FFF2-40B4-BE49-F238E27FC236}">
                <a16:creationId xmlns:a16="http://schemas.microsoft.com/office/drawing/2014/main" id="{412AC48C-A35F-D8FC-BDF1-A41300339B05}"/>
              </a:ext>
            </a:extLst>
          </p:cNvPr>
          <p:cNvSpPr txBox="1">
            <a:spLocks noGrp="1"/>
          </p:cNvSpPr>
          <p:nvPr>
            <p:ph type="body" idx="1"/>
          </p:nvPr>
        </p:nvSpPr>
        <p:spPr>
          <a:xfrm>
            <a:off x="831899" y="1216951"/>
            <a:ext cx="6915691" cy="807979"/>
          </a:xfrm>
          <a:prstGeom prst="rect">
            <a:avLst/>
          </a:prstGeom>
        </p:spPr>
        <p:txBody>
          <a:bodyPr spcFirstLastPara="1" wrap="square" lIns="91425" tIns="91425" rIns="91425" bIns="91425" anchor="t" anchorCtr="0">
            <a:noAutofit/>
          </a:bodyPr>
          <a:lstStyle/>
          <a:p>
            <a:pPr marL="0" lvl="0" indent="0" algn="just">
              <a:buNone/>
            </a:pPr>
            <a:r>
              <a:rPr lang="en-US" sz="1600" dirty="0">
                <a:solidFill>
                  <a:schemeClr val="dk1"/>
                </a:solidFill>
              </a:rPr>
              <a:t>The reliability of these forecasts is often compromised by external shocks such as:</a:t>
            </a:r>
          </a:p>
        </p:txBody>
      </p:sp>
      <p:sp>
        <p:nvSpPr>
          <p:cNvPr id="7" name="Google Shape;751;p28">
            <a:extLst>
              <a:ext uri="{FF2B5EF4-FFF2-40B4-BE49-F238E27FC236}">
                <a16:creationId xmlns:a16="http://schemas.microsoft.com/office/drawing/2014/main" id="{63049A0F-E415-F01C-3936-233416D96693}"/>
              </a:ext>
            </a:extLst>
          </p:cNvPr>
          <p:cNvSpPr txBox="1">
            <a:spLocks/>
          </p:cNvSpPr>
          <p:nvPr/>
        </p:nvSpPr>
        <p:spPr>
          <a:xfrm>
            <a:off x="2687524" y="2893141"/>
            <a:ext cx="1449042" cy="5241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Nunito Light"/>
              <a:buChar char="●"/>
              <a:defRPr sz="1400" b="0" i="0" u="none" strike="noStrike" cap="none">
                <a:solidFill>
                  <a:srgbClr val="201338"/>
                </a:solidFill>
                <a:latin typeface="DM Sans"/>
                <a:ea typeface="DM Sans"/>
                <a:cs typeface="DM Sans"/>
                <a:sym typeface="DM Sans"/>
              </a:defRPr>
            </a:lvl1pPr>
            <a:lvl2pPr marL="914400" marR="0" lvl="1"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9pPr>
          </a:lstStyle>
          <a:p>
            <a:pPr marL="0" indent="0" algn="ctr">
              <a:buFont typeface="Nunito Light"/>
              <a:buNone/>
            </a:pPr>
            <a:r>
              <a:rPr lang="en-US" sz="1200" b="1" i="1" dirty="0">
                <a:solidFill>
                  <a:schemeClr val="dk1"/>
                </a:solidFill>
              </a:rPr>
              <a:t>Pandemic</a:t>
            </a:r>
          </a:p>
        </p:txBody>
      </p:sp>
      <p:sp>
        <p:nvSpPr>
          <p:cNvPr id="8" name="Google Shape;751;p28">
            <a:extLst>
              <a:ext uri="{FF2B5EF4-FFF2-40B4-BE49-F238E27FC236}">
                <a16:creationId xmlns:a16="http://schemas.microsoft.com/office/drawing/2014/main" id="{FEA4C3E1-BC35-35A3-E65C-14A4588515B9}"/>
              </a:ext>
            </a:extLst>
          </p:cNvPr>
          <p:cNvSpPr txBox="1">
            <a:spLocks/>
          </p:cNvSpPr>
          <p:nvPr/>
        </p:nvSpPr>
        <p:spPr>
          <a:xfrm>
            <a:off x="4615199" y="2893141"/>
            <a:ext cx="1449042" cy="5241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Nunito Light"/>
              <a:buChar char="●"/>
              <a:defRPr sz="1400" b="0" i="0" u="none" strike="noStrike" cap="none">
                <a:solidFill>
                  <a:srgbClr val="201338"/>
                </a:solidFill>
                <a:latin typeface="DM Sans"/>
                <a:ea typeface="DM Sans"/>
                <a:cs typeface="DM Sans"/>
                <a:sym typeface="DM Sans"/>
              </a:defRPr>
            </a:lvl1pPr>
            <a:lvl2pPr marL="914400" marR="0" lvl="1"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9pPr>
          </a:lstStyle>
          <a:p>
            <a:pPr marL="0" indent="0" algn="ctr">
              <a:buFont typeface="Nunito Light"/>
              <a:buNone/>
            </a:pPr>
            <a:r>
              <a:rPr lang="en-US" sz="1200" b="1" i="1" dirty="0">
                <a:solidFill>
                  <a:schemeClr val="dk1"/>
                </a:solidFill>
              </a:rPr>
              <a:t>Economic Downturn</a:t>
            </a:r>
          </a:p>
        </p:txBody>
      </p:sp>
      <p:sp>
        <p:nvSpPr>
          <p:cNvPr id="9" name="Google Shape;751;p28">
            <a:extLst>
              <a:ext uri="{FF2B5EF4-FFF2-40B4-BE49-F238E27FC236}">
                <a16:creationId xmlns:a16="http://schemas.microsoft.com/office/drawing/2014/main" id="{32673DC0-36FB-FCAA-48AF-42CADA37E301}"/>
              </a:ext>
            </a:extLst>
          </p:cNvPr>
          <p:cNvSpPr txBox="1">
            <a:spLocks/>
          </p:cNvSpPr>
          <p:nvPr/>
        </p:nvSpPr>
        <p:spPr>
          <a:xfrm>
            <a:off x="6477598" y="2896964"/>
            <a:ext cx="1449042" cy="5241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Nunito Light"/>
              <a:buChar char="●"/>
              <a:defRPr sz="1400" b="0" i="0" u="none" strike="noStrike" cap="none">
                <a:solidFill>
                  <a:srgbClr val="201338"/>
                </a:solidFill>
                <a:latin typeface="DM Sans"/>
                <a:ea typeface="DM Sans"/>
                <a:cs typeface="DM Sans"/>
                <a:sym typeface="DM Sans"/>
              </a:defRPr>
            </a:lvl1pPr>
            <a:lvl2pPr marL="914400" marR="0" lvl="1"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9pPr>
          </a:lstStyle>
          <a:p>
            <a:pPr marL="0" indent="0" algn="ctr">
              <a:buFont typeface="Nunito Light"/>
              <a:buNone/>
            </a:pPr>
            <a:r>
              <a:rPr lang="en-US" sz="1200" b="1" i="1" dirty="0">
                <a:solidFill>
                  <a:schemeClr val="dk1"/>
                </a:solidFill>
              </a:rPr>
              <a:t>Policy Change</a:t>
            </a:r>
          </a:p>
        </p:txBody>
      </p:sp>
      <p:pic>
        <p:nvPicPr>
          <p:cNvPr id="10" name="Picture 12">
            <a:extLst>
              <a:ext uri="{FF2B5EF4-FFF2-40B4-BE49-F238E27FC236}">
                <a16:creationId xmlns:a16="http://schemas.microsoft.com/office/drawing/2014/main" id="{54172B08-C360-D451-712E-758C8A464EA9}"/>
              </a:ext>
            </a:extLst>
          </p:cNvPr>
          <p:cNvPicPr>
            <a:picLocks noChangeAspect="1"/>
          </p:cNvPicPr>
          <p:nvPr/>
        </p:nvPicPr>
        <p:blipFill>
          <a:blip>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rcRect/>
          <a:stretch/>
        </p:blipFill>
        <p:spPr>
          <a:xfrm>
            <a:off x="1175194" y="2145087"/>
            <a:ext cx="961450" cy="715877"/>
          </a:xfrm>
          <a:prstGeom prst="rect">
            <a:avLst/>
          </a:prstGeom>
        </p:spPr>
      </p:pic>
      <p:pic>
        <p:nvPicPr>
          <p:cNvPr id="16" name="Graphic 14">
            <a:extLst>
              <a:ext uri="{FF2B5EF4-FFF2-40B4-BE49-F238E27FC236}">
                <a16:creationId xmlns:a16="http://schemas.microsoft.com/office/drawing/2014/main" id="{2851AFC0-45DA-B3F2-D004-10F72CAAC99C}"/>
              </a:ext>
            </a:extLst>
          </p:cNvPr>
          <p:cNvPicPr>
            <a:picLocks noChangeAspect="1"/>
          </p:cNvPicPr>
          <p:nvPr/>
        </p:nvPicPr>
        <p:blipFill>
          <a:blip r:embed="rId5">
            <a:extLst>
              <a:ext uri="{837473B0-CC2E-450A-ABE3-18F120FF3D39}">
                <a1611:picAttrSrcUrl xmlns:a1611="http://schemas.microsoft.com/office/drawing/2016/11/main" r:id="rId6"/>
              </a:ext>
            </a:extLst>
          </a:blip>
          <a:srcRect/>
          <a:stretch/>
        </p:blipFill>
        <p:spPr>
          <a:xfrm>
            <a:off x="3010767" y="2090691"/>
            <a:ext cx="796528" cy="796528"/>
          </a:xfrm>
          <a:prstGeom prst="rect">
            <a:avLst/>
          </a:prstGeom>
        </p:spPr>
      </p:pic>
      <p:pic>
        <p:nvPicPr>
          <p:cNvPr id="17" name="Graphic 15">
            <a:extLst>
              <a:ext uri="{FF2B5EF4-FFF2-40B4-BE49-F238E27FC236}">
                <a16:creationId xmlns:a16="http://schemas.microsoft.com/office/drawing/2014/main" id="{25EED6E4-D5CB-7701-A10B-7E0BC2B930B0}"/>
              </a:ext>
            </a:extLst>
          </p:cNvPr>
          <p:cNvPicPr>
            <a:picLocks noChangeAspect="1"/>
          </p:cNvPicPr>
          <p:nvPr/>
        </p:nvPicPr>
        <p:blipFill>
          <a:blip r:embed="rId7">
            <a:extLst>
              <a:ext uri="{837473B0-CC2E-450A-ABE3-18F120FF3D39}">
                <a1611:picAttrSrcUrl xmlns:a1611="http://schemas.microsoft.com/office/drawing/2016/11/main" r:id="rId8"/>
              </a:ext>
            </a:extLst>
          </a:blip>
          <a:srcRect/>
          <a:stretch/>
        </p:blipFill>
        <p:spPr>
          <a:xfrm>
            <a:off x="6650621" y="2240590"/>
            <a:ext cx="1096969" cy="575908"/>
          </a:xfrm>
          <a:prstGeom prst="rect">
            <a:avLst/>
          </a:prstGeom>
        </p:spPr>
      </p:pic>
      <p:pic>
        <p:nvPicPr>
          <p:cNvPr id="18" name="Graphic 15">
            <a:extLst>
              <a:ext uri="{FF2B5EF4-FFF2-40B4-BE49-F238E27FC236}">
                <a16:creationId xmlns:a16="http://schemas.microsoft.com/office/drawing/2014/main" id="{0B4F08E4-9BA8-A3DA-1B11-E8BABF8DC013}"/>
              </a:ext>
            </a:extLst>
          </p:cNvPr>
          <p:cNvPicPr>
            <a:picLocks noChangeAspect="1"/>
          </p:cNvPicPr>
          <p:nvPr/>
        </p:nvPicPr>
        <p:blipFill>
          <a:blip r:embed="rId9">
            <a:extLst>
              <a:ext uri="{837473B0-CC2E-450A-ABE3-18F120FF3D39}">
                <a1611:picAttrSrcUrl xmlns:a1611="http://schemas.microsoft.com/office/drawing/2016/11/main" r:id="rId10"/>
              </a:ext>
            </a:extLst>
          </a:blip>
          <a:srcRect/>
          <a:stretch/>
        </p:blipFill>
        <p:spPr>
          <a:xfrm>
            <a:off x="4825266" y="2211221"/>
            <a:ext cx="1022881" cy="681920"/>
          </a:xfrm>
          <a:prstGeom prst="rect">
            <a:avLst/>
          </a:prstGeom>
        </p:spPr>
      </p:pic>
      <p:sp>
        <p:nvSpPr>
          <p:cNvPr id="19" name="Google Shape;751;p28">
            <a:extLst>
              <a:ext uri="{FF2B5EF4-FFF2-40B4-BE49-F238E27FC236}">
                <a16:creationId xmlns:a16="http://schemas.microsoft.com/office/drawing/2014/main" id="{5FAEB656-6437-EC10-92A4-B22D99A9A47C}"/>
              </a:ext>
            </a:extLst>
          </p:cNvPr>
          <p:cNvSpPr txBox="1">
            <a:spLocks/>
          </p:cNvSpPr>
          <p:nvPr/>
        </p:nvSpPr>
        <p:spPr>
          <a:xfrm>
            <a:off x="934412" y="2893141"/>
            <a:ext cx="1449042" cy="5241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Nunito Light"/>
              <a:buChar char="●"/>
              <a:defRPr sz="1400" b="0" i="0" u="none" strike="noStrike" cap="none">
                <a:solidFill>
                  <a:srgbClr val="201338"/>
                </a:solidFill>
                <a:latin typeface="DM Sans"/>
                <a:ea typeface="DM Sans"/>
                <a:cs typeface="DM Sans"/>
                <a:sym typeface="DM Sans"/>
              </a:defRPr>
            </a:lvl1pPr>
            <a:lvl2pPr marL="914400" marR="0" lvl="1"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9pPr>
          </a:lstStyle>
          <a:p>
            <a:pPr marL="0" indent="0" algn="ctr">
              <a:buFont typeface="Nunito Light"/>
              <a:buNone/>
            </a:pPr>
            <a:r>
              <a:rPr lang="en-US" sz="1200" b="1" i="1" dirty="0">
                <a:solidFill>
                  <a:schemeClr val="dk1"/>
                </a:solidFill>
              </a:rPr>
              <a:t>Hurricanes</a:t>
            </a:r>
          </a:p>
        </p:txBody>
      </p:sp>
      <p:sp>
        <p:nvSpPr>
          <p:cNvPr id="20" name="Google Shape;751;p28">
            <a:extLst>
              <a:ext uri="{FF2B5EF4-FFF2-40B4-BE49-F238E27FC236}">
                <a16:creationId xmlns:a16="http://schemas.microsoft.com/office/drawing/2014/main" id="{C4D81ED5-3F75-DE0A-78C6-E0FC40DF9661}"/>
              </a:ext>
            </a:extLst>
          </p:cNvPr>
          <p:cNvSpPr txBox="1">
            <a:spLocks/>
          </p:cNvSpPr>
          <p:nvPr/>
        </p:nvSpPr>
        <p:spPr>
          <a:xfrm>
            <a:off x="934412" y="3542884"/>
            <a:ext cx="6915691" cy="8079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Nunito Light"/>
              <a:buChar char="●"/>
              <a:defRPr sz="1400" b="0" i="0" u="none" strike="noStrike" cap="none">
                <a:solidFill>
                  <a:srgbClr val="201338"/>
                </a:solidFill>
                <a:latin typeface="DM Sans"/>
                <a:ea typeface="DM Sans"/>
                <a:cs typeface="DM Sans"/>
                <a:sym typeface="DM Sans"/>
              </a:defRPr>
            </a:lvl1pPr>
            <a:lvl2pPr marL="914400" marR="0" lvl="1"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9pPr>
          </a:lstStyle>
          <a:p>
            <a:pPr marL="0" indent="0" algn="just">
              <a:buNone/>
            </a:pPr>
            <a:r>
              <a:rPr lang="en-US" sz="1600" dirty="0">
                <a:solidFill>
                  <a:schemeClr val="dk1"/>
                </a:solidFill>
              </a:rPr>
              <a:t>These events introduce significant uncertainty, frequently rendering original demand projections inaccurate.</a:t>
            </a:r>
          </a:p>
        </p:txBody>
      </p:sp>
      <p:sp>
        <p:nvSpPr>
          <p:cNvPr id="2" name="TextBox 1">
            <a:extLst>
              <a:ext uri="{FF2B5EF4-FFF2-40B4-BE49-F238E27FC236}">
                <a16:creationId xmlns:a16="http://schemas.microsoft.com/office/drawing/2014/main" id="{63A623E0-FB46-5C74-388F-FCF0F7500D17}"/>
              </a:ext>
            </a:extLst>
          </p:cNvPr>
          <p:cNvSpPr txBox="1"/>
          <p:nvPr/>
        </p:nvSpPr>
        <p:spPr>
          <a:xfrm>
            <a:off x="831899" y="941866"/>
            <a:ext cx="4889027" cy="338554"/>
          </a:xfrm>
          <a:prstGeom prst="rect">
            <a:avLst/>
          </a:prstGeom>
          <a:noFill/>
        </p:spPr>
        <p:txBody>
          <a:bodyPr wrap="square" rtlCol="0">
            <a:spAutoFit/>
          </a:bodyPr>
          <a:lstStyle/>
          <a:p>
            <a:r>
              <a:rPr lang="en-US" sz="1600" dirty="0">
                <a:solidFill>
                  <a:schemeClr val="accent2">
                    <a:lumMod val="50000"/>
                  </a:schemeClr>
                </a:solidFill>
                <a:latin typeface="Baloo 2 ExtraBold" panose="020B0604020202020204" charset="0"/>
                <a:cs typeface="Baloo 2 ExtraBold" panose="020B0604020202020204" charset="0"/>
              </a:rPr>
              <a:t>Why do forecasts break down?</a:t>
            </a:r>
            <a:endParaRPr lang="en-JM" sz="1600" dirty="0">
              <a:latin typeface="Baloo 2 ExtraBold" panose="020B0604020202020204" charset="0"/>
              <a:cs typeface="Baloo 2 ExtraBold" panose="020B0604020202020204" charset="0"/>
            </a:endParaRPr>
          </a:p>
        </p:txBody>
      </p:sp>
    </p:spTree>
    <p:extLst>
      <p:ext uri="{BB962C8B-B14F-4D97-AF65-F5344CB8AC3E}">
        <p14:creationId xmlns:p14="http://schemas.microsoft.com/office/powerpoint/2010/main" val="320774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51">
                                            <p:txEl>
                                              <p:pRg st="0" end="0"/>
                                            </p:txEl>
                                          </p:spTgt>
                                        </p:tgtEl>
                                        <p:attrNameLst>
                                          <p:attrName>style.visibility</p:attrName>
                                        </p:attrNameLst>
                                      </p:cBhvr>
                                      <p:to>
                                        <p:strVal val="visible"/>
                                      </p:to>
                                    </p:set>
                                    <p:anim calcmode="lin" valueType="num">
                                      <p:cBhvr additive="base">
                                        <p:cTn id="7" dur="500" fill="hold"/>
                                        <p:tgtEl>
                                          <p:spTgt spid="7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anim calcmode="lin" valueType="num">
                                      <p:cBhvr additive="base">
                                        <p:cTn id="4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1" grpId="0" build="p"/>
      <p:bldP spid="7" grpId="0"/>
      <p:bldP spid="8" grpId="0"/>
      <p:bldP spid="9" grpId="0"/>
      <p:bldP spid="19" grpId="0"/>
      <p:bldP spid="2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9">
          <a:extLst>
            <a:ext uri="{FF2B5EF4-FFF2-40B4-BE49-F238E27FC236}">
              <a16:creationId xmlns:a16="http://schemas.microsoft.com/office/drawing/2014/main" id="{D9CA0962-29BD-4988-2879-5A349360EF1F}"/>
            </a:ext>
          </a:extLst>
        </p:cNvPr>
        <p:cNvGrpSpPr/>
        <p:nvPr/>
      </p:nvGrpSpPr>
      <p:grpSpPr>
        <a:xfrm>
          <a:off x="0" y="0"/>
          <a:ext cx="0" cy="0"/>
          <a:chOff x="0" y="0"/>
          <a:chExt cx="0" cy="0"/>
        </a:xfrm>
      </p:grpSpPr>
      <p:sp>
        <p:nvSpPr>
          <p:cNvPr id="750" name="Google Shape;750;p28">
            <a:extLst>
              <a:ext uri="{FF2B5EF4-FFF2-40B4-BE49-F238E27FC236}">
                <a16:creationId xmlns:a16="http://schemas.microsoft.com/office/drawing/2014/main" id="{40E6E7EA-D685-E9C7-D257-73019547D362}"/>
              </a:ext>
            </a:extLst>
          </p:cNvPr>
          <p:cNvSpPr txBox="1">
            <a:spLocks noGrp="1"/>
          </p:cNvSpPr>
          <p:nvPr>
            <p:ph type="title"/>
          </p:nvPr>
        </p:nvSpPr>
        <p:spPr>
          <a:xfrm>
            <a:off x="831899" y="445025"/>
            <a:ext cx="7704000" cy="572700"/>
          </a:xfrm>
          <a:prstGeom prst="rect">
            <a:avLst/>
          </a:prstGeom>
        </p:spPr>
        <p:txBody>
          <a:bodyPr spcFirstLastPara="1" wrap="square" lIns="91425" tIns="91425" rIns="91425" bIns="91425" anchor="t" anchorCtr="0">
            <a:noAutofit/>
          </a:bodyPr>
          <a:lstStyle/>
          <a:p>
            <a:pPr lvl="0"/>
            <a:r>
              <a:rPr lang="en" dirty="0"/>
              <a:t>Introduction &amp; Rationale</a:t>
            </a:r>
            <a:br>
              <a:rPr lang="en" dirty="0"/>
            </a:br>
            <a:r>
              <a:rPr lang="en-US" sz="1600" dirty="0">
                <a:solidFill>
                  <a:schemeClr val="accent2">
                    <a:lumMod val="50000"/>
                  </a:schemeClr>
                </a:solidFill>
              </a:rPr>
              <a:t>Why use Traditional Econometric Models as a Base?</a:t>
            </a:r>
            <a:br>
              <a:rPr lang="en" dirty="0"/>
            </a:br>
            <a:endParaRPr dirty="0"/>
          </a:p>
        </p:txBody>
      </p:sp>
      <p:sp>
        <p:nvSpPr>
          <p:cNvPr id="20" name="Google Shape;751;p28">
            <a:extLst>
              <a:ext uri="{FF2B5EF4-FFF2-40B4-BE49-F238E27FC236}">
                <a16:creationId xmlns:a16="http://schemas.microsoft.com/office/drawing/2014/main" id="{34FCDDB0-9445-1A6C-99E2-47201F3FECC1}"/>
              </a:ext>
            </a:extLst>
          </p:cNvPr>
          <p:cNvSpPr txBox="1">
            <a:spLocks/>
          </p:cNvSpPr>
          <p:nvPr/>
        </p:nvSpPr>
        <p:spPr>
          <a:xfrm>
            <a:off x="831899" y="3800717"/>
            <a:ext cx="6915691" cy="8079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Nunito Light"/>
              <a:buChar char="●"/>
              <a:defRPr sz="1400" b="0" i="0" u="none" strike="noStrike" cap="none">
                <a:solidFill>
                  <a:srgbClr val="201338"/>
                </a:solidFill>
                <a:latin typeface="DM Sans"/>
                <a:ea typeface="DM Sans"/>
                <a:cs typeface="DM Sans"/>
                <a:sym typeface="DM Sans"/>
              </a:defRPr>
            </a:lvl1pPr>
            <a:lvl2pPr marL="914400" marR="0" lvl="1"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9pPr>
          </a:lstStyle>
          <a:p>
            <a:pPr marL="0" indent="0" algn="just">
              <a:buNone/>
            </a:pPr>
            <a:r>
              <a:rPr lang="en-US" sz="1600" dirty="0">
                <a:solidFill>
                  <a:schemeClr val="dk1"/>
                </a:solidFill>
              </a:rPr>
              <a:t>These models are anchored in economic theory, capturing elasticities, utility behavior, and structural drivers of demand.</a:t>
            </a:r>
          </a:p>
        </p:txBody>
      </p:sp>
      <p:sp>
        <p:nvSpPr>
          <p:cNvPr id="3" name="Text Placeholder 2">
            <a:extLst>
              <a:ext uri="{FF2B5EF4-FFF2-40B4-BE49-F238E27FC236}">
                <a16:creationId xmlns:a16="http://schemas.microsoft.com/office/drawing/2014/main" id="{32DA98A5-54BF-3611-ACD7-D408F2F6C5E2}"/>
              </a:ext>
            </a:extLst>
          </p:cNvPr>
          <p:cNvSpPr>
            <a:spLocks noGrp="1"/>
          </p:cNvSpPr>
          <p:nvPr>
            <p:ph type="body" idx="1"/>
          </p:nvPr>
        </p:nvSpPr>
        <p:spPr>
          <a:xfrm>
            <a:off x="720000" y="2067272"/>
            <a:ext cx="7704000" cy="683898"/>
          </a:xfrm>
        </p:spPr>
        <p:txBody>
          <a:bodyPr/>
          <a:lstStyle/>
          <a:p>
            <a:pPr marL="139700" indent="0">
              <a:buNone/>
            </a:pPr>
            <a:r>
              <a:rPr lang="en-US" sz="1600" dirty="0"/>
              <a:t>Econometric models provide a robust forecasting foundation by linking electricity demand to:</a:t>
            </a:r>
          </a:p>
          <a:p>
            <a:endParaRPr lang="en-JM" dirty="0"/>
          </a:p>
        </p:txBody>
      </p:sp>
      <p:sp>
        <p:nvSpPr>
          <p:cNvPr id="5" name="Rectangle: Rounded Corners 4">
            <a:extLst>
              <a:ext uri="{FF2B5EF4-FFF2-40B4-BE49-F238E27FC236}">
                <a16:creationId xmlns:a16="http://schemas.microsoft.com/office/drawing/2014/main" id="{EB70828F-FA59-E26F-B10F-34D493B19882}"/>
              </a:ext>
            </a:extLst>
          </p:cNvPr>
          <p:cNvSpPr/>
          <p:nvPr/>
        </p:nvSpPr>
        <p:spPr>
          <a:xfrm>
            <a:off x="1953428" y="1477378"/>
            <a:ext cx="5014210" cy="47219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JM" sz="2000" b="1" dirty="0" err="1"/>
              <a:t>Y</a:t>
            </a:r>
            <a:r>
              <a:rPr lang="en-JM" sz="2000" b="1" baseline="-25000" dirty="0" err="1"/>
              <a:t>t</a:t>
            </a:r>
            <a:r>
              <a:rPr lang="en-JM" sz="2000" b="1" dirty="0"/>
              <a:t>​ = </a:t>
            </a:r>
            <a:r>
              <a:rPr lang="el-GR" sz="2000" b="1" dirty="0"/>
              <a:t>β</a:t>
            </a:r>
            <a:r>
              <a:rPr lang="el-GR" sz="2000" b="1" baseline="-25000" dirty="0"/>
              <a:t>0</a:t>
            </a:r>
            <a:r>
              <a:rPr lang="el-GR" sz="2000" b="1" dirty="0"/>
              <a:t>​+</a:t>
            </a:r>
            <a:r>
              <a:rPr lang="en-US" sz="2000" b="1" dirty="0"/>
              <a:t> </a:t>
            </a:r>
            <a:r>
              <a:rPr lang="el-GR" sz="2000" b="1" dirty="0"/>
              <a:t>β</a:t>
            </a:r>
            <a:r>
              <a:rPr lang="el-GR" sz="2000" b="1" baseline="-25000" dirty="0"/>
              <a:t>1</a:t>
            </a:r>
            <a:r>
              <a:rPr lang="el-GR" sz="2000" b="1" dirty="0"/>
              <a:t>​</a:t>
            </a:r>
            <a:r>
              <a:rPr lang="en-JM" sz="2000" b="1" dirty="0"/>
              <a:t>X</a:t>
            </a:r>
            <a:r>
              <a:rPr lang="en-JM" sz="2000" b="1" baseline="-25000" dirty="0"/>
              <a:t>1,t</a:t>
            </a:r>
            <a:r>
              <a:rPr lang="en-JM" sz="2000" b="1" dirty="0"/>
              <a:t>​ + </a:t>
            </a:r>
            <a:r>
              <a:rPr lang="el-GR" sz="2000" b="1" dirty="0"/>
              <a:t>β</a:t>
            </a:r>
            <a:r>
              <a:rPr lang="el-GR" sz="2000" b="1" baseline="-25000" dirty="0"/>
              <a:t>2</a:t>
            </a:r>
            <a:r>
              <a:rPr lang="el-GR" sz="2000" b="1" dirty="0"/>
              <a:t>​</a:t>
            </a:r>
            <a:r>
              <a:rPr lang="en-JM" sz="2000" b="1" dirty="0"/>
              <a:t>X</a:t>
            </a:r>
            <a:r>
              <a:rPr lang="en-JM" sz="2000" b="1" baseline="-25000" dirty="0"/>
              <a:t>2,t</a:t>
            </a:r>
            <a:r>
              <a:rPr lang="en-JM" sz="2000" b="1" dirty="0"/>
              <a:t>​ +⋯+ </a:t>
            </a:r>
            <a:r>
              <a:rPr lang="el-GR" sz="2000" b="1" dirty="0"/>
              <a:t>β</a:t>
            </a:r>
            <a:r>
              <a:rPr lang="en-JM" sz="2000" b="1" baseline="-25000" dirty="0"/>
              <a:t>k​</a:t>
            </a:r>
            <a:r>
              <a:rPr lang="en-JM" sz="2000" b="1" dirty="0" err="1"/>
              <a:t>X</a:t>
            </a:r>
            <a:r>
              <a:rPr lang="en-JM" sz="2000" b="1" baseline="-25000" dirty="0" err="1"/>
              <a:t>k,t</a:t>
            </a:r>
            <a:r>
              <a:rPr lang="en-JM" sz="2000" b="1" dirty="0"/>
              <a:t>​ + </a:t>
            </a:r>
            <a:r>
              <a:rPr lang="el-GR" sz="2000" b="1" dirty="0"/>
              <a:t>ε</a:t>
            </a:r>
            <a:r>
              <a:rPr lang="en-JM" sz="2000" b="1" baseline="-25000" dirty="0"/>
              <a:t>t</a:t>
            </a:r>
            <a:r>
              <a:rPr lang="en-JM" sz="2000" b="1" dirty="0"/>
              <a:t>​</a:t>
            </a:r>
          </a:p>
        </p:txBody>
      </p:sp>
      <p:sp>
        <p:nvSpPr>
          <p:cNvPr id="6" name="TextBox 5">
            <a:extLst>
              <a:ext uri="{FF2B5EF4-FFF2-40B4-BE49-F238E27FC236}">
                <a16:creationId xmlns:a16="http://schemas.microsoft.com/office/drawing/2014/main" id="{7BCA725D-3A13-55E1-40AF-5C07C53BBD15}"/>
              </a:ext>
            </a:extLst>
          </p:cNvPr>
          <p:cNvSpPr txBox="1"/>
          <p:nvPr/>
        </p:nvSpPr>
        <p:spPr>
          <a:xfrm>
            <a:off x="5082364" y="3423590"/>
            <a:ext cx="1367454" cy="307777"/>
          </a:xfrm>
          <a:prstGeom prst="rect">
            <a:avLst/>
          </a:prstGeom>
          <a:noFill/>
        </p:spPr>
        <p:txBody>
          <a:bodyPr wrap="square" rtlCol="0">
            <a:spAutoFit/>
          </a:bodyPr>
          <a:lstStyle/>
          <a:p>
            <a:pPr algn="just"/>
            <a:r>
              <a:rPr lang="en-US" b="1" dirty="0">
                <a:solidFill>
                  <a:schemeClr val="tx2">
                    <a:lumMod val="50000"/>
                  </a:schemeClr>
                </a:solidFill>
              </a:rPr>
              <a:t>Prices</a:t>
            </a:r>
            <a:endParaRPr lang="en-JM" b="1" dirty="0">
              <a:solidFill>
                <a:schemeClr val="tx2">
                  <a:lumMod val="50000"/>
                </a:schemeClr>
              </a:solidFill>
            </a:endParaRPr>
          </a:p>
        </p:txBody>
      </p:sp>
      <p:pic>
        <p:nvPicPr>
          <p:cNvPr id="11" name="Picture 10">
            <a:extLst>
              <a:ext uri="{FF2B5EF4-FFF2-40B4-BE49-F238E27FC236}">
                <a16:creationId xmlns:a16="http://schemas.microsoft.com/office/drawing/2014/main" id="{CC6BBFAA-6EB8-FF21-60EB-9019B6B81BF4}"/>
              </a:ext>
            </a:extLst>
          </p:cNvPr>
          <p:cNvPicPr>
            <a:picLocks noChangeAspect="1"/>
          </p:cNvPicPr>
          <p:nvPr/>
        </p:nvPicPr>
        <p:blipFill>
          <a:blip r:embed="rId3"/>
          <a:stretch>
            <a:fillRect/>
          </a:stretch>
        </p:blipFill>
        <p:spPr>
          <a:xfrm>
            <a:off x="5102970" y="2829370"/>
            <a:ext cx="663121" cy="599889"/>
          </a:xfrm>
          <a:prstGeom prst="rect">
            <a:avLst/>
          </a:prstGeom>
        </p:spPr>
      </p:pic>
      <p:sp>
        <p:nvSpPr>
          <p:cNvPr id="12" name="TextBox 11">
            <a:extLst>
              <a:ext uri="{FF2B5EF4-FFF2-40B4-BE49-F238E27FC236}">
                <a16:creationId xmlns:a16="http://schemas.microsoft.com/office/drawing/2014/main" id="{A8CA623F-A32D-C5D1-AFE9-E4C355D7070C}"/>
              </a:ext>
            </a:extLst>
          </p:cNvPr>
          <p:cNvSpPr txBox="1"/>
          <p:nvPr/>
        </p:nvSpPr>
        <p:spPr>
          <a:xfrm>
            <a:off x="2933912" y="3431650"/>
            <a:ext cx="1127726" cy="307777"/>
          </a:xfrm>
          <a:prstGeom prst="rect">
            <a:avLst/>
          </a:prstGeom>
          <a:noFill/>
        </p:spPr>
        <p:txBody>
          <a:bodyPr wrap="square" rtlCol="0">
            <a:spAutoFit/>
          </a:bodyPr>
          <a:lstStyle/>
          <a:p>
            <a:pPr algn="just"/>
            <a:r>
              <a:rPr lang="en-US" b="1" dirty="0">
                <a:solidFill>
                  <a:schemeClr val="tx2">
                    <a:lumMod val="50000"/>
                  </a:schemeClr>
                </a:solidFill>
              </a:rPr>
              <a:t>Population</a:t>
            </a:r>
            <a:endParaRPr lang="en-JM" b="1" dirty="0">
              <a:solidFill>
                <a:schemeClr val="tx2">
                  <a:lumMod val="50000"/>
                </a:schemeClr>
              </a:solidFill>
            </a:endParaRPr>
          </a:p>
        </p:txBody>
      </p:sp>
      <p:pic>
        <p:nvPicPr>
          <p:cNvPr id="13" name="Picture 12">
            <a:extLst>
              <a:ext uri="{FF2B5EF4-FFF2-40B4-BE49-F238E27FC236}">
                <a16:creationId xmlns:a16="http://schemas.microsoft.com/office/drawing/2014/main" id="{8178510E-8B26-B093-0B03-35AF97ACC8A6}"/>
              </a:ext>
            </a:extLst>
          </p:cNvPr>
          <p:cNvPicPr>
            <a:picLocks noChangeAspect="1"/>
          </p:cNvPicPr>
          <p:nvPr/>
        </p:nvPicPr>
        <p:blipFill>
          <a:blip r:embed="rId4"/>
          <a:stretch>
            <a:fillRect/>
          </a:stretch>
        </p:blipFill>
        <p:spPr>
          <a:xfrm>
            <a:off x="3112561" y="2894662"/>
            <a:ext cx="715281" cy="517569"/>
          </a:xfrm>
          <a:prstGeom prst="rect">
            <a:avLst/>
          </a:prstGeom>
        </p:spPr>
      </p:pic>
      <p:pic>
        <p:nvPicPr>
          <p:cNvPr id="14" name="Picture 13">
            <a:extLst>
              <a:ext uri="{FF2B5EF4-FFF2-40B4-BE49-F238E27FC236}">
                <a16:creationId xmlns:a16="http://schemas.microsoft.com/office/drawing/2014/main" id="{73C3021A-6EEF-B9D8-F480-870B9D5D0ED7}"/>
              </a:ext>
            </a:extLst>
          </p:cNvPr>
          <p:cNvPicPr>
            <a:picLocks noChangeAspect="1"/>
          </p:cNvPicPr>
          <p:nvPr/>
        </p:nvPicPr>
        <p:blipFill>
          <a:blip r:embed="rId5"/>
          <a:stretch>
            <a:fillRect/>
          </a:stretch>
        </p:blipFill>
        <p:spPr>
          <a:xfrm>
            <a:off x="6877516" y="2835042"/>
            <a:ext cx="593028" cy="588547"/>
          </a:xfrm>
          <a:prstGeom prst="rect">
            <a:avLst/>
          </a:prstGeom>
        </p:spPr>
      </p:pic>
      <p:sp>
        <p:nvSpPr>
          <p:cNvPr id="15" name="TextBox 14">
            <a:extLst>
              <a:ext uri="{FF2B5EF4-FFF2-40B4-BE49-F238E27FC236}">
                <a16:creationId xmlns:a16="http://schemas.microsoft.com/office/drawing/2014/main" id="{0075D249-E05C-5E4A-38C5-59CBFC7004D2}"/>
              </a:ext>
            </a:extLst>
          </p:cNvPr>
          <p:cNvSpPr txBox="1"/>
          <p:nvPr/>
        </p:nvSpPr>
        <p:spPr>
          <a:xfrm>
            <a:off x="6762616" y="3423590"/>
            <a:ext cx="967353" cy="307777"/>
          </a:xfrm>
          <a:prstGeom prst="rect">
            <a:avLst/>
          </a:prstGeom>
          <a:noFill/>
        </p:spPr>
        <p:txBody>
          <a:bodyPr wrap="square" rtlCol="0">
            <a:spAutoFit/>
          </a:bodyPr>
          <a:lstStyle/>
          <a:p>
            <a:pPr algn="just"/>
            <a:r>
              <a:rPr lang="en-US" b="1" dirty="0">
                <a:solidFill>
                  <a:schemeClr val="tx2">
                    <a:lumMod val="50000"/>
                  </a:schemeClr>
                </a:solidFill>
              </a:rPr>
              <a:t>Weather</a:t>
            </a:r>
            <a:endParaRPr lang="en-JM" b="1" dirty="0">
              <a:solidFill>
                <a:schemeClr val="tx2">
                  <a:lumMod val="50000"/>
                </a:schemeClr>
              </a:solidFill>
            </a:endParaRPr>
          </a:p>
        </p:txBody>
      </p:sp>
      <p:pic>
        <p:nvPicPr>
          <p:cNvPr id="21" name="Picture 20">
            <a:extLst>
              <a:ext uri="{FF2B5EF4-FFF2-40B4-BE49-F238E27FC236}">
                <a16:creationId xmlns:a16="http://schemas.microsoft.com/office/drawing/2014/main" id="{43C658ED-20AA-006B-FF11-F5459BEDC5A9}"/>
              </a:ext>
            </a:extLst>
          </p:cNvPr>
          <p:cNvPicPr>
            <a:picLocks noChangeAspect="1"/>
          </p:cNvPicPr>
          <p:nvPr/>
        </p:nvPicPr>
        <p:blipFill>
          <a:blip r:embed="rId6"/>
          <a:stretch>
            <a:fillRect/>
          </a:stretch>
        </p:blipFill>
        <p:spPr>
          <a:xfrm>
            <a:off x="1305860" y="2858174"/>
            <a:ext cx="670574" cy="565416"/>
          </a:xfrm>
          <a:prstGeom prst="rect">
            <a:avLst/>
          </a:prstGeom>
        </p:spPr>
      </p:pic>
      <p:sp>
        <p:nvSpPr>
          <p:cNvPr id="22" name="TextBox 21">
            <a:extLst>
              <a:ext uri="{FF2B5EF4-FFF2-40B4-BE49-F238E27FC236}">
                <a16:creationId xmlns:a16="http://schemas.microsoft.com/office/drawing/2014/main" id="{215CB045-812B-E6ED-A997-5E0E027408FF}"/>
              </a:ext>
            </a:extLst>
          </p:cNvPr>
          <p:cNvSpPr txBox="1"/>
          <p:nvPr/>
        </p:nvSpPr>
        <p:spPr>
          <a:xfrm>
            <a:off x="1415748" y="3431650"/>
            <a:ext cx="796265" cy="307777"/>
          </a:xfrm>
          <a:prstGeom prst="rect">
            <a:avLst/>
          </a:prstGeom>
          <a:noFill/>
        </p:spPr>
        <p:txBody>
          <a:bodyPr wrap="square" rtlCol="0">
            <a:spAutoFit/>
          </a:bodyPr>
          <a:lstStyle/>
          <a:p>
            <a:pPr algn="just"/>
            <a:r>
              <a:rPr lang="en-US" b="1" dirty="0">
                <a:solidFill>
                  <a:schemeClr val="tx2">
                    <a:lumMod val="50000"/>
                  </a:schemeClr>
                </a:solidFill>
              </a:rPr>
              <a:t>GDP</a:t>
            </a:r>
            <a:endParaRPr lang="en-JM" b="1" dirty="0">
              <a:solidFill>
                <a:schemeClr val="tx2">
                  <a:lumMod val="50000"/>
                </a:schemeClr>
              </a:solidFill>
            </a:endParaRPr>
          </a:p>
        </p:txBody>
      </p:sp>
    </p:spTree>
    <p:extLst>
      <p:ext uri="{BB962C8B-B14F-4D97-AF65-F5344CB8AC3E}">
        <p14:creationId xmlns:p14="http://schemas.microsoft.com/office/powerpoint/2010/main" val="359899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 calcmode="lin" valueType="num">
                                      <p:cBhvr additive="base">
                                        <p:cTn id="4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3" grpId="0" build="p"/>
      <p:bldP spid="5" grpId="0" animBg="1"/>
      <p:bldP spid="6" grpId="0"/>
      <p:bldP spid="12" grpId="0"/>
      <p:bldP spid="15"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9">
          <a:extLst>
            <a:ext uri="{FF2B5EF4-FFF2-40B4-BE49-F238E27FC236}">
              <a16:creationId xmlns:a16="http://schemas.microsoft.com/office/drawing/2014/main" id="{1AE4EBB5-7CFE-9488-5EC6-CA97E533245F}"/>
            </a:ext>
          </a:extLst>
        </p:cNvPr>
        <p:cNvGrpSpPr/>
        <p:nvPr/>
      </p:nvGrpSpPr>
      <p:grpSpPr>
        <a:xfrm>
          <a:off x="0" y="0"/>
          <a:ext cx="0" cy="0"/>
          <a:chOff x="0" y="0"/>
          <a:chExt cx="0" cy="0"/>
        </a:xfrm>
      </p:grpSpPr>
      <p:sp>
        <p:nvSpPr>
          <p:cNvPr id="750" name="Google Shape;750;p28">
            <a:extLst>
              <a:ext uri="{FF2B5EF4-FFF2-40B4-BE49-F238E27FC236}">
                <a16:creationId xmlns:a16="http://schemas.microsoft.com/office/drawing/2014/main" id="{745DA43F-CBE3-D01F-A8E7-6121C244E03A}"/>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 dirty="0"/>
              <a:t>Introduction &amp; Rationale</a:t>
            </a:r>
            <a:r>
              <a:rPr lang="en-US" dirty="0">
                <a:solidFill>
                  <a:schemeClr val="accent2">
                    <a:lumMod val="50000"/>
                  </a:schemeClr>
                </a:solidFill>
              </a:rPr>
              <a:t> </a:t>
            </a:r>
            <a:br>
              <a:rPr lang="en-US" dirty="0">
                <a:solidFill>
                  <a:schemeClr val="accent2">
                    <a:lumMod val="50000"/>
                  </a:schemeClr>
                </a:solidFill>
              </a:rPr>
            </a:br>
            <a:r>
              <a:rPr lang="en-US" sz="1600" dirty="0">
                <a:solidFill>
                  <a:schemeClr val="accent2">
                    <a:lumMod val="50000"/>
                  </a:schemeClr>
                </a:solidFill>
              </a:rPr>
              <a:t>External Shocks Disrupt Forecasts</a:t>
            </a:r>
            <a:br>
              <a:rPr lang="en-US" sz="1400" dirty="0">
                <a:solidFill>
                  <a:schemeClr val="accent2">
                    <a:lumMod val="50000"/>
                  </a:schemeClr>
                </a:solidFill>
              </a:rPr>
            </a:br>
            <a:br>
              <a:rPr lang="en-US" sz="1400" dirty="0">
                <a:solidFill>
                  <a:schemeClr val="accent2">
                    <a:lumMod val="50000"/>
                  </a:schemeClr>
                </a:solidFill>
              </a:rPr>
            </a:br>
            <a:endParaRPr sz="1400" dirty="0"/>
          </a:p>
        </p:txBody>
      </p:sp>
      <p:sp>
        <p:nvSpPr>
          <p:cNvPr id="3" name="Text Placeholder 2">
            <a:extLst>
              <a:ext uri="{FF2B5EF4-FFF2-40B4-BE49-F238E27FC236}">
                <a16:creationId xmlns:a16="http://schemas.microsoft.com/office/drawing/2014/main" id="{DC72D67A-DE98-C62F-CDBA-4139B8B1118C}"/>
              </a:ext>
            </a:extLst>
          </p:cNvPr>
          <p:cNvSpPr>
            <a:spLocks noGrp="1"/>
          </p:cNvSpPr>
          <p:nvPr>
            <p:ph type="body" idx="1"/>
          </p:nvPr>
        </p:nvSpPr>
        <p:spPr>
          <a:xfrm>
            <a:off x="605363" y="1447073"/>
            <a:ext cx="7704000" cy="396300"/>
          </a:xfrm>
        </p:spPr>
        <p:txBody>
          <a:bodyPr/>
          <a:lstStyle/>
          <a:p>
            <a:pPr algn="just"/>
            <a:r>
              <a:rPr lang="en-US" sz="1800" dirty="0"/>
              <a:t>External events such as a pandemic, a natural disaster, and an economic downturn introduce significant uncertainty, making the original demand forecast by these econometric models inaccurate or obsolete. </a:t>
            </a:r>
            <a:endParaRPr lang="en-JM" sz="1800" dirty="0"/>
          </a:p>
        </p:txBody>
      </p:sp>
      <p:sp>
        <p:nvSpPr>
          <p:cNvPr id="4" name="Text Placeholder 2">
            <a:extLst>
              <a:ext uri="{FF2B5EF4-FFF2-40B4-BE49-F238E27FC236}">
                <a16:creationId xmlns:a16="http://schemas.microsoft.com/office/drawing/2014/main" id="{B75A2EC6-CEFD-74CB-66EA-86EAD8579391}"/>
              </a:ext>
            </a:extLst>
          </p:cNvPr>
          <p:cNvSpPr txBox="1">
            <a:spLocks/>
          </p:cNvSpPr>
          <p:nvPr/>
        </p:nvSpPr>
        <p:spPr>
          <a:xfrm>
            <a:off x="605363" y="3101978"/>
            <a:ext cx="7704000" cy="396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Nunito Light"/>
              <a:buChar char="●"/>
              <a:defRPr sz="1400" b="0" i="0" u="none" strike="noStrike" cap="none">
                <a:solidFill>
                  <a:srgbClr val="201338"/>
                </a:solidFill>
                <a:latin typeface="DM Sans"/>
                <a:ea typeface="DM Sans"/>
                <a:cs typeface="DM Sans"/>
                <a:sym typeface="DM Sans"/>
              </a:defRPr>
            </a:lvl1pPr>
            <a:lvl2pPr marL="914400" marR="0" lvl="1"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9pPr>
          </a:lstStyle>
          <a:p>
            <a:pPr algn="just"/>
            <a:r>
              <a:rPr lang="en-US" sz="1800" dirty="0"/>
              <a:t>A flexible framework is needed to combine fundamentals, short-term adjustments, and expert insights.</a:t>
            </a:r>
            <a:endParaRPr lang="en-JM" sz="1800" dirty="0"/>
          </a:p>
        </p:txBody>
      </p:sp>
    </p:spTree>
    <p:extLst>
      <p:ext uri="{BB962C8B-B14F-4D97-AF65-F5344CB8AC3E}">
        <p14:creationId xmlns:p14="http://schemas.microsoft.com/office/powerpoint/2010/main" val="381471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9">
          <a:extLst>
            <a:ext uri="{FF2B5EF4-FFF2-40B4-BE49-F238E27FC236}">
              <a16:creationId xmlns:a16="http://schemas.microsoft.com/office/drawing/2014/main" id="{7C77C46A-CDC9-41BD-F7ED-09268B7A8FEA}"/>
            </a:ext>
          </a:extLst>
        </p:cNvPr>
        <p:cNvGrpSpPr/>
        <p:nvPr/>
      </p:nvGrpSpPr>
      <p:grpSpPr>
        <a:xfrm>
          <a:off x="0" y="0"/>
          <a:ext cx="0" cy="0"/>
          <a:chOff x="0" y="0"/>
          <a:chExt cx="0" cy="0"/>
        </a:xfrm>
      </p:grpSpPr>
      <p:sp>
        <p:nvSpPr>
          <p:cNvPr id="750" name="Google Shape;750;p28">
            <a:extLst>
              <a:ext uri="{FF2B5EF4-FFF2-40B4-BE49-F238E27FC236}">
                <a16:creationId xmlns:a16="http://schemas.microsoft.com/office/drawing/2014/main" id="{2B188175-5614-962E-68B3-7C63AC32B589}"/>
              </a:ext>
            </a:extLst>
          </p:cNvPr>
          <p:cNvSpPr txBox="1">
            <a:spLocks noGrp="1"/>
          </p:cNvSpPr>
          <p:nvPr>
            <p:ph type="title"/>
          </p:nvPr>
        </p:nvSpPr>
        <p:spPr>
          <a:xfrm>
            <a:off x="554398" y="303056"/>
            <a:ext cx="7704000" cy="572700"/>
          </a:xfrm>
          <a:prstGeom prst="rect">
            <a:avLst/>
          </a:prstGeom>
        </p:spPr>
        <p:txBody>
          <a:bodyPr spcFirstLastPara="1" wrap="square" lIns="91425" tIns="91425" rIns="91425" bIns="91425" anchor="t" anchorCtr="0">
            <a:noAutofit/>
          </a:bodyPr>
          <a:lstStyle/>
          <a:p>
            <a:pPr lvl="0"/>
            <a:r>
              <a:rPr lang="en" dirty="0"/>
              <a:t>Introduction &amp; Rationale</a:t>
            </a:r>
            <a:br>
              <a:rPr lang="en" dirty="0"/>
            </a:br>
            <a:r>
              <a:rPr lang="en-US" sz="1600" dirty="0">
                <a:solidFill>
                  <a:schemeClr val="accent2">
                    <a:lumMod val="50000"/>
                  </a:schemeClr>
                </a:solidFill>
              </a:rPr>
              <a:t>Short-term Adjustment tool: ARIMA models:</a:t>
            </a:r>
            <a:br>
              <a:rPr lang="en" dirty="0"/>
            </a:br>
            <a:endParaRPr dirty="0"/>
          </a:p>
        </p:txBody>
      </p:sp>
      <p:sp>
        <p:nvSpPr>
          <p:cNvPr id="20" name="Google Shape;751;p28">
            <a:extLst>
              <a:ext uri="{FF2B5EF4-FFF2-40B4-BE49-F238E27FC236}">
                <a16:creationId xmlns:a16="http://schemas.microsoft.com/office/drawing/2014/main" id="{591B79BD-BB82-67CB-E699-E9E921CDF716}"/>
              </a:ext>
            </a:extLst>
          </p:cNvPr>
          <p:cNvSpPr txBox="1">
            <a:spLocks/>
          </p:cNvSpPr>
          <p:nvPr/>
        </p:nvSpPr>
        <p:spPr>
          <a:xfrm>
            <a:off x="831899" y="2682797"/>
            <a:ext cx="6915691" cy="4880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Nunito Light"/>
              <a:buChar char="●"/>
              <a:defRPr sz="1400" b="0" i="0" u="none" strike="noStrike" cap="none">
                <a:solidFill>
                  <a:srgbClr val="201338"/>
                </a:solidFill>
                <a:latin typeface="DM Sans"/>
                <a:ea typeface="DM Sans"/>
                <a:cs typeface="DM Sans"/>
                <a:sym typeface="DM Sans"/>
              </a:defRPr>
            </a:lvl1pPr>
            <a:lvl2pPr marL="914400" marR="0" lvl="1"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9pPr>
          </a:lstStyle>
          <a:p>
            <a:pPr marL="0" indent="0" algn="just">
              <a:buNone/>
            </a:pPr>
            <a:r>
              <a:rPr lang="en-US" sz="1600" dirty="0">
                <a:solidFill>
                  <a:srgbClr val="C00000"/>
                </a:solidFill>
                <a:latin typeface="Baloo 2 ExtraBold"/>
                <a:ea typeface="Baloo 2 ExtraBold"/>
                <a:cs typeface="Baloo 2 ExtraBold"/>
                <a:sym typeface="Baloo 2 ExtraBold"/>
              </a:rPr>
              <a:t>Why are ARIMA models useful</a:t>
            </a:r>
            <a:r>
              <a:rPr lang="en-US" sz="1600" dirty="0">
                <a:solidFill>
                  <a:srgbClr val="C00000"/>
                </a:solidFill>
                <a:latin typeface="Baloo 2 ExtraBold"/>
                <a:ea typeface="Baloo 2 ExtraBold"/>
                <a:cs typeface="Baloo 2 ExtraBold"/>
              </a:rPr>
              <a:t>?</a:t>
            </a:r>
          </a:p>
        </p:txBody>
      </p:sp>
      <p:sp>
        <p:nvSpPr>
          <p:cNvPr id="3" name="Text Placeholder 2">
            <a:extLst>
              <a:ext uri="{FF2B5EF4-FFF2-40B4-BE49-F238E27FC236}">
                <a16:creationId xmlns:a16="http://schemas.microsoft.com/office/drawing/2014/main" id="{DD746119-5E76-54BC-5801-D989DA4119B1}"/>
              </a:ext>
            </a:extLst>
          </p:cNvPr>
          <p:cNvSpPr>
            <a:spLocks noGrp="1"/>
          </p:cNvSpPr>
          <p:nvPr>
            <p:ph type="body" idx="1"/>
          </p:nvPr>
        </p:nvSpPr>
        <p:spPr>
          <a:xfrm>
            <a:off x="639079" y="1887852"/>
            <a:ext cx="7704000" cy="683898"/>
          </a:xfrm>
        </p:spPr>
        <p:txBody>
          <a:bodyPr/>
          <a:lstStyle/>
          <a:p>
            <a:pPr marL="139700" indent="0">
              <a:buNone/>
            </a:pPr>
            <a:r>
              <a:rPr lang="en-US" sz="1600" dirty="0"/>
              <a:t>ARIMA is a type of time series forecasting model that predicts future values based on past data.</a:t>
            </a:r>
            <a:endParaRPr lang="en-JM" dirty="0"/>
          </a:p>
        </p:txBody>
      </p:sp>
      <p:sp>
        <p:nvSpPr>
          <p:cNvPr id="5" name="Rectangle: Rounded Corners 4">
            <a:extLst>
              <a:ext uri="{FF2B5EF4-FFF2-40B4-BE49-F238E27FC236}">
                <a16:creationId xmlns:a16="http://schemas.microsoft.com/office/drawing/2014/main" id="{BF22077C-5A8B-8F21-F9E8-9CED8B4562BA}"/>
              </a:ext>
            </a:extLst>
          </p:cNvPr>
          <p:cNvSpPr/>
          <p:nvPr/>
        </p:nvSpPr>
        <p:spPr>
          <a:xfrm>
            <a:off x="2631889" y="1335659"/>
            <a:ext cx="3040628" cy="47219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JM" sz="2000" b="1" dirty="0"/>
              <a:t>SARIMA(</a:t>
            </a:r>
            <a:r>
              <a:rPr lang="en-JM" sz="2000" b="1" dirty="0" err="1"/>
              <a:t>p,d,q</a:t>
            </a:r>
            <a:r>
              <a:rPr lang="en-JM" sz="2000" b="1" dirty="0"/>
              <a:t>)(P,D,Q)​</a:t>
            </a:r>
          </a:p>
        </p:txBody>
      </p:sp>
      <p:sp>
        <p:nvSpPr>
          <p:cNvPr id="2" name="Text Placeholder 2">
            <a:extLst>
              <a:ext uri="{FF2B5EF4-FFF2-40B4-BE49-F238E27FC236}">
                <a16:creationId xmlns:a16="http://schemas.microsoft.com/office/drawing/2014/main" id="{2EAC8FDD-D481-3482-853A-1FE877FC7798}"/>
              </a:ext>
            </a:extLst>
          </p:cNvPr>
          <p:cNvSpPr txBox="1">
            <a:spLocks/>
          </p:cNvSpPr>
          <p:nvPr/>
        </p:nvSpPr>
        <p:spPr>
          <a:xfrm>
            <a:off x="1217314" y="3219817"/>
            <a:ext cx="2003316" cy="11284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Nunito Light"/>
              <a:buChar char="●"/>
              <a:defRPr sz="1400" b="0" i="0" u="none" strike="noStrike" cap="none">
                <a:solidFill>
                  <a:srgbClr val="201338"/>
                </a:solidFill>
                <a:latin typeface="DM Sans"/>
                <a:ea typeface="DM Sans"/>
                <a:cs typeface="DM Sans"/>
                <a:sym typeface="DM Sans"/>
              </a:defRPr>
            </a:lvl1pPr>
            <a:lvl2pPr marL="914400" marR="0" lvl="1"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9pPr>
          </a:lstStyle>
          <a:p>
            <a:pPr marL="139700" indent="0" algn="just">
              <a:buFont typeface="Nunito Light"/>
              <a:buNone/>
            </a:pPr>
            <a:r>
              <a:rPr lang="en-US" dirty="0"/>
              <a:t>Works well with univariate time series (</a:t>
            </a:r>
            <a:r>
              <a:rPr lang="en-US" dirty="0" err="1"/>
              <a:t>e.g</a:t>
            </a:r>
            <a:r>
              <a:rPr lang="en-US" dirty="0"/>
              <a:t>, Electricity Demand)</a:t>
            </a:r>
            <a:endParaRPr lang="en-JM" dirty="0"/>
          </a:p>
        </p:txBody>
      </p:sp>
      <p:sp>
        <p:nvSpPr>
          <p:cNvPr id="4" name="Text Placeholder 2">
            <a:extLst>
              <a:ext uri="{FF2B5EF4-FFF2-40B4-BE49-F238E27FC236}">
                <a16:creationId xmlns:a16="http://schemas.microsoft.com/office/drawing/2014/main" id="{E93D7844-2DDA-83D4-B277-B4E4C94FA1E9}"/>
              </a:ext>
            </a:extLst>
          </p:cNvPr>
          <p:cNvSpPr txBox="1">
            <a:spLocks/>
          </p:cNvSpPr>
          <p:nvPr/>
        </p:nvSpPr>
        <p:spPr>
          <a:xfrm>
            <a:off x="4037125" y="3210912"/>
            <a:ext cx="1773449" cy="4398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Nunito Light"/>
              <a:buChar char="●"/>
              <a:defRPr sz="1400" b="0" i="0" u="none" strike="noStrike" cap="none">
                <a:solidFill>
                  <a:srgbClr val="201338"/>
                </a:solidFill>
                <a:latin typeface="DM Sans"/>
                <a:ea typeface="DM Sans"/>
                <a:cs typeface="DM Sans"/>
                <a:sym typeface="DM Sans"/>
              </a:defRPr>
            </a:lvl1pPr>
            <a:lvl2pPr marL="914400" marR="0" lvl="1"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9pPr>
          </a:lstStyle>
          <a:p>
            <a:pPr marL="139700" indent="0" algn="just">
              <a:buFont typeface="Nunito Light"/>
              <a:buNone/>
            </a:pPr>
            <a:r>
              <a:rPr lang="en-US" dirty="0"/>
              <a:t>Can capture trends, cycles, and shocks in the data.</a:t>
            </a:r>
            <a:endParaRPr lang="en-JM" dirty="0"/>
          </a:p>
        </p:txBody>
      </p:sp>
      <p:sp>
        <p:nvSpPr>
          <p:cNvPr id="7" name="Text Placeholder 2">
            <a:extLst>
              <a:ext uri="{FF2B5EF4-FFF2-40B4-BE49-F238E27FC236}">
                <a16:creationId xmlns:a16="http://schemas.microsoft.com/office/drawing/2014/main" id="{3C1D9514-E42F-4F30-A934-0688FE08BE26}"/>
              </a:ext>
            </a:extLst>
          </p:cNvPr>
          <p:cNvSpPr txBox="1">
            <a:spLocks/>
          </p:cNvSpPr>
          <p:nvPr/>
        </p:nvSpPr>
        <p:spPr>
          <a:xfrm>
            <a:off x="6593416" y="3210912"/>
            <a:ext cx="1862721" cy="4398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Nunito Light"/>
              <a:buChar char="●"/>
              <a:defRPr sz="1400" b="0" i="0" u="none" strike="noStrike" cap="none">
                <a:solidFill>
                  <a:srgbClr val="201338"/>
                </a:solidFill>
                <a:latin typeface="DM Sans"/>
                <a:ea typeface="DM Sans"/>
                <a:cs typeface="DM Sans"/>
                <a:sym typeface="DM Sans"/>
              </a:defRPr>
            </a:lvl1pPr>
            <a:lvl2pPr marL="914400" marR="0" lvl="1"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DM Sans"/>
                <a:ea typeface="DM Sans"/>
                <a:cs typeface="DM Sans"/>
                <a:sym typeface="DM Sans"/>
              </a:defRPr>
            </a:lvl9pPr>
          </a:lstStyle>
          <a:p>
            <a:pPr marL="139700" indent="0" algn="just">
              <a:buFont typeface="Nunito Light"/>
              <a:buNone/>
            </a:pPr>
            <a:r>
              <a:rPr lang="en-US" dirty="0"/>
              <a:t>Flexible when combined with expert judgement to handle unusual events.</a:t>
            </a:r>
            <a:endParaRPr lang="en-JM" dirty="0"/>
          </a:p>
        </p:txBody>
      </p:sp>
      <p:sp>
        <p:nvSpPr>
          <p:cNvPr id="8" name="Title 2">
            <a:extLst>
              <a:ext uri="{FF2B5EF4-FFF2-40B4-BE49-F238E27FC236}">
                <a16:creationId xmlns:a16="http://schemas.microsoft.com/office/drawing/2014/main" id="{EC89F709-5B67-DA06-899B-35A1B36D8D59}"/>
              </a:ext>
            </a:extLst>
          </p:cNvPr>
          <p:cNvSpPr txBox="1">
            <a:spLocks/>
          </p:cNvSpPr>
          <p:nvPr/>
        </p:nvSpPr>
        <p:spPr>
          <a:xfrm>
            <a:off x="883564" y="3238162"/>
            <a:ext cx="667500" cy="447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a:solidFill>
                  <a:schemeClr val="tx2">
                    <a:lumMod val="50000"/>
                  </a:schemeClr>
                </a:solidFill>
              </a:rPr>
              <a:t>01</a:t>
            </a:r>
            <a:endParaRPr lang="en-JM" sz="2000" b="1" dirty="0">
              <a:solidFill>
                <a:schemeClr val="tx2">
                  <a:lumMod val="50000"/>
                </a:schemeClr>
              </a:solidFill>
            </a:endParaRPr>
          </a:p>
        </p:txBody>
      </p:sp>
      <p:sp>
        <p:nvSpPr>
          <p:cNvPr id="9" name="Title 2">
            <a:extLst>
              <a:ext uri="{FF2B5EF4-FFF2-40B4-BE49-F238E27FC236}">
                <a16:creationId xmlns:a16="http://schemas.microsoft.com/office/drawing/2014/main" id="{339D50E7-4FE8-B9F9-60F7-7F388A9407F0}"/>
              </a:ext>
            </a:extLst>
          </p:cNvPr>
          <p:cNvSpPr txBox="1">
            <a:spLocks/>
          </p:cNvSpPr>
          <p:nvPr/>
        </p:nvSpPr>
        <p:spPr>
          <a:xfrm>
            <a:off x="3738898" y="3238162"/>
            <a:ext cx="667500" cy="447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a:solidFill>
                  <a:schemeClr val="tx2">
                    <a:lumMod val="50000"/>
                  </a:schemeClr>
                </a:solidFill>
              </a:rPr>
              <a:t>02</a:t>
            </a:r>
            <a:endParaRPr lang="en-JM" sz="2000" b="1" dirty="0">
              <a:solidFill>
                <a:schemeClr val="tx2">
                  <a:lumMod val="50000"/>
                </a:schemeClr>
              </a:solidFill>
            </a:endParaRPr>
          </a:p>
        </p:txBody>
      </p:sp>
      <p:sp>
        <p:nvSpPr>
          <p:cNvPr id="10" name="Title 2">
            <a:extLst>
              <a:ext uri="{FF2B5EF4-FFF2-40B4-BE49-F238E27FC236}">
                <a16:creationId xmlns:a16="http://schemas.microsoft.com/office/drawing/2014/main" id="{1D21C89D-08DE-2985-28BD-C67C90CECC14}"/>
              </a:ext>
            </a:extLst>
          </p:cNvPr>
          <p:cNvSpPr txBox="1">
            <a:spLocks/>
          </p:cNvSpPr>
          <p:nvPr/>
        </p:nvSpPr>
        <p:spPr>
          <a:xfrm>
            <a:off x="6259666" y="3238162"/>
            <a:ext cx="667500" cy="447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a:solidFill>
                  <a:schemeClr val="tx2">
                    <a:lumMod val="50000"/>
                  </a:schemeClr>
                </a:solidFill>
              </a:rPr>
              <a:t>03</a:t>
            </a:r>
            <a:endParaRPr lang="en-JM" sz="2000" b="1" dirty="0">
              <a:solidFill>
                <a:schemeClr val="tx2">
                  <a:lumMod val="50000"/>
                </a:schemeClr>
              </a:solidFill>
            </a:endParaRPr>
          </a:p>
        </p:txBody>
      </p:sp>
    </p:spTree>
    <p:extLst>
      <p:ext uri="{BB962C8B-B14F-4D97-AF65-F5344CB8AC3E}">
        <p14:creationId xmlns:p14="http://schemas.microsoft.com/office/powerpoint/2010/main" val="148158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 calcmode="lin" valueType="num">
                                      <p:cBhvr additive="base">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additive="base">
                                        <p:cTn id="3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3" grpId="0" build="p"/>
      <p:bldP spid="5" grpId="0" animBg="1"/>
      <p:bldP spid="2" grpId="0" build="allAtOnce"/>
      <p:bldP spid="4" grpId="0" build="allAtOnce"/>
      <p:bldP spid="7" grpId="0" build="allAtOnce"/>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8">
          <a:extLst>
            <a:ext uri="{FF2B5EF4-FFF2-40B4-BE49-F238E27FC236}">
              <a16:creationId xmlns:a16="http://schemas.microsoft.com/office/drawing/2014/main" id="{49A11272-D1E9-B406-F049-450C60C380F0}"/>
            </a:ext>
          </a:extLst>
        </p:cNvPr>
        <p:cNvGrpSpPr/>
        <p:nvPr/>
      </p:nvGrpSpPr>
      <p:grpSpPr>
        <a:xfrm>
          <a:off x="0" y="0"/>
          <a:ext cx="0" cy="0"/>
          <a:chOff x="0" y="0"/>
          <a:chExt cx="0" cy="0"/>
        </a:xfrm>
      </p:grpSpPr>
      <p:sp>
        <p:nvSpPr>
          <p:cNvPr id="763" name="Google Shape;763;p29">
            <a:extLst>
              <a:ext uri="{FF2B5EF4-FFF2-40B4-BE49-F238E27FC236}">
                <a16:creationId xmlns:a16="http://schemas.microsoft.com/office/drawing/2014/main" id="{5236AA4F-B442-EFBC-D995-EEAD1311C991}"/>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Objectives of the Framework</a:t>
            </a:r>
            <a:endParaRPr dirty="0"/>
          </a:p>
        </p:txBody>
      </p:sp>
      <p:sp>
        <p:nvSpPr>
          <p:cNvPr id="27" name="Rectangle 26">
            <a:extLst>
              <a:ext uri="{FF2B5EF4-FFF2-40B4-BE49-F238E27FC236}">
                <a16:creationId xmlns:a16="http://schemas.microsoft.com/office/drawing/2014/main" id="{FEFB5E77-AE91-4DAA-6EA2-69377AB32466}"/>
              </a:ext>
            </a:extLst>
          </p:cNvPr>
          <p:cNvSpPr/>
          <p:nvPr/>
        </p:nvSpPr>
        <p:spPr>
          <a:xfrm>
            <a:off x="871869" y="1448242"/>
            <a:ext cx="1942213" cy="2275368"/>
          </a:xfrm>
          <a:prstGeom prst="rect">
            <a:avLst/>
          </a:prstGeom>
          <a:solidFill>
            <a:schemeClr val="accent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endParaRPr lang="en-US" dirty="0">
              <a:solidFill>
                <a:schemeClr val="bg2"/>
              </a:solidFill>
            </a:endParaRPr>
          </a:p>
        </p:txBody>
      </p:sp>
      <p:sp>
        <p:nvSpPr>
          <p:cNvPr id="28" name="TextBox 27">
            <a:extLst>
              <a:ext uri="{FF2B5EF4-FFF2-40B4-BE49-F238E27FC236}">
                <a16:creationId xmlns:a16="http://schemas.microsoft.com/office/drawing/2014/main" id="{4ADA1EA6-210F-EF9E-9A86-E514FD8A9E28}"/>
              </a:ext>
            </a:extLst>
          </p:cNvPr>
          <p:cNvSpPr txBox="1"/>
          <p:nvPr/>
        </p:nvSpPr>
        <p:spPr>
          <a:xfrm>
            <a:off x="871869" y="1434066"/>
            <a:ext cx="1942213" cy="707886"/>
          </a:xfrm>
          <a:prstGeom prst="rect">
            <a:avLst/>
          </a:prstGeom>
          <a:noFill/>
        </p:spPr>
        <p:txBody>
          <a:bodyPr wrap="square" rtlCol="0">
            <a:spAutoFit/>
          </a:bodyPr>
          <a:lstStyle/>
          <a:p>
            <a:r>
              <a:rPr lang="en-US" sz="4000" dirty="0">
                <a:solidFill>
                  <a:schemeClr val="bg2"/>
                </a:solidFill>
              </a:rPr>
              <a:t>01</a:t>
            </a:r>
            <a:endParaRPr lang="en-JM" sz="4000" dirty="0">
              <a:solidFill>
                <a:schemeClr val="bg2"/>
              </a:solidFill>
            </a:endParaRPr>
          </a:p>
        </p:txBody>
      </p:sp>
      <p:sp>
        <p:nvSpPr>
          <p:cNvPr id="29" name="Rectangle 28">
            <a:extLst>
              <a:ext uri="{FF2B5EF4-FFF2-40B4-BE49-F238E27FC236}">
                <a16:creationId xmlns:a16="http://schemas.microsoft.com/office/drawing/2014/main" id="{59D646B6-A050-650E-E4B3-92E01EFC38D7}"/>
              </a:ext>
            </a:extLst>
          </p:cNvPr>
          <p:cNvSpPr/>
          <p:nvPr/>
        </p:nvSpPr>
        <p:spPr>
          <a:xfrm>
            <a:off x="3296091" y="1434066"/>
            <a:ext cx="1942213" cy="2275368"/>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endParaRPr lang="en-US" dirty="0"/>
          </a:p>
          <a:p>
            <a:r>
              <a:rPr lang="en-US" dirty="0">
                <a:solidFill>
                  <a:schemeClr val="bg2"/>
                </a:solidFill>
              </a:rPr>
              <a:t>Incorporate shock-responsive modeling with ARIMA</a:t>
            </a:r>
          </a:p>
          <a:p>
            <a:pPr algn="just"/>
            <a:endParaRPr lang="en-US" dirty="0"/>
          </a:p>
        </p:txBody>
      </p:sp>
      <p:sp>
        <p:nvSpPr>
          <p:cNvPr id="30" name="TextBox 29">
            <a:extLst>
              <a:ext uri="{FF2B5EF4-FFF2-40B4-BE49-F238E27FC236}">
                <a16:creationId xmlns:a16="http://schemas.microsoft.com/office/drawing/2014/main" id="{AFC4D7BF-1901-BC12-14D3-0DB76D6E94C6}"/>
              </a:ext>
            </a:extLst>
          </p:cNvPr>
          <p:cNvSpPr txBox="1"/>
          <p:nvPr/>
        </p:nvSpPr>
        <p:spPr>
          <a:xfrm>
            <a:off x="3296090" y="1434066"/>
            <a:ext cx="1942213" cy="707886"/>
          </a:xfrm>
          <a:prstGeom prst="rect">
            <a:avLst/>
          </a:prstGeom>
          <a:noFill/>
        </p:spPr>
        <p:txBody>
          <a:bodyPr wrap="square" rtlCol="0">
            <a:spAutoFit/>
          </a:bodyPr>
          <a:lstStyle/>
          <a:p>
            <a:r>
              <a:rPr lang="en-US" sz="4000" dirty="0">
                <a:solidFill>
                  <a:schemeClr val="bg2"/>
                </a:solidFill>
              </a:rPr>
              <a:t>02</a:t>
            </a:r>
            <a:endParaRPr lang="en-JM" sz="4000" dirty="0">
              <a:solidFill>
                <a:schemeClr val="bg2"/>
              </a:solidFill>
            </a:endParaRPr>
          </a:p>
        </p:txBody>
      </p:sp>
      <p:sp>
        <p:nvSpPr>
          <p:cNvPr id="31" name="Rectangle 30">
            <a:extLst>
              <a:ext uri="{FF2B5EF4-FFF2-40B4-BE49-F238E27FC236}">
                <a16:creationId xmlns:a16="http://schemas.microsoft.com/office/drawing/2014/main" id="{49E4DED2-CA24-83B5-4DDC-1B8376EC53FB}"/>
              </a:ext>
            </a:extLst>
          </p:cNvPr>
          <p:cNvSpPr/>
          <p:nvPr/>
        </p:nvSpPr>
        <p:spPr>
          <a:xfrm>
            <a:off x="5819549" y="1434066"/>
            <a:ext cx="1942213" cy="2275368"/>
          </a:xfrm>
          <a:prstGeom prst="rect">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endParaRPr lang="en-US" dirty="0"/>
          </a:p>
          <a:p>
            <a:r>
              <a:rPr lang="en-US" dirty="0">
                <a:solidFill>
                  <a:schemeClr val="bg2"/>
                </a:solidFill>
              </a:rPr>
              <a:t>Enhance forecasts with expert judgment</a:t>
            </a:r>
          </a:p>
          <a:p>
            <a:pPr algn="just"/>
            <a:endParaRPr lang="en-US" dirty="0"/>
          </a:p>
        </p:txBody>
      </p:sp>
      <p:sp>
        <p:nvSpPr>
          <p:cNvPr id="32" name="TextBox 31">
            <a:extLst>
              <a:ext uri="{FF2B5EF4-FFF2-40B4-BE49-F238E27FC236}">
                <a16:creationId xmlns:a16="http://schemas.microsoft.com/office/drawing/2014/main" id="{7E029F67-D561-D899-98C5-964DC7FCF43A}"/>
              </a:ext>
            </a:extLst>
          </p:cNvPr>
          <p:cNvSpPr txBox="1"/>
          <p:nvPr/>
        </p:nvSpPr>
        <p:spPr>
          <a:xfrm>
            <a:off x="5819550" y="1434066"/>
            <a:ext cx="1942213" cy="707886"/>
          </a:xfrm>
          <a:prstGeom prst="rect">
            <a:avLst/>
          </a:prstGeom>
          <a:noFill/>
        </p:spPr>
        <p:txBody>
          <a:bodyPr wrap="square" rtlCol="0">
            <a:spAutoFit/>
          </a:bodyPr>
          <a:lstStyle/>
          <a:p>
            <a:r>
              <a:rPr lang="en-US" sz="4000" dirty="0">
                <a:solidFill>
                  <a:schemeClr val="bg2"/>
                </a:solidFill>
              </a:rPr>
              <a:t>03</a:t>
            </a:r>
            <a:endParaRPr lang="en-JM" sz="4000" dirty="0">
              <a:solidFill>
                <a:schemeClr val="bg2"/>
              </a:solidFill>
            </a:endParaRPr>
          </a:p>
        </p:txBody>
      </p:sp>
      <p:sp>
        <p:nvSpPr>
          <p:cNvPr id="3" name="TextBox 2">
            <a:extLst>
              <a:ext uri="{FF2B5EF4-FFF2-40B4-BE49-F238E27FC236}">
                <a16:creationId xmlns:a16="http://schemas.microsoft.com/office/drawing/2014/main" id="{E895BD60-C0BA-526C-454C-255C147321C4}"/>
              </a:ext>
            </a:extLst>
          </p:cNvPr>
          <p:cNvSpPr txBox="1"/>
          <p:nvPr/>
        </p:nvSpPr>
        <p:spPr>
          <a:xfrm>
            <a:off x="1021673" y="1788009"/>
            <a:ext cx="1743048" cy="1600438"/>
          </a:xfrm>
          <a:prstGeom prst="rect">
            <a:avLst/>
          </a:prstGeom>
          <a:noFill/>
        </p:spPr>
        <p:txBody>
          <a:bodyPr wrap="square">
            <a:spAutoFit/>
          </a:bodyPr>
          <a:lstStyle/>
          <a:p>
            <a:pPr algn="just"/>
            <a:endParaRPr lang="en-US" dirty="0"/>
          </a:p>
          <a:p>
            <a:pPr algn="just"/>
            <a:endParaRPr lang="en-US" dirty="0"/>
          </a:p>
          <a:p>
            <a:r>
              <a:rPr lang="en-US" dirty="0">
                <a:solidFill>
                  <a:schemeClr val="bg2"/>
                </a:solidFill>
              </a:rPr>
              <a:t>Build a reliable baseline forecast using demographic and  econometric models</a:t>
            </a:r>
          </a:p>
        </p:txBody>
      </p:sp>
    </p:spTree>
    <p:extLst>
      <p:ext uri="{BB962C8B-B14F-4D97-AF65-F5344CB8AC3E}">
        <p14:creationId xmlns:p14="http://schemas.microsoft.com/office/powerpoint/2010/main" val="278460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arn(inVertical)">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5"/>
        <p:cNvGrpSpPr/>
        <p:nvPr/>
      </p:nvGrpSpPr>
      <p:grpSpPr>
        <a:xfrm>
          <a:off x="0" y="0"/>
          <a:ext cx="0" cy="0"/>
          <a:chOff x="0" y="0"/>
          <a:chExt cx="0" cy="0"/>
        </a:xfrm>
      </p:grpSpPr>
      <p:sp>
        <p:nvSpPr>
          <p:cNvPr id="1856" name="Google Shape;1856;p49"/>
          <p:cNvSpPr txBox="1">
            <a:spLocks noGrp="1"/>
          </p:cNvSpPr>
          <p:nvPr>
            <p:ph type="title"/>
          </p:nvPr>
        </p:nvSpPr>
        <p:spPr>
          <a:xfrm>
            <a:off x="713250" y="411736"/>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Conceptual Basis</a:t>
            </a:r>
            <a:endParaRPr dirty="0"/>
          </a:p>
        </p:txBody>
      </p:sp>
      <p:grpSp>
        <p:nvGrpSpPr>
          <p:cNvPr id="1858" name="Google Shape;1858;p49"/>
          <p:cNvGrpSpPr/>
          <p:nvPr/>
        </p:nvGrpSpPr>
        <p:grpSpPr>
          <a:xfrm>
            <a:off x="6441798" y="2312952"/>
            <a:ext cx="1923820" cy="2491358"/>
            <a:chOff x="6441798" y="2312952"/>
            <a:chExt cx="1923820" cy="2491358"/>
          </a:xfrm>
        </p:grpSpPr>
        <p:grpSp>
          <p:nvGrpSpPr>
            <p:cNvPr id="1859" name="Google Shape;1859;p49"/>
            <p:cNvGrpSpPr/>
            <p:nvPr/>
          </p:nvGrpSpPr>
          <p:grpSpPr>
            <a:xfrm>
              <a:off x="7303533" y="2990635"/>
              <a:ext cx="1062085" cy="995219"/>
              <a:chOff x="1932280" y="1331475"/>
              <a:chExt cx="637200" cy="597084"/>
            </a:xfrm>
          </p:grpSpPr>
          <p:sp>
            <p:nvSpPr>
              <p:cNvPr id="1860" name="Google Shape;1860;p49"/>
              <p:cNvSpPr/>
              <p:nvPr/>
            </p:nvSpPr>
            <p:spPr>
              <a:xfrm>
                <a:off x="1932280" y="1393658"/>
                <a:ext cx="637200" cy="5349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1" name="Google Shape;1861;p49"/>
              <p:cNvSpPr/>
              <p:nvPr/>
            </p:nvSpPr>
            <p:spPr>
              <a:xfrm>
                <a:off x="2033687" y="1869127"/>
                <a:ext cx="99300" cy="162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2" name="Google Shape;1862;p49"/>
              <p:cNvSpPr/>
              <p:nvPr/>
            </p:nvSpPr>
            <p:spPr>
              <a:xfrm>
                <a:off x="1977243" y="1857647"/>
                <a:ext cx="38400" cy="39300"/>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3" name="Google Shape;1863;p49"/>
              <p:cNvSpPr/>
              <p:nvPr/>
            </p:nvSpPr>
            <p:spPr>
              <a:xfrm>
                <a:off x="2432621" y="1869127"/>
                <a:ext cx="100500" cy="162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4" name="Google Shape;1864;p49"/>
              <p:cNvSpPr/>
              <p:nvPr/>
            </p:nvSpPr>
            <p:spPr>
              <a:xfrm>
                <a:off x="2377133" y="1857647"/>
                <a:ext cx="39300" cy="393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5" name="Google Shape;1865;p49"/>
              <p:cNvSpPr/>
              <p:nvPr/>
            </p:nvSpPr>
            <p:spPr>
              <a:xfrm>
                <a:off x="1932280" y="1331475"/>
                <a:ext cx="637146" cy="62184"/>
              </a:xfrm>
              <a:custGeom>
                <a:avLst/>
                <a:gdLst/>
                <a:ahLst/>
                <a:cxnLst/>
                <a:rect l="l" t="t" r="r" b="b"/>
                <a:pathLst>
                  <a:path w="729" h="71" extrusionOk="0">
                    <a:moveTo>
                      <a:pt x="695" y="0"/>
                    </a:moveTo>
                    <a:cubicBezTo>
                      <a:pt x="33" y="0"/>
                      <a:pt x="33" y="0"/>
                      <a:pt x="33" y="0"/>
                    </a:cubicBezTo>
                    <a:cubicBezTo>
                      <a:pt x="15" y="0"/>
                      <a:pt x="0" y="15"/>
                      <a:pt x="0" y="34"/>
                    </a:cubicBezTo>
                    <a:cubicBezTo>
                      <a:pt x="0" y="71"/>
                      <a:pt x="0" y="71"/>
                      <a:pt x="0" y="71"/>
                    </a:cubicBezTo>
                    <a:cubicBezTo>
                      <a:pt x="729" y="71"/>
                      <a:pt x="729" y="71"/>
                      <a:pt x="729" y="71"/>
                    </a:cubicBezTo>
                    <a:cubicBezTo>
                      <a:pt x="729" y="34"/>
                      <a:pt x="729" y="34"/>
                      <a:pt x="729" y="34"/>
                    </a:cubicBezTo>
                    <a:cubicBezTo>
                      <a:pt x="729" y="15"/>
                      <a:pt x="714" y="0"/>
                      <a:pt x="695"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6" name="Google Shape;1866;p49"/>
              <p:cNvSpPr/>
              <p:nvPr/>
            </p:nvSpPr>
            <p:spPr>
              <a:xfrm>
                <a:off x="1959067" y="1348695"/>
                <a:ext cx="28800" cy="288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7" name="Google Shape;1867;p49"/>
              <p:cNvSpPr/>
              <p:nvPr/>
            </p:nvSpPr>
            <p:spPr>
              <a:xfrm>
                <a:off x="2003074" y="1348695"/>
                <a:ext cx="28800" cy="288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8" name="Google Shape;1868;p49"/>
              <p:cNvSpPr/>
              <p:nvPr/>
            </p:nvSpPr>
            <p:spPr>
              <a:xfrm>
                <a:off x="2047081" y="1348695"/>
                <a:ext cx="29700" cy="288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9" name="Google Shape;1869;p49"/>
              <p:cNvSpPr/>
              <p:nvPr/>
            </p:nvSpPr>
            <p:spPr>
              <a:xfrm>
                <a:off x="2045167" y="1431925"/>
                <a:ext cx="411300" cy="4113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0" name="Google Shape;1870;p49"/>
              <p:cNvSpPr/>
              <p:nvPr/>
            </p:nvSpPr>
            <p:spPr>
              <a:xfrm>
                <a:off x="2115004" y="1502719"/>
                <a:ext cx="264042" cy="264042"/>
              </a:xfrm>
              <a:custGeom>
                <a:avLst/>
                <a:gdLst/>
                <a:ahLst/>
                <a:cxnLst/>
                <a:rect l="l" t="t" r="r" b="b"/>
                <a:pathLst>
                  <a:path w="302" h="301" extrusionOk="0">
                    <a:moveTo>
                      <a:pt x="151" y="151"/>
                    </a:moveTo>
                    <a:cubicBezTo>
                      <a:pt x="95" y="10"/>
                      <a:pt x="95" y="10"/>
                      <a:pt x="95" y="10"/>
                    </a:cubicBezTo>
                    <a:cubicBezTo>
                      <a:pt x="113" y="4"/>
                      <a:pt x="131" y="0"/>
                      <a:pt x="151" y="0"/>
                    </a:cubicBezTo>
                    <a:cubicBezTo>
                      <a:pt x="234" y="0"/>
                      <a:pt x="302" y="67"/>
                      <a:pt x="302" y="151"/>
                    </a:cubicBezTo>
                    <a:cubicBezTo>
                      <a:pt x="302" y="234"/>
                      <a:pt x="234" y="301"/>
                      <a:pt x="151" y="301"/>
                    </a:cubicBezTo>
                    <a:cubicBezTo>
                      <a:pt x="68" y="301"/>
                      <a:pt x="0" y="234"/>
                      <a:pt x="0" y="151"/>
                    </a:cubicBezTo>
                    <a:cubicBezTo>
                      <a:pt x="0" y="142"/>
                      <a:pt x="1" y="134"/>
                      <a:pt x="2" y="126"/>
                    </a:cubicBezTo>
                    <a:lnTo>
                      <a:pt x="151" y="151"/>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1" name="Google Shape;1871;p49"/>
              <p:cNvSpPr/>
              <p:nvPr/>
            </p:nvSpPr>
            <p:spPr>
              <a:xfrm>
                <a:off x="2093958" y="1495066"/>
                <a:ext cx="130108" cy="123412"/>
              </a:xfrm>
              <a:custGeom>
                <a:avLst/>
                <a:gdLst/>
                <a:ahLst/>
                <a:cxnLst/>
                <a:rect l="l" t="t" r="r" b="b"/>
                <a:pathLst>
                  <a:path w="149" h="141" extrusionOk="0">
                    <a:moveTo>
                      <a:pt x="0" y="116"/>
                    </a:moveTo>
                    <a:cubicBezTo>
                      <a:pt x="9" y="63"/>
                      <a:pt x="45" y="20"/>
                      <a:pt x="93" y="0"/>
                    </a:cubicBezTo>
                    <a:cubicBezTo>
                      <a:pt x="149" y="141"/>
                      <a:pt x="149" y="141"/>
                      <a:pt x="149" y="141"/>
                    </a:cubicBezTo>
                    <a:lnTo>
                      <a:pt x="0" y="116"/>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72" name="Google Shape;1872;p49"/>
            <p:cNvSpPr/>
            <p:nvPr/>
          </p:nvSpPr>
          <p:spPr>
            <a:xfrm>
              <a:off x="7499752" y="4238124"/>
              <a:ext cx="232055" cy="382764"/>
            </a:xfrm>
            <a:custGeom>
              <a:avLst/>
              <a:gdLst/>
              <a:ahLst/>
              <a:cxnLst/>
              <a:rect l="l" t="t" r="r" b="b"/>
              <a:pathLst>
                <a:path w="271" h="447" extrusionOk="0">
                  <a:moveTo>
                    <a:pt x="271" y="234"/>
                  </a:moveTo>
                  <a:lnTo>
                    <a:pt x="135" y="0"/>
                  </a:lnTo>
                  <a:lnTo>
                    <a:pt x="0" y="234"/>
                  </a:lnTo>
                  <a:lnTo>
                    <a:pt x="69" y="234"/>
                  </a:lnTo>
                  <a:lnTo>
                    <a:pt x="69" y="447"/>
                  </a:lnTo>
                  <a:lnTo>
                    <a:pt x="201" y="447"/>
                  </a:lnTo>
                  <a:lnTo>
                    <a:pt x="201" y="234"/>
                  </a:lnTo>
                  <a:lnTo>
                    <a:pt x="271" y="234"/>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73" name="Google Shape;1873;p49"/>
            <p:cNvGrpSpPr/>
            <p:nvPr/>
          </p:nvGrpSpPr>
          <p:grpSpPr>
            <a:xfrm>
              <a:off x="7950419" y="2312952"/>
              <a:ext cx="415198" cy="415198"/>
              <a:chOff x="1404969" y="1106377"/>
              <a:chExt cx="415198" cy="415198"/>
            </a:xfrm>
          </p:grpSpPr>
          <p:sp>
            <p:nvSpPr>
              <p:cNvPr id="1874" name="Google Shape;1874;p49"/>
              <p:cNvSpPr/>
              <p:nvPr/>
            </p:nvSpPr>
            <p:spPr>
              <a:xfrm>
                <a:off x="1404969" y="1106377"/>
                <a:ext cx="415198" cy="415198"/>
              </a:xfrm>
              <a:custGeom>
                <a:avLst/>
                <a:gdLst/>
                <a:ahLst/>
                <a:cxnLst/>
                <a:rect l="l" t="t" r="r" b="b"/>
                <a:pathLst>
                  <a:path w="474" h="474" extrusionOk="0">
                    <a:moveTo>
                      <a:pt x="421" y="0"/>
                    </a:moveTo>
                    <a:cubicBezTo>
                      <a:pt x="52" y="0"/>
                      <a:pt x="52" y="0"/>
                      <a:pt x="52" y="0"/>
                    </a:cubicBezTo>
                    <a:cubicBezTo>
                      <a:pt x="23" y="0"/>
                      <a:pt x="0" y="23"/>
                      <a:pt x="0" y="52"/>
                    </a:cubicBezTo>
                    <a:cubicBezTo>
                      <a:pt x="0" y="421"/>
                      <a:pt x="0" y="421"/>
                      <a:pt x="0" y="421"/>
                    </a:cubicBezTo>
                    <a:cubicBezTo>
                      <a:pt x="0" y="451"/>
                      <a:pt x="23" y="474"/>
                      <a:pt x="52" y="474"/>
                    </a:cubicBezTo>
                    <a:cubicBezTo>
                      <a:pt x="421" y="474"/>
                      <a:pt x="421" y="474"/>
                      <a:pt x="421" y="474"/>
                    </a:cubicBezTo>
                    <a:cubicBezTo>
                      <a:pt x="451" y="474"/>
                      <a:pt x="474" y="451"/>
                      <a:pt x="474" y="421"/>
                    </a:cubicBezTo>
                    <a:cubicBezTo>
                      <a:pt x="474" y="52"/>
                      <a:pt x="474" y="52"/>
                      <a:pt x="474" y="52"/>
                    </a:cubicBezTo>
                    <a:cubicBezTo>
                      <a:pt x="474" y="23"/>
                      <a:pt x="451" y="0"/>
                      <a:pt x="421"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5" name="Google Shape;1875;p49"/>
              <p:cNvSpPr/>
              <p:nvPr/>
            </p:nvSpPr>
            <p:spPr>
              <a:xfrm>
                <a:off x="1460456" y="1163778"/>
                <a:ext cx="304223" cy="299440"/>
              </a:xfrm>
              <a:custGeom>
                <a:avLst/>
                <a:gdLst/>
                <a:ahLst/>
                <a:cxnLst/>
                <a:rect l="l" t="t" r="r" b="b"/>
                <a:pathLst>
                  <a:path w="348" h="343" extrusionOk="0">
                    <a:moveTo>
                      <a:pt x="298" y="293"/>
                    </a:moveTo>
                    <a:cubicBezTo>
                      <a:pt x="311" y="280"/>
                      <a:pt x="321" y="265"/>
                      <a:pt x="330" y="248"/>
                    </a:cubicBezTo>
                    <a:cubicBezTo>
                      <a:pt x="330" y="248"/>
                      <a:pt x="330" y="248"/>
                      <a:pt x="330" y="248"/>
                    </a:cubicBezTo>
                    <a:cubicBezTo>
                      <a:pt x="304" y="235"/>
                      <a:pt x="304" y="235"/>
                      <a:pt x="304" y="235"/>
                    </a:cubicBezTo>
                    <a:cubicBezTo>
                      <a:pt x="310" y="221"/>
                      <a:pt x="315" y="206"/>
                      <a:pt x="317" y="192"/>
                    </a:cubicBezTo>
                    <a:cubicBezTo>
                      <a:pt x="346" y="196"/>
                      <a:pt x="346" y="196"/>
                      <a:pt x="346" y="196"/>
                    </a:cubicBezTo>
                    <a:cubicBezTo>
                      <a:pt x="348" y="178"/>
                      <a:pt x="348" y="160"/>
                      <a:pt x="345" y="142"/>
                    </a:cubicBezTo>
                    <a:cubicBezTo>
                      <a:pt x="316" y="147"/>
                      <a:pt x="316" y="147"/>
                      <a:pt x="316" y="147"/>
                    </a:cubicBezTo>
                    <a:cubicBezTo>
                      <a:pt x="313" y="132"/>
                      <a:pt x="308" y="118"/>
                      <a:pt x="301" y="104"/>
                    </a:cubicBezTo>
                    <a:cubicBezTo>
                      <a:pt x="327" y="90"/>
                      <a:pt x="327" y="90"/>
                      <a:pt x="327" y="90"/>
                    </a:cubicBezTo>
                    <a:cubicBezTo>
                      <a:pt x="318" y="74"/>
                      <a:pt x="307" y="60"/>
                      <a:pt x="294" y="47"/>
                    </a:cubicBezTo>
                    <a:cubicBezTo>
                      <a:pt x="274" y="68"/>
                      <a:pt x="274" y="68"/>
                      <a:pt x="274" y="68"/>
                    </a:cubicBezTo>
                    <a:cubicBezTo>
                      <a:pt x="264" y="58"/>
                      <a:pt x="251" y="49"/>
                      <a:pt x="238" y="42"/>
                    </a:cubicBezTo>
                    <a:cubicBezTo>
                      <a:pt x="237" y="42"/>
                      <a:pt x="237" y="42"/>
                      <a:pt x="237" y="42"/>
                    </a:cubicBezTo>
                    <a:cubicBezTo>
                      <a:pt x="250" y="16"/>
                      <a:pt x="250" y="16"/>
                      <a:pt x="250" y="16"/>
                    </a:cubicBezTo>
                    <a:cubicBezTo>
                      <a:pt x="234" y="8"/>
                      <a:pt x="216" y="3"/>
                      <a:pt x="198" y="0"/>
                    </a:cubicBezTo>
                    <a:cubicBezTo>
                      <a:pt x="194" y="29"/>
                      <a:pt x="194" y="29"/>
                      <a:pt x="194" y="29"/>
                    </a:cubicBezTo>
                    <a:cubicBezTo>
                      <a:pt x="179" y="27"/>
                      <a:pt x="164" y="27"/>
                      <a:pt x="149" y="30"/>
                    </a:cubicBezTo>
                    <a:cubicBezTo>
                      <a:pt x="144" y="1"/>
                      <a:pt x="144" y="1"/>
                      <a:pt x="144" y="1"/>
                    </a:cubicBezTo>
                    <a:cubicBezTo>
                      <a:pt x="126" y="4"/>
                      <a:pt x="109" y="10"/>
                      <a:pt x="93" y="19"/>
                    </a:cubicBezTo>
                    <a:cubicBezTo>
                      <a:pt x="106" y="45"/>
                      <a:pt x="106" y="45"/>
                      <a:pt x="106" y="45"/>
                    </a:cubicBezTo>
                    <a:cubicBezTo>
                      <a:pt x="93" y="52"/>
                      <a:pt x="81" y="61"/>
                      <a:pt x="70" y="72"/>
                    </a:cubicBezTo>
                    <a:cubicBezTo>
                      <a:pt x="49" y="51"/>
                      <a:pt x="49" y="51"/>
                      <a:pt x="49" y="51"/>
                    </a:cubicBezTo>
                    <a:cubicBezTo>
                      <a:pt x="37" y="64"/>
                      <a:pt x="26" y="79"/>
                      <a:pt x="18" y="96"/>
                    </a:cubicBezTo>
                    <a:cubicBezTo>
                      <a:pt x="18" y="96"/>
                      <a:pt x="18" y="96"/>
                      <a:pt x="18" y="96"/>
                    </a:cubicBezTo>
                    <a:cubicBezTo>
                      <a:pt x="44" y="108"/>
                      <a:pt x="44" y="108"/>
                      <a:pt x="44" y="108"/>
                    </a:cubicBezTo>
                    <a:cubicBezTo>
                      <a:pt x="38" y="122"/>
                      <a:pt x="33" y="137"/>
                      <a:pt x="31" y="152"/>
                    </a:cubicBezTo>
                    <a:cubicBezTo>
                      <a:pt x="2" y="148"/>
                      <a:pt x="2" y="148"/>
                      <a:pt x="2" y="148"/>
                    </a:cubicBezTo>
                    <a:cubicBezTo>
                      <a:pt x="0" y="166"/>
                      <a:pt x="0" y="184"/>
                      <a:pt x="3" y="202"/>
                    </a:cubicBezTo>
                    <a:cubicBezTo>
                      <a:pt x="32" y="197"/>
                      <a:pt x="32" y="197"/>
                      <a:pt x="32" y="197"/>
                    </a:cubicBezTo>
                    <a:cubicBezTo>
                      <a:pt x="35" y="212"/>
                      <a:pt x="40" y="226"/>
                      <a:pt x="47" y="239"/>
                    </a:cubicBezTo>
                    <a:cubicBezTo>
                      <a:pt x="21" y="253"/>
                      <a:pt x="21" y="253"/>
                      <a:pt x="21" y="253"/>
                    </a:cubicBezTo>
                    <a:cubicBezTo>
                      <a:pt x="29" y="269"/>
                      <a:pt x="40" y="284"/>
                      <a:pt x="53" y="296"/>
                    </a:cubicBezTo>
                    <a:cubicBezTo>
                      <a:pt x="74" y="275"/>
                      <a:pt x="74" y="275"/>
                      <a:pt x="74" y="275"/>
                    </a:cubicBezTo>
                    <a:cubicBezTo>
                      <a:pt x="84" y="286"/>
                      <a:pt x="97" y="295"/>
                      <a:pt x="110" y="301"/>
                    </a:cubicBezTo>
                    <a:cubicBezTo>
                      <a:pt x="111" y="301"/>
                      <a:pt x="111" y="301"/>
                      <a:pt x="111" y="301"/>
                    </a:cubicBezTo>
                    <a:cubicBezTo>
                      <a:pt x="98" y="328"/>
                      <a:pt x="98" y="328"/>
                      <a:pt x="98" y="328"/>
                    </a:cubicBezTo>
                    <a:cubicBezTo>
                      <a:pt x="114" y="336"/>
                      <a:pt x="132" y="341"/>
                      <a:pt x="150" y="343"/>
                    </a:cubicBezTo>
                    <a:cubicBezTo>
                      <a:pt x="154" y="315"/>
                      <a:pt x="154" y="315"/>
                      <a:pt x="154" y="315"/>
                    </a:cubicBezTo>
                    <a:cubicBezTo>
                      <a:pt x="169" y="317"/>
                      <a:pt x="184" y="316"/>
                      <a:pt x="199" y="314"/>
                    </a:cubicBezTo>
                    <a:cubicBezTo>
                      <a:pt x="204" y="343"/>
                      <a:pt x="204" y="343"/>
                      <a:pt x="204" y="343"/>
                    </a:cubicBezTo>
                    <a:cubicBezTo>
                      <a:pt x="222" y="339"/>
                      <a:pt x="239" y="334"/>
                      <a:pt x="255" y="325"/>
                    </a:cubicBezTo>
                    <a:cubicBezTo>
                      <a:pt x="241" y="299"/>
                      <a:pt x="241" y="299"/>
                      <a:pt x="241" y="299"/>
                    </a:cubicBezTo>
                    <a:cubicBezTo>
                      <a:pt x="255" y="292"/>
                      <a:pt x="267" y="283"/>
                      <a:pt x="277" y="272"/>
                    </a:cubicBezTo>
                    <a:lnTo>
                      <a:pt x="298" y="293"/>
                    </a:lnTo>
                    <a:close/>
                    <a:moveTo>
                      <a:pt x="140" y="240"/>
                    </a:moveTo>
                    <a:cubicBezTo>
                      <a:pt x="103" y="222"/>
                      <a:pt x="87" y="176"/>
                      <a:pt x="106" y="138"/>
                    </a:cubicBezTo>
                    <a:cubicBezTo>
                      <a:pt x="124" y="101"/>
                      <a:pt x="170" y="85"/>
                      <a:pt x="208" y="104"/>
                    </a:cubicBezTo>
                    <a:cubicBezTo>
                      <a:pt x="245" y="122"/>
                      <a:pt x="261" y="168"/>
                      <a:pt x="242" y="205"/>
                    </a:cubicBezTo>
                    <a:cubicBezTo>
                      <a:pt x="224" y="243"/>
                      <a:pt x="178" y="259"/>
                      <a:pt x="140" y="24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76" name="Google Shape;1876;p49"/>
            <p:cNvGrpSpPr/>
            <p:nvPr/>
          </p:nvGrpSpPr>
          <p:grpSpPr>
            <a:xfrm>
              <a:off x="6441798" y="3880086"/>
              <a:ext cx="653332" cy="924225"/>
              <a:chOff x="6000261" y="1225220"/>
              <a:chExt cx="627600" cy="887824"/>
            </a:xfrm>
          </p:grpSpPr>
          <p:sp>
            <p:nvSpPr>
              <p:cNvPr id="1877" name="Google Shape;1877;p49"/>
              <p:cNvSpPr/>
              <p:nvPr/>
            </p:nvSpPr>
            <p:spPr>
              <a:xfrm>
                <a:off x="6000261" y="1293145"/>
                <a:ext cx="627600" cy="8199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8" name="Google Shape;1878;p49"/>
              <p:cNvSpPr/>
              <p:nvPr/>
            </p:nvSpPr>
            <p:spPr>
              <a:xfrm>
                <a:off x="6000261" y="1225220"/>
                <a:ext cx="627579" cy="67924"/>
              </a:xfrm>
              <a:custGeom>
                <a:avLst/>
                <a:gdLst/>
                <a:ahLst/>
                <a:cxnLst/>
                <a:rect l="l" t="t" r="r" b="b"/>
                <a:pathLst>
                  <a:path w="718" h="78" extrusionOk="0">
                    <a:moveTo>
                      <a:pt x="681" y="0"/>
                    </a:moveTo>
                    <a:cubicBezTo>
                      <a:pt x="37" y="0"/>
                      <a:pt x="37" y="0"/>
                      <a:pt x="37" y="0"/>
                    </a:cubicBezTo>
                    <a:cubicBezTo>
                      <a:pt x="16" y="0"/>
                      <a:pt x="0" y="16"/>
                      <a:pt x="0" y="37"/>
                    </a:cubicBezTo>
                    <a:cubicBezTo>
                      <a:pt x="0" y="78"/>
                      <a:pt x="0" y="78"/>
                      <a:pt x="0" y="78"/>
                    </a:cubicBezTo>
                    <a:cubicBezTo>
                      <a:pt x="718" y="78"/>
                      <a:pt x="718" y="78"/>
                      <a:pt x="718" y="78"/>
                    </a:cubicBezTo>
                    <a:cubicBezTo>
                      <a:pt x="718" y="37"/>
                      <a:pt x="718" y="37"/>
                      <a:pt x="718" y="37"/>
                    </a:cubicBezTo>
                    <a:cubicBezTo>
                      <a:pt x="718" y="16"/>
                      <a:pt x="701" y="0"/>
                      <a:pt x="68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9" name="Google Shape;1879;p49"/>
              <p:cNvSpPr/>
              <p:nvPr/>
            </p:nvSpPr>
            <p:spPr>
              <a:xfrm>
                <a:off x="6029918" y="1243398"/>
                <a:ext cx="31500" cy="306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0" name="Google Shape;1880;p49"/>
              <p:cNvSpPr/>
              <p:nvPr/>
            </p:nvSpPr>
            <p:spPr>
              <a:xfrm>
                <a:off x="6077752" y="1243398"/>
                <a:ext cx="31500" cy="306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1" name="Google Shape;1881;p49"/>
              <p:cNvSpPr/>
              <p:nvPr/>
            </p:nvSpPr>
            <p:spPr>
              <a:xfrm>
                <a:off x="6126543" y="1243398"/>
                <a:ext cx="30600" cy="306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2" name="Google Shape;1882;p49"/>
              <p:cNvSpPr/>
              <p:nvPr/>
            </p:nvSpPr>
            <p:spPr>
              <a:xfrm>
                <a:off x="6100712" y="1671989"/>
                <a:ext cx="97500" cy="1425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3" name="Google Shape;1883;p49"/>
              <p:cNvSpPr/>
              <p:nvPr/>
            </p:nvSpPr>
            <p:spPr>
              <a:xfrm>
                <a:off x="6248997" y="1573451"/>
                <a:ext cx="98400" cy="241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4" name="Google Shape;1884;p49"/>
              <p:cNvSpPr/>
              <p:nvPr/>
            </p:nvSpPr>
            <p:spPr>
              <a:xfrm>
                <a:off x="6397281" y="1484480"/>
                <a:ext cx="97500" cy="3300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5" name="Google Shape;1885;p49"/>
              <p:cNvSpPr/>
              <p:nvPr/>
            </p:nvSpPr>
            <p:spPr>
              <a:xfrm>
                <a:off x="6135152" y="1338108"/>
                <a:ext cx="308049" cy="309007"/>
              </a:xfrm>
              <a:custGeom>
                <a:avLst/>
                <a:gdLst/>
                <a:ahLst/>
                <a:cxnLst/>
                <a:rect l="l" t="t" r="r" b="b"/>
                <a:pathLst>
                  <a:path w="352" h="353" extrusionOk="0">
                    <a:moveTo>
                      <a:pt x="351" y="56"/>
                    </a:moveTo>
                    <a:cubicBezTo>
                      <a:pt x="350" y="51"/>
                      <a:pt x="347" y="47"/>
                      <a:pt x="343" y="45"/>
                    </a:cubicBezTo>
                    <a:cubicBezTo>
                      <a:pt x="262" y="4"/>
                      <a:pt x="262" y="4"/>
                      <a:pt x="262" y="4"/>
                    </a:cubicBezTo>
                    <a:cubicBezTo>
                      <a:pt x="255" y="0"/>
                      <a:pt x="246" y="3"/>
                      <a:pt x="242" y="11"/>
                    </a:cubicBezTo>
                    <a:cubicBezTo>
                      <a:pt x="238" y="18"/>
                      <a:pt x="241" y="27"/>
                      <a:pt x="249" y="31"/>
                    </a:cubicBezTo>
                    <a:cubicBezTo>
                      <a:pt x="290" y="52"/>
                      <a:pt x="290" y="52"/>
                      <a:pt x="290" y="52"/>
                    </a:cubicBezTo>
                    <a:cubicBezTo>
                      <a:pt x="43" y="111"/>
                      <a:pt x="2" y="333"/>
                      <a:pt x="2" y="335"/>
                    </a:cubicBezTo>
                    <a:cubicBezTo>
                      <a:pt x="0" y="343"/>
                      <a:pt x="6" y="351"/>
                      <a:pt x="14" y="352"/>
                    </a:cubicBezTo>
                    <a:cubicBezTo>
                      <a:pt x="15" y="353"/>
                      <a:pt x="15" y="353"/>
                      <a:pt x="16" y="353"/>
                    </a:cubicBezTo>
                    <a:cubicBezTo>
                      <a:pt x="23" y="353"/>
                      <a:pt x="30" y="348"/>
                      <a:pt x="31" y="340"/>
                    </a:cubicBezTo>
                    <a:cubicBezTo>
                      <a:pt x="31" y="338"/>
                      <a:pt x="69" y="134"/>
                      <a:pt x="300" y="80"/>
                    </a:cubicBezTo>
                    <a:cubicBezTo>
                      <a:pt x="268" y="120"/>
                      <a:pt x="268" y="120"/>
                      <a:pt x="268" y="120"/>
                    </a:cubicBezTo>
                    <a:cubicBezTo>
                      <a:pt x="263" y="126"/>
                      <a:pt x="264" y="135"/>
                      <a:pt x="270" y="141"/>
                    </a:cubicBezTo>
                    <a:cubicBezTo>
                      <a:pt x="273" y="143"/>
                      <a:pt x="276" y="144"/>
                      <a:pt x="280" y="144"/>
                    </a:cubicBezTo>
                    <a:cubicBezTo>
                      <a:pt x="284" y="144"/>
                      <a:pt x="288" y="142"/>
                      <a:pt x="291" y="138"/>
                    </a:cubicBezTo>
                    <a:cubicBezTo>
                      <a:pt x="348" y="68"/>
                      <a:pt x="348" y="68"/>
                      <a:pt x="348" y="68"/>
                    </a:cubicBezTo>
                    <a:cubicBezTo>
                      <a:pt x="351" y="65"/>
                      <a:pt x="352" y="60"/>
                      <a:pt x="351" y="5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6" name="Google Shape;1886;p49"/>
              <p:cNvSpPr/>
              <p:nvPr/>
            </p:nvSpPr>
            <p:spPr>
              <a:xfrm>
                <a:off x="6072012" y="1876717"/>
                <a:ext cx="483000" cy="201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7" name="Google Shape;1887;p49"/>
              <p:cNvSpPr/>
              <p:nvPr/>
            </p:nvSpPr>
            <p:spPr>
              <a:xfrm>
                <a:off x="6072012" y="1929334"/>
                <a:ext cx="483000" cy="201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8" name="Google Shape;1888;p49"/>
              <p:cNvSpPr/>
              <p:nvPr/>
            </p:nvSpPr>
            <p:spPr>
              <a:xfrm>
                <a:off x="6124629" y="1981952"/>
                <a:ext cx="377700" cy="201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9" name="Google Shape;1889;p49"/>
              <p:cNvSpPr/>
              <p:nvPr/>
            </p:nvSpPr>
            <p:spPr>
              <a:xfrm>
                <a:off x="6192553" y="2034569"/>
                <a:ext cx="242100" cy="201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90" name="Google Shape;1890;p49"/>
            <p:cNvSpPr/>
            <p:nvPr/>
          </p:nvSpPr>
          <p:spPr>
            <a:xfrm>
              <a:off x="7405114" y="2441120"/>
              <a:ext cx="326675" cy="322400"/>
            </a:xfrm>
            <a:custGeom>
              <a:avLst/>
              <a:gdLst/>
              <a:ahLst/>
              <a:cxnLst/>
              <a:rect l="l" t="t" r="r" b="b"/>
              <a:pathLst>
                <a:path w="835" h="823" extrusionOk="0">
                  <a:moveTo>
                    <a:pt x="716" y="701"/>
                  </a:moveTo>
                  <a:cubicBezTo>
                    <a:pt x="746" y="669"/>
                    <a:pt x="771" y="634"/>
                    <a:pt x="791" y="594"/>
                  </a:cubicBezTo>
                  <a:cubicBezTo>
                    <a:pt x="791" y="593"/>
                    <a:pt x="791" y="593"/>
                    <a:pt x="791" y="593"/>
                  </a:cubicBezTo>
                  <a:cubicBezTo>
                    <a:pt x="729" y="563"/>
                    <a:pt x="729" y="563"/>
                    <a:pt x="729" y="563"/>
                  </a:cubicBezTo>
                  <a:cubicBezTo>
                    <a:pt x="745" y="529"/>
                    <a:pt x="755" y="494"/>
                    <a:pt x="760" y="459"/>
                  </a:cubicBezTo>
                  <a:cubicBezTo>
                    <a:pt x="829" y="469"/>
                    <a:pt x="829" y="469"/>
                    <a:pt x="829" y="469"/>
                  </a:cubicBezTo>
                  <a:cubicBezTo>
                    <a:pt x="835" y="426"/>
                    <a:pt x="835" y="382"/>
                    <a:pt x="827" y="339"/>
                  </a:cubicBezTo>
                  <a:cubicBezTo>
                    <a:pt x="758" y="351"/>
                    <a:pt x="758" y="351"/>
                    <a:pt x="758" y="351"/>
                  </a:cubicBezTo>
                  <a:cubicBezTo>
                    <a:pt x="752" y="315"/>
                    <a:pt x="740" y="281"/>
                    <a:pt x="723" y="249"/>
                  </a:cubicBezTo>
                  <a:cubicBezTo>
                    <a:pt x="785" y="216"/>
                    <a:pt x="785" y="216"/>
                    <a:pt x="785" y="216"/>
                  </a:cubicBezTo>
                  <a:cubicBezTo>
                    <a:pt x="764" y="177"/>
                    <a:pt x="738" y="143"/>
                    <a:pt x="706" y="112"/>
                  </a:cubicBezTo>
                  <a:cubicBezTo>
                    <a:pt x="658" y="163"/>
                    <a:pt x="658" y="163"/>
                    <a:pt x="658" y="163"/>
                  </a:cubicBezTo>
                  <a:cubicBezTo>
                    <a:pt x="633" y="138"/>
                    <a:pt x="603" y="117"/>
                    <a:pt x="570" y="101"/>
                  </a:cubicBezTo>
                  <a:cubicBezTo>
                    <a:pt x="569" y="101"/>
                    <a:pt x="569" y="101"/>
                    <a:pt x="569" y="101"/>
                  </a:cubicBezTo>
                  <a:cubicBezTo>
                    <a:pt x="600" y="38"/>
                    <a:pt x="600" y="38"/>
                    <a:pt x="600" y="38"/>
                  </a:cubicBezTo>
                  <a:cubicBezTo>
                    <a:pt x="561" y="19"/>
                    <a:pt x="519" y="6"/>
                    <a:pt x="476" y="0"/>
                  </a:cubicBezTo>
                  <a:cubicBezTo>
                    <a:pt x="466" y="69"/>
                    <a:pt x="466" y="69"/>
                    <a:pt x="466" y="69"/>
                  </a:cubicBezTo>
                  <a:cubicBezTo>
                    <a:pt x="430" y="64"/>
                    <a:pt x="393" y="65"/>
                    <a:pt x="358" y="71"/>
                  </a:cubicBezTo>
                  <a:cubicBezTo>
                    <a:pt x="346" y="2"/>
                    <a:pt x="346" y="2"/>
                    <a:pt x="346" y="2"/>
                  </a:cubicBezTo>
                  <a:cubicBezTo>
                    <a:pt x="303" y="10"/>
                    <a:pt x="261" y="24"/>
                    <a:pt x="223" y="44"/>
                  </a:cubicBezTo>
                  <a:cubicBezTo>
                    <a:pt x="256" y="106"/>
                    <a:pt x="256" y="106"/>
                    <a:pt x="256" y="106"/>
                  </a:cubicBezTo>
                  <a:cubicBezTo>
                    <a:pt x="224" y="123"/>
                    <a:pt x="195" y="145"/>
                    <a:pt x="169" y="171"/>
                  </a:cubicBezTo>
                  <a:cubicBezTo>
                    <a:pt x="119" y="122"/>
                    <a:pt x="119" y="122"/>
                    <a:pt x="119" y="122"/>
                  </a:cubicBezTo>
                  <a:cubicBezTo>
                    <a:pt x="89" y="153"/>
                    <a:pt x="64" y="189"/>
                    <a:pt x="45" y="228"/>
                  </a:cubicBezTo>
                  <a:cubicBezTo>
                    <a:pt x="44" y="229"/>
                    <a:pt x="44" y="229"/>
                    <a:pt x="44" y="229"/>
                  </a:cubicBezTo>
                  <a:cubicBezTo>
                    <a:pt x="107" y="259"/>
                    <a:pt x="107" y="259"/>
                    <a:pt x="107" y="259"/>
                  </a:cubicBezTo>
                  <a:cubicBezTo>
                    <a:pt x="91" y="293"/>
                    <a:pt x="80" y="328"/>
                    <a:pt x="75" y="363"/>
                  </a:cubicBezTo>
                  <a:cubicBezTo>
                    <a:pt x="6" y="353"/>
                    <a:pt x="6" y="353"/>
                    <a:pt x="6" y="353"/>
                  </a:cubicBezTo>
                  <a:cubicBezTo>
                    <a:pt x="0" y="396"/>
                    <a:pt x="1" y="440"/>
                    <a:pt x="8" y="483"/>
                  </a:cubicBezTo>
                  <a:cubicBezTo>
                    <a:pt x="77" y="471"/>
                    <a:pt x="77" y="471"/>
                    <a:pt x="77" y="471"/>
                  </a:cubicBezTo>
                  <a:cubicBezTo>
                    <a:pt x="84" y="507"/>
                    <a:pt x="95" y="541"/>
                    <a:pt x="112" y="573"/>
                  </a:cubicBezTo>
                  <a:cubicBezTo>
                    <a:pt x="50" y="606"/>
                    <a:pt x="50" y="606"/>
                    <a:pt x="50" y="606"/>
                  </a:cubicBezTo>
                  <a:cubicBezTo>
                    <a:pt x="71" y="644"/>
                    <a:pt x="97" y="679"/>
                    <a:pt x="128" y="710"/>
                  </a:cubicBezTo>
                  <a:cubicBezTo>
                    <a:pt x="177" y="660"/>
                    <a:pt x="177" y="660"/>
                    <a:pt x="177" y="660"/>
                  </a:cubicBezTo>
                  <a:cubicBezTo>
                    <a:pt x="202" y="684"/>
                    <a:pt x="232" y="705"/>
                    <a:pt x="265" y="722"/>
                  </a:cubicBezTo>
                  <a:cubicBezTo>
                    <a:pt x="266" y="722"/>
                    <a:pt x="266" y="722"/>
                    <a:pt x="266" y="722"/>
                  </a:cubicBezTo>
                  <a:cubicBezTo>
                    <a:pt x="235" y="784"/>
                    <a:pt x="235" y="784"/>
                    <a:pt x="235" y="784"/>
                  </a:cubicBezTo>
                  <a:cubicBezTo>
                    <a:pt x="274" y="804"/>
                    <a:pt x="316" y="817"/>
                    <a:pt x="359" y="823"/>
                  </a:cubicBezTo>
                  <a:cubicBezTo>
                    <a:pt x="369" y="754"/>
                    <a:pt x="369" y="754"/>
                    <a:pt x="369" y="754"/>
                  </a:cubicBezTo>
                  <a:cubicBezTo>
                    <a:pt x="405" y="759"/>
                    <a:pt x="442" y="758"/>
                    <a:pt x="477" y="752"/>
                  </a:cubicBezTo>
                  <a:cubicBezTo>
                    <a:pt x="489" y="821"/>
                    <a:pt x="489" y="821"/>
                    <a:pt x="489" y="821"/>
                  </a:cubicBezTo>
                  <a:cubicBezTo>
                    <a:pt x="532" y="813"/>
                    <a:pt x="573" y="799"/>
                    <a:pt x="612" y="779"/>
                  </a:cubicBezTo>
                  <a:cubicBezTo>
                    <a:pt x="579" y="717"/>
                    <a:pt x="579" y="717"/>
                    <a:pt x="579" y="717"/>
                  </a:cubicBezTo>
                  <a:cubicBezTo>
                    <a:pt x="611" y="700"/>
                    <a:pt x="640" y="678"/>
                    <a:pt x="666" y="652"/>
                  </a:cubicBezTo>
                  <a:lnTo>
                    <a:pt x="716" y="701"/>
                  </a:lnTo>
                  <a:close/>
                  <a:moveTo>
                    <a:pt x="337" y="575"/>
                  </a:moveTo>
                  <a:cubicBezTo>
                    <a:pt x="247" y="531"/>
                    <a:pt x="209" y="421"/>
                    <a:pt x="254" y="331"/>
                  </a:cubicBezTo>
                  <a:cubicBezTo>
                    <a:pt x="298" y="240"/>
                    <a:pt x="408" y="203"/>
                    <a:pt x="498" y="247"/>
                  </a:cubicBezTo>
                  <a:cubicBezTo>
                    <a:pt x="589" y="292"/>
                    <a:pt x="626" y="401"/>
                    <a:pt x="582" y="492"/>
                  </a:cubicBezTo>
                  <a:cubicBezTo>
                    <a:pt x="537" y="582"/>
                    <a:pt x="428" y="620"/>
                    <a:pt x="337" y="57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Google Shape;760;p29">
            <a:extLst>
              <a:ext uri="{FF2B5EF4-FFF2-40B4-BE49-F238E27FC236}">
                <a16:creationId xmlns:a16="http://schemas.microsoft.com/office/drawing/2014/main" id="{BD0B3F43-5A1D-467F-3BC6-F6551F1B189F}"/>
              </a:ext>
            </a:extLst>
          </p:cNvPr>
          <p:cNvSpPr txBox="1">
            <a:spLocks noGrp="1"/>
          </p:cNvSpPr>
          <p:nvPr>
            <p:ph type="subTitle" idx="1"/>
          </p:nvPr>
        </p:nvSpPr>
        <p:spPr>
          <a:xfrm>
            <a:off x="778383" y="1688878"/>
            <a:ext cx="4851576" cy="980915"/>
          </a:xfrm>
          <a:prstGeom prst="rect">
            <a:avLst/>
          </a:prstGeom>
        </p:spPr>
        <p:txBody>
          <a:bodyPr spcFirstLastPara="1" wrap="square" lIns="91425" tIns="91425" rIns="91425" bIns="91425" anchor="b" anchorCtr="0">
            <a:noAutofit/>
          </a:bodyPr>
          <a:lstStyle/>
          <a:p>
            <a:pPr marL="0" indent="0">
              <a:buNone/>
            </a:pPr>
            <a:r>
              <a:rPr lang="en-JM" sz="2200" b="1" dirty="0">
                <a:solidFill>
                  <a:schemeClr val="accent2">
                    <a:lumMod val="50000"/>
                  </a:schemeClr>
                </a:solidFill>
              </a:rPr>
              <a:t>Econometric Models </a:t>
            </a:r>
            <a:r>
              <a:rPr lang="en-JM" sz="2200" i="1" dirty="0">
                <a:solidFill>
                  <a:schemeClr val="accent2">
                    <a:lumMod val="50000"/>
                  </a:schemeClr>
                </a:solidFill>
              </a:rPr>
              <a:t>:</a:t>
            </a:r>
          </a:p>
          <a:p>
            <a:pPr marL="285750" indent="-285750">
              <a:buFont typeface="Wingdings" panose="05000000000000000000" pitchFamily="2" charset="2"/>
              <a:buChar char="§"/>
            </a:pPr>
            <a:r>
              <a:rPr lang="en-JM" sz="1600" dirty="0"/>
              <a:t>Capture Structural, Medium, and Long-Term relationships </a:t>
            </a:r>
          </a:p>
          <a:p>
            <a:pPr marL="0" lvl="0" indent="0" algn="l" rtl="0">
              <a:spcBef>
                <a:spcPts val="0"/>
              </a:spcBef>
              <a:spcAft>
                <a:spcPts val="0"/>
              </a:spcAft>
              <a:buNone/>
            </a:pPr>
            <a:endParaRPr sz="2400" b="1" dirty="0">
              <a:solidFill>
                <a:schemeClr val="bg1"/>
              </a:solidFill>
            </a:endParaRPr>
          </a:p>
        </p:txBody>
      </p:sp>
      <p:sp>
        <p:nvSpPr>
          <p:cNvPr id="3" name="Google Shape;760;p29">
            <a:extLst>
              <a:ext uri="{FF2B5EF4-FFF2-40B4-BE49-F238E27FC236}">
                <a16:creationId xmlns:a16="http://schemas.microsoft.com/office/drawing/2014/main" id="{4D32B63F-8262-DEFE-AF3D-5BBA27200182}"/>
              </a:ext>
            </a:extLst>
          </p:cNvPr>
          <p:cNvSpPr txBox="1">
            <a:spLocks/>
          </p:cNvSpPr>
          <p:nvPr/>
        </p:nvSpPr>
        <p:spPr>
          <a:xfrm>
            <a:off x="823032" y="2244796"/>
            <a:ext cx="4851576" cy="9809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2"/>
              </a:buClr>
              <a:buSzPts val="1400"/>
              <a:buFont typeface="Arial"/>
              <a:buChar char="●"/>
              <a:defRPr sz="1400" b="0" i="0" u="none" strike="noStrike" cap="none">
                <a:solidFill>
                  <a:schemeClr val="dk1"/>
                </a:solidFill>
                <a:latin typeface="DM Sans"/>
                <a:ea typeface="DM Sans"/>
                <a:cs typeface="DM Sans"/>
                <a:sym typeface="DM Sans"/>
              </a:defRPr>
            </a:lvl1pPr>
            <a:lvl2pPr marL="914400" marR="0" lvl="1" indent="-317500" algn="ctr" rtl="0">
              <a:lnSpc>
                <a:spcPct val="100000"/>
              </a:lnSpc>
              <a:spcBef>
                <a:spcPts val="0"/>
              </a:spcBef>
              <a:spcAft>
                <a:spcPts val="0"/>
              </a:spcAft>
              <a:buClr>
                <a:srgbClr val="000000"/>
              </a:buClr>
              <a:buSzPts val="1400"/>
              <a:buFont typeface="Arial"/>
              <a:buChar char="○"/>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rgbClr val="000000"/>
              </a:buClr>
              <a:buSzPts val="1400"/>
              <a:buFont typeface="Arial"/>
              <a:buChar char="■"/>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rgbClr val="000000"/>
              </a:buClr>
              <a:buSzPts val="1400"/>
              <a:buFont typeface="Arial"/>
              <a:buChar char="●"/>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rgbClr val="000000"/>
              </a:buClr>
              <a:buSzPts val="1400"/>
              <a:buFont typeface="Arial"/>
              <a:buChar char="○"/>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rgbClr val="000000"/>
              </a:buClr>
              <a:buSzPts val="1400"/>
              <a:buFont typeface="Arial"/>
              <a:buChar char="■"/>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rgbClr val="000000"/>
              </a:buClr>
              <a:buSzPts val="1400"/>
              <a:buFont typeface="Arial"/>
              <a:buChar char="●"/>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rgbClr val="000000"/>
              </a:buClr>
              <a:buSzPts val="1400"/>
              <a:buFont typeface="Arial"/>
              <a:buChar char="○"/>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rgbClr val="000000"/>
              </a:buClr>
              <a:buSzPts val="1400"/>
              <a:buFont typeface="Arial"/>
              <a:buChar char="■"/>
              <a:defRPr sz="1400" b="0" i="0" u="none" strike="noStrike" cap="none">
                <a:solidFill>
                  <a:schemeClr val="dk1"/>
                </a:solidFill>
                <a:latin typeface="DM Sans"/>
                <a:ea typeface="DM Sans"/>
                <a:cs typeface="DM Sans"/>
                <a:sym typeface="DM Sans"/>
              </a:defRPr>
            </a:lvl9pPr>
          </a:lstStyle>
          <a:p>
            <a:pPr marL="0" indent="0">
              <a:buFont typeface="Arial"/>
              <a:buNone/>
            </a:pPr>
            <a:r>
              <a:rPr lang="en-US" sz="2200" b="1" dirty="0">
                <a:solidFill>
                  <a:schemeClr val="accent2">
                    <a:lumMod val="50000"/>
                  </a:schemeClr>
                </a:solidFill>
              </a:rPr>
              <a:t>ARIMA Models </a:t>
            </a:r>
            <a:r>
              <a:rPr lang="en-US" sz="2200" i="1" dirty="0">
                <a:solidFill>
                  <a:schemeClr val="accent2">
                    <a:lumMod val="50000"/>
                  </a:schemeClr>
                </a:solidFill>
              </a:rPr>
              <a:t>:</a:t>
            </a:r>
          </a:p>
          <a:p>
            <a:pPr marL="285750" indent="-285750">
              <a:buFont typeface="Wingdings" panose="05000000000000000000" pitchFamily="2" charset="2"/>
              <a:buChar char="§"/>
            </a:pPr>
            <a:r>
              <a:rPr lang="en-US" sz="1600" dirty="0"/>
              <a:t>Capture Short-Term dynamics during shocks </a:t>
            </a:r>
            <a:endParaRPr lang="en-US" sz="2400" b="1" dirty="0">
              <a:solidFill>
                <a:schemeClr val="bg1"/>
              </a:solidFill>
            </a:endParaRPr>
          </a:p>
        </p:txBody>
      </p:sp>
      <p:sp>
        <p:nvSpPr>
          <p:cNvPr id="4" name="Google Shape;760;p29">
            <a:extLst>
              <a:ext uri="{FF2B5EF4-FFF2-40B4-BE49-F238E27FC236}">
                <a16:creationId xmlns:a16="http://schemas.microsoft.com/office/drawing/2014/main" id="{E1221BAE-6477-4C87-C433-5A6A7D05F93F}"/>
              </a:ext>
            </a:extLst>
          </p:cNvPr>
          <p:cNvSpPr txBox="1">
            <a:spLocks/>
          </p:cNvSpPr>
          <p:nvPr/>
        </p:nvSpPr>
        <p:spPr>
          <a:xfrm>
            <a:off x="833871" y="3225711"/>
            <a:ext cx="4851576" cy="9809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2"/>
              </a:buClr>
              <a:buSzPts val="1400"/>
              <a:buFont typeface="Arial"/>
              <a:buChar char="●"/>
              <a:defRPr sz="1400" b="0" i="0" u="none" strike="noStrike" cap="none">
                <a:solidFill>
                  <a:schemeClr val="dk1"/>
                </a:solidFill>
                <a:latin typeface="DM Sans"/>
                <a:ea typeface="DM Sans"/>
                <a:cs typeface="DM Sans"/>
                <a:sym typeface="DM Sans"/>
              </a:defRPr>
            </a:lvl1pPr>
            <a:lvl2pPr marL="914400" marR="0" lvl="1" indent="-317500" algn="ctr" rtl="0">
              <a:lnSpc>
                <a:spcPct val="100000"/>
              </a:lnSpc>
              <a:spcBef>
                <a:spcPts val="0"/>
              </a:spcBef>
              <a:spcAft>
                <a:spcPts val="0"/>
              </a:spcAft>
              <a:buClr>
                <a:srgbClr val="000000"/>
              </a:buClr>
              <a:buSzPts val="1400"/>
              <a:buFont typeface="Arial"/>
              <a:buChar char="○"/>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rgbClr val="000000"/>
              </a:buClr>
              <a:buSzPts val="1400"/>
              <a:buFont typeface="Arial"/>
              <a:buChar char="■"/>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rgbClr val="000000"/>
              </a:buClr>
              <a:buSzPts val="1400"/>
              <a:buFont typeface="Arial"/>
              <a:buChar char="●"/>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rgbClr val="000000"/>
              </a:buClr>
              <a:buSzPts val="1400"/>
              <a:buFont typeface="Arial"/>
              <a:buChar char="○"/>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rgbClr val="000000"/>
              </a:buClr>
              <a:buSzPts val="1400"/>
              <a:buFont typeface="Arial"/>
              <a:buChar char="■"/>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rgbClr val="000000"/>
              </a:buClr>
              <a:buSzPts val="1400"/>
              <a:buFont typeface="Arial"/>
              <a:buChar char="●"/>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rgbClr val="000000"/>
              </a:buClr>
              <a:buSzPts val="1400"/>
              <a:buFont typeface="Arial"/>
              <a:buChar char="○"/>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rgbClr val="000000"/>
              </a:buClr>
              <a:buSzPts val="1400"/>
              <a:buFont typeface="Arial"/>
              <a:buChar char="■"/>
              <a:defRPr sz="1400" b="0" i="0" u="none" strike="noStrike" cap="none">
                <a:solidFill>
                  <a:schemeClr val="dk1"/>
                </a:solidFill>
                <a:latin typeface="DM Sans"/>
                <a:ea typeface="DM Sans"/>
                <a:cs typeface="DM Sans"/>
                <a:sym typeface="DM Sans"/>
              </a:defRPr>
            </a:lvl9pPr>
          </a:lstStyle>
          <a:p>
            <a:pPr marL="0" indent="0">
              <a:buFont typeface="Arial"/>
              <a:buNone/>
            </a:pPr>
            <a:r>
              <a:rPr lang="en-US" sz="2200" b="1" dirty="0">
                <a:solidFill>
                  <a:schemeClr val="accent2">
                    <a:lumMod val="50000"/>
                  </a:schemeClr>
                </a:solidFill>
              </a:rPr>
              <a:t>Expert Judgement</a:t>
            </a:r>
            <a:r>
              <a:rPr lang="en-US" sz="2200" i="1" dirty="0">
                <a:solidFill>
                  <a:schemeClr val="accent2">
                    <a:lumMod val="50000"/>
                  </a:schemeClr>
                </a:solidFill>
              </a:rPr>
              <a:t>:</a:t>
            </a:r>
          </a:p>
          <a:p>
            <a:pPr marL="285750" indent="-285750">
              <a:buFont typeface="Wingdings" panose="05000000000000000000" pitchFamily="2" charset="2"/>
              <a:buChar char="§"/>
            </a:pPr>
            <a:r>
              <a:rPr lang="en-US" sz="1600" dirty="0"/>
              <a:t>Brings qualitative insights</a:t>
            </a:r>
            <a:endParaRPr 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30"/>
          <p:cNvSpPr txBox="1">
            <a:spLocks noGrp="1"/>
          </p:cNvSpPr>
          <p:nvPr>
            <p:ph type="title"/>
          </p:nvPr>
        </p:nvSpPr>
        <p:spPr>
          <a:xfrm>
            <a:off x="720000" y="28660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Framework Overview</a:t>
            </a:r>
            <a:endParaRPr dirty="0"/>
          </a:p>
        </p:txBody>
      </p:sp>
      <p:graphicFrame>
        <p:nvGraphicFramePr>
          <p:cNvPr id="5" name="Content Placeholder 7">
            <a:extLst>
              <a:ext uri="{FF2B5EF4-FFF2-40B4-BE49-F238E27FC236}">
                <a16:creationId xmlns:a16="http://schemas.microsoft.com/office/drawing/2014/main" id="{C6721577-818B-3D9D-F1EC-CF5DF17D9721}"/>
              </a:ext>
            </a:extLst>
          </p:cNvPr>
          <p:cNvGraphicFramePr>
            <a:graphicFrameLocks/>
          </p:cNvGraphicFramePr>
          <p:nvPr>
            <p:extLst>
              <p:ext uri="{D42A27DB-BD31-4B8C-83A1-F6EECF244321}">
                <p14:modId xmlns:p14="http://schemas.microsoft.com/office/powerpoint/2010/main" val="712447218"/>
              </p:ext>
            </p:extLst>
          </p:nvPr>
        </p:nvGraphicFramePr>
        <p:xfrm>
          <a:off x="869012" y="1030409"/>
          <a:ext cx="7827149" cy="777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a:extLst>
              <a:ext uri="{FF2B5EF4-FFF2-40B4-BE49-F238E27FC236}">
                <a16:creationId xmlns:a16="http://schemas.microsoft.com/office/drawing/2014/main" id="{E24F38FA-C751-96D7-7B0A-8E2D0E92EA01}"/>
              </a:ext>
            </a:extLst>
          </p:cNvPr>
          <p:cNvGraphicFramePr>
            <a:graphicFrameLocks/>
          </p:cNvGraphicFramePr>
          <p:nvPr>
            <p:extLst>
              <p:ext uri="{D42A27DB-BD31-4B8C-83A1-F6EECF244321}">
                <p14:modId xmlns:p14="http://schemas.microsoft.com/office/powerpoint/2010/main" val="2397603052"/>
              </p:ext>
            </p:extLst>
          </p:nvPr>
        </p:nvGraphicFramePr>
        <p:xfrm>
          <a:off x="869011" y="1808233"/>
          <a:ext cx="7827149" cy="7778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Content Placeholder 7">
            <a:extLst>
              <a:ext uri="{FF2B5EF4-FFF2-40B4-BE49-F238E27FC236}">
                <a16:creationId xmlns:a16="http://schemas.microsoft.com/office/drawing/2014/main" id="{1A9F17BB-2F02-426F-EE14-AEEFE7A58170}"/>
              </a:ext>
            </a:extLst>
          </p:cNvPr>
          <p:cNvGraphicFramePr>
            <a:graphicFrameLocks/>
          </p:cNvGraphicFramePr>
          <p:nvPr>
            <p:extLst>
              <p:ext uri="{D42A27DB-BD31-4B8C-83A1-F6EECF244321}">
                <p14:modId xmlns:p14="http://schemas.microsoft.com/office/powerpoint/2010/main" val="3619099813"/>
              </p:ext>
            </p:extLst>
          </p:nvPr>
        </p:nvGraphicFramePr>
        <p:xfrm>
          <a:off x="869011" y="2492648"/>
          <a:ext cx="7827149" cy="77782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0" name="Content Placeholder 7">
            <a:extLst>
              <a:ext uri="{FF2B5EF4-FFF2-40B4-BE49-F238E27FC236}">
                <a16:creationId xmlns:a16="http://schemas.microsoft.com/office/drawing/2014/main" id="{C3CF7F97-792D-D694-CCFB-2ED3D6494CF0}"/>
              </a:ext>
            </a:extLst>
          </p:cNvPr>
          <p:cNvGraphicFramePr>
            <a:graphicFrameLocks/>
          </p:cNvGraphicFramePr>
          <p:nvPr>
            <p:extLst>
              <p:ext uri="{D42A27DB-BD31-4B8C-83A1-F6EECF244321}">
                <p14:modId xmlns:p14="http://schemas.microsoft.com/office/powerpoint/2010/main" val="3948511396"/>
              </p:ext>
            </p:extLst>
          </p:nvPr>
        </p:nvGraphicFramePr>
        <p:xfrm>
          <a:off x="869011" y="3270472"/>
          <a:ext cx="7827149" cy="77782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1" name="Content Placeholder 7">
            <a:extLst>
              <a:ext uri="{FF2B5EF4-FFF2-40B4-BE49-F238E27FC236}">
                <a16:creationId xmlns:a16="http://schemas.microsoft.com/office/drawing/2014/main" id="{614414BD-6ADC-CB4A-303E-F801AB4F0732}"/>
              </a:ext>
            </a:extLst>
          </p:cNvPr>
          <p:cNvGraphicFramePr>
            <a:graphicFrameLocks/>
          </p:cNvGraphicFramePr>
          <p:nvPr>
            <p:extLst>
              <p:ext uri="{D42A27DB-BD31-4B8C-83A1-F6EECF244321}">
                <p14:modId xmlns:p14="http://schemas.microsoft.com/office/powerpoint/2010/main" val="3805140501"/>
              </p:ext>
            </p:extLst>
          </p:nvPr>
        </p:nvGraphicFramePr>
        <p:xfrm>
          <a:off x="869011" y="4048296"/>
          <a:ext cx="7827149" cy="777824"/>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76"/>
                                        </p:tgtEl>
                                        <p:attrNameLst>
                                          <p:attrName>style.visibility</p:attrName>
                                        </p:attrNameLst>
                                      </p:cBhvr>
                                      <p:to>
                                        <p:strVal val="visible"/>
                                      </p:to>
                                    </p:set>
                                    <p:animEffect transition="in" filter="barn(inVertical)">
                                      <p:cBhvr>
                                        <p:cTn id="7" dur="500"/>
                                        <p:tgtEl>
                                          <p:spTgt spid="77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 grpId="0"/>
      <p:bldGraphic spid="5" grpId="0">
        <p:bldAsOne/>
      </p:bldGraphic>
      <p:bldGraphic spid="8" grpId="0">
        <p:bldAsOne/>
      </p:bldGraphic>
      <p:bldGraphic spid="9" grpId="0">
        <p:bldAsOne/>
      </p:bldGraphic>
      <p:bldGraphic spid="10" grpId="0">
        <p:bldAsOne/>
      </p:bldGraphic>
      <p:bldGraphic spid="11" grpId="0">
        <p:bldAsOne/>
      </p:bldGraphic>
    </p:bldLst>
  </p:timing>
</p:sld>
</file>

<file path=ppt/theme/theme1.xml><?xml version="1.0" encoding="utf-8"?>
<a:theme xmlns:a="http://schemas.openxmlformats.org/drawingml/2006/main" name="Statistics and Data Analysis - 6th Grade by Slidesgo">
  <a:themeElements>
    <a:clrScheme name="Simple Light">
      <a:dk1>
        <a:srgbClr val="334157"/>
      </a:dk1>
      <a:lt1>
        <a:srgbClr val="4C69B2"/>
      </a:lt1>
      <a:dk2>
        <a:srgbClr val="FDFDFD"/>
      </a:dk2>
      <a:lt2>
        <a:srgbClr val="6389EB"/>
      </a:lt2>
      <a:accent1>
        <a:srgbClr val="CBDDFA"/>
      </a:accent1>
      <a:accent2>
        <a:srgbClr val="FF4949"/>
      </a:accent2>
      <a:accent3>
        <a:srgbClr val="FF7A78"/>
      </a:accent3>
      <a:accent4>
        <a:srgbClr val="FF9D35"/>
      </a:accent4>
      <a:accent5>
        <a:srgbClr val="FFC53A"/>
      </a:accent5>
      <a:accent6>
        <a:srgbClr val="EBEBEB"/>
      </a:accent6>
      <a:hlink>
        <a:srgbClr val="33415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7015935D31944BBC3798973899D389" ma:contentTypeVersion="14" ma:contentTypeDescription="Create a new document." ma:contentTypeScope="" ma:versionID="00a66d9dba1557be984835248ae0fbfa">
  <xsd:schema xmlns:xsd="http://www.w3.org/2001/XMLSchema" xmlns:xs="http://www.w3.org/2001/XMLSchema" xmlns:p="http://schemas.microsoft.com/office/2006/metadata/properties" xmlns:ns2="2aed5f02-abfd-4873-a7ab-e2b24e9c611b" xmlns:ns3="e3fa2129-4b60-4d6e-ac1a-f7dd9af5ebd6" xmlns:ns4="ebeb3707-5210-4743-8255-78c24a9c38a4" targetNamespace="http://schemas.microsoft.com/office/2006/metadata/properties" ma:root="true" ma:fieldsID="76f704baeea7f5d31178076a4cb652de" ns2:_="" ns3:_="" ns4:_="">
    <xsd:import namespace="2aed5f02-abfd-4873-a7ab-e2b24e9c611b"/>
    <xsd:import namespace="e3fa2129-4b60-4d6e-ac1a-f7dd9af5ebd6"/>
    <xsd:import namespace="ebeb3707-5210-4743-8255-78c24a9c38a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bjectDetectorVersion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d5f02-abfd-4873-a7ab-e2b24e9c611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2ff9086c-8f42-4e20-a92f-77beb7dd37dd}" ma:internalName="TaxCatchAll" ma:showField="CatchAllData" ma:web="2aed5f02-abfd-4873-a7ab-e2b24e9c611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fa2129-4b60-4d6e-ac1a-f7dd9af5ebd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f22b6e6-af2c-49e0-a893-9fda7ebbbb15"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eb3707-5210-4743-8255-78c24a9c38a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e3fa2129-4b60-4d6e-ac1a-f7dd9af5ebd6">
      <Terms xmlns="http://schemas.microsoft.com/office/infopath/2007/PartnerControls"/>
    </lcf76f155ced4ddcb4097134ff3c332f>
    <TaxCatchAll xmlns="2aed5f02-abfd-4873-a7ab-e2b24e9c611b" xsi:nil="true"/>
    <_dlc_DocId xmlns="2aed5f02-abfd-4873-a7ab-e2b24e9c611b">CN5V5D2N2K7J-121727025-884</_dlc_DocId>
    <_dlc_DocIdUrl xmlns="2aed5f02-abfd-4873-a7ab-e2b24e9c611b">
      <Url>https://ourjamaica.sharepoint.com/sites/Intranet/dept/cpa/_layouts/15/DocIdRedir.aspx?ID=CN5V5D2N2K7J-121727025-884</Url>
      <Description>CN5V5D2N2K7J-121727025-884</Description>
    </_dlc_DocIdUrl>
  </documentManagement>
</p:properties>
</file>

<file path=customXml/itemProps1.xml><?xml version="1.0" encoding="utf-8"?>
<ds:datastoreItem xmlns:ds="http://schemas.openxmlformats.org/officeDocument/2006/customXml" ds:itemID="{14876F1B-A801-49F8-9CBF-8B8A27345082}"/>
</file>

<file path=customXml/itemProps2.xml><?xml version="1.0" encoding="utf-8"?>
<ds:datastoreItem xmlns:ds="http://schemas.openxmlformats.org/officeDocument/2006/customXml" ds:itemID="{C61E9847-557D-44A3-A628-0FF6AA59DFA9}"/>
</file>

<file path=customXml/itemProps3.xml><?xml version="1.0" encoding="utf-8"?>
<ds:datastoreItem xmlns:ds="http://schemas.openxmlformats.org/officeDocument/2006/customXml" ds:itemID="{E872166D-152C-43DE-A61C-89139994524A}"/>
</file>

<file path=customXml/itemProps4.xml><?xml version="1.0" encoding="utf-8"?>
<ds:datastoreItem xmlns:ds="http://schemas.openxmlformats.org/officeDocument/2006/customXml" ds:itemID="{9EB2B9F0-D657-4650-9685-C3AB3B2A8FB8}"/>
</file>

<file path=docProps/app.xml><?xml version="1.0" encoding="utf-8"?>
<Properties xmlns="http://schemas.openxmlformats.org/officeDocument/2006/extended-properties" xmlns:vt="http://schemas.openxmlformats.org/officeDocument/2006/docPropsVTypes">
  <TotalTime>6984</TotalTime>
  <Words>2101</Words>
  <Application>Microsoft Office PowerPoint</Application>
  <PresentationFormat>On-screen Show (16:9)</PresentationFormat>
  <Paragraphs>238</Paragraphs>
  <Slides>21</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DM Sans</vt:lpstr>
      <vt:lpstr>Cambria Math</vt:lpstr>
      <vt:lpstr>Nunito Light</vt:lpstr>
      <vt:lpstr>Arial</vt:lpstr>
      <vt:lpstr>Copperplate Gothic Bold</vt:lpstr>
      <vt:lpstr>Baloo 2 ExtraBold</vt:lpstr>
      <vt:lpstr>Anaheim</vt:lpstr>
      <vt:lpstr>Calibri</vt:lpstr>
      <vt:lpstr>Wingdings</vt:lpstr>
      <vt:lpstr>Statistics and Data Analysis - 6th Grade by Slidesgo</vt:lpstr>
      <vt:lpstr>Electricity Demand Forecast</vt:lpstr>
      <vt:lpstr>Introduction &amp; Rationale   </vt:lpstr>
      <vt:lpstr>Introduction &amp; Rationale</vt:lpstr>
      <vt:lpstr>Introduction &amp; Rationale Why use Traditional Econometric Models as a Base? </vt:lpstr>
      <vt:lpstr>Introduction &amp; Rationale  External Shocks Disrupt Forecasts  </vt:lpstr>
      <vt:lpstr>Introduction &amp; Rationale Short-term Adjustment tool: ARIMA models: </vt:lpstr>
      <vt:lpstr>Objectives of the Framework</vt:lpstr>
      <vt:lpstr>Conceptual Basis</vt:lpstr>
      <vt:lpstr>Framework Overview</vt:lpstr>
      <vt:lpstr>Case Study: Jamaica</vt:lpstr>
      <vt:lpstr>Summary of the Baseline Forecast</vt:lpstr>
      <vt:lpstr>Total Energy Consumption (GWh)</vt:lpstr>
      <vt:lpstr>Total Energy Consumption (GWh)</vt:lpstr>
      <vt:lpstr>Residential Customers (Rate 10)</vt:lpstr>
      <vt:lpstr>Residential Consumption (GWh)</vt:lpstr>
      <vt:lpstr>Commercial Customer (Rate 40)</vt:lpstr>
      <vt:lpstr>Rate 40 Consumption (GWh)</vt:lpstr>
      <vt:lpstr>Strengths of the Framework</vt:lpstr>
      <vt:lpstr>Policy Implications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Odian Moore</cp:lastModifiedBy>
  <cp:revision>1</cp:revision>
  <dcterms:modified xsi:type="dcterms:W3CDTF">2026-04-27T23:29:34Z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0x010100A67015935D31944BBC3798973899D389</vt:lpwstr>
  </property>
  <property fmtid="{D5CDD505-2E9C-101B-9397-08002B2CF9AE}" pid="3" name="_dlc_DocIdItemGuid">
    <vt:lpwstr>7e0dc4cd-9b46-4d57-8eb7-7921d7cfb8b7</vt:lpwstr>
  </property>
</Properties>
</file>