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82" r:id="rId2"/>
    <p:sldId id="280" r:id="rId3"/>
    <p:sldId id="268" r:id="rId4"/>
    <p:sldId id="284" r:id="rId5"/>
    <p:sldId id="279" r:id="rId6"/>
    <p:sldId id="272" r:id="rId7"/>
    <p:sldId id="273" r:id="rId8"/>
    <p:sldId id="278" r:id="rId9"/>
    <p:sldId id="274" r:id="rId10"/>
    <p:sldId id="28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30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Morton" userId="c7e2e3bdd702349f" providerId="LiveId" clId="{E0BDEC48-D1CD-4D2E-88AE-6CCA450241A3}"/>
    <pc:docChg chg="undo custSel addSld delSld modSld">
      <pc:chgData name="David Morton" userId="c7e2e3bdd702349f" providerId="LiveId" clId="{E0BDEC48-D1CD-4D2E-88AE-6CCA450241A3}" dt="2026-04-24T00:07:41.149" v="49" actId="26606"/>
      <pc:docMkLst>
        <pc:docMk/>
      </pc:docMkLst>
      <pc:sldChg chg="del">
        <pc:chgData name="David Morton" userId="c7e2e3bdd702349f" providerId="LiveId" clId="{E0BDEC48-D1CD-4D2E-88AE-6CCA450241A3}" dt="2026-04-23T23:49:13.632" v="0" actId="47"/>
        <pc:sldMkLst>
          <pc:docMk/>
          <pc:sldMk cId="0" sldId="257"/>
        </pc:sldMkLst>
      </pc:sldChg>
      <pc:sldChg chg="del">
        <pc:chgData name="David Morton" userId="c7e2e3bdd702349f" providerId="LiveId" clId="{E0BDEC48-D1CD-4D2E-88AE-6CCA450241A3}" dt="2026-04-23T23:49:13.632" v="0" actId="47"/>
        <pc:sldMkLst>
          <pc:docMk/>
          <pc:sldMk cId="0" sldId="258"/>
        </pc:sldMkLst>
      </pc:sldChg>
      <pc:sldChg chg="del">
        <pc:chgData name="David Morton" userId="c7e2e3bdd702349f" providerId="LiveId" clId="{E0BDEC48-D1CD-4D2E-88AE-6CCA450241A3}" dt="2026-04-23T23:49:13.632" v="0" actId="47"/>
        <pc:sldMkLst>
          <pc:docMk/>
          <pc:sldMk cId="0" sldId="259"/>
        </pc:sldMkLst>
      </pc:sldChg>
      <pc:sldChg chg="del">
        <pc:chgData name="David Morton" userId="c7e2e3bdd702349f" providerId="LiveId" clId="{E0BDEC48-D1CD-4D2E-88AE-6CCA450241A3}" dt="2026-04-23T23:49:13.632" v="0" actId="47"/>
        <pc:sldMkLst>
          <pc:docMk/>
          <pc:sldMk cId="0" sldId="260"/>
        </pc:sldMkLst>
      </pc:sldChg>
      <pc:sldChg chg="del">
        <pc:chgData name="David Morton" userId="c7e2e3bdd702349f" providerId="LiveId" clId="{E0BDEC48-D1CD-4D2E-88AE-6CCA450241A3}" dt="2026-04-23T23:49:13.632" v="0" actId="47"/>
        <pc:sldMkLst>
          <pc:docMk/>
          <pc:sldMk cId="0" sldId="261"/>
        </pc:sldMkLst>
      </pc:sldChg>
      <pc:sldChg chg="del">
        <pc:chgData name="David Morton" userId="c7e2e3bdd702349f" providerId="LiveId" clId="{E0BDEC48-D1CD-4D2E-88AE-6CCA450241A3}" dt="2026-04-23T23:49:13.632" v="0" actId="47"/>
        <pc:sldMkLst>
          <pc:docMk/>
          <pc:sldMk cId="0" sldId="262"/>
        </pc:sldMkLst>
      </pc:sldChg>
      <pc:sldChg chg="del">
        <pc:chgData name="David Morton" userId="c7e2e3bdd702349f" providerId="LiveId" clId="{E0BDEC48-D1CD-4D2E-88AE-6CCA450241A3}" dt="2026-04-23T23:49:13.632" v="0" actId="47"/>
        <pc:sldMkLst>
          <pc:docMk/>
          <pc:sldMk cId="0" sldId="263"/>
        </pc:sldMkLst>
      </pc:sldChg>
      <pc:sldChg chg="del">
        <pc:chgData name="David Morton" userId="c7e2e3bdd702349f" providerId="LiveId" clId="{E0BDEC48-D1CD-4D2E-88AE-6CCA450241A3}" dt="2026-04-23T23:49:13.632" v="0" actId="47"/>
        <pc:sldMkLst>
          <pc:docMk/>
          <pc:sldMk cId="0" sldId="264"/>
        </pc:sldMkLst>
      </pc:sldChg>
      <pc:sldChg chg="del">
        <pc:chgData name="David Morton" userId="c7e2e3bdd702349f" providerId="LiveId" clId="{E0BDEC48-D1CD-4D2E-88AE-6CCA450241A3}" dt="2026-04-23T23:49:13.632" v="0" actId="47"/>
        <pc:sldMkLst>
          <pc:docMk/>
          <pc:sldMk cId="0" sldId="265"/>
        </pc:sldMkLst>
      </pc:sldChg>
      <pc:sldChg chg="del">
        <pc:chgData name="David Morton" userId="c7e2e3bdd702349f" providerId="LiveId" clId="{E0BDEC48-D1CD-4D2E-88AE-6CCA450241A3}" dt="2026-04-23T23:49:13.632" v="0" actId="47"/>
        <pc:sldMkLst>
          <pc:docMk/>
          <pc:sldMk cId="0" sldId="266"/>
        </pc:sldMkLst>
      </pc:sldChg>
      <pc:sldChg chg="addSp delSp modSp new mod setBg">
        <pc:chgData name="David Morton" userId="c7e2e3bdd702349f" providerId="LiveId" clId="{E0BDEC48-D1CD-4D2E-88AE-6CCA450241A3}" dt="2026-04-23T23:51:04.441" v="21" actId="20577"/>
        <pc:sldMkLst>
          <pc:docMk/>
          <pc:sldMk cId="1634132656" sldId="283"/>
        </pc:sldMkLst>
        <pc:spChg chg="mod ord">
          <ac:chgData name="David Morton" userId="c7e2e3bdd702349f" providerId="LiveId" clId="{E0BDEC48-D1CD-4D2E-88AE-6CCA450241A3}" dt="2026-04-23T23:51:04.441" v="21" actId="20577"/>
          <ac:spMkLst>
            <pc:docMk/>
            <pc:sldMk cId="1634132656" sldId="283"/>
            <ac:spMk id="2" creationId="{EFCB6AD3-5EC0-C2B8-7BE1-4CA00632E38A}"/>
          </ac:spMkLst>
        </pc:spChg>
        <pc:spChg chg="del">
          <ac:chgData name="David Morton" userId="c7e2e3bdd702349f" providerId="LiveId" clId="{E0BDEC48-D1CD-4D2E-88AE-6CCA450241A3}" dt="2026-04-23T23:50:36.782" v="9" actId="931"/>
          <ac:spMkLst>
            <pc:docMk/>
            <pc:sldMk cId="1634132656" sldId="283"/>
            <ac:spMk id="3" creationId="{F9E9162D-C909-5723-EB52-48A1F48AE1FD}"/>
          </ac:spMkLst>
        </pc:spChg>
        <pc:spChg chg="add del">
          <ac:chgData name="David Morton" userId="c7e2e3bdd702349f" providerId="LiveId" clId="{E0BDEC48-D1CD-4D2E-88AE-6CCA450241A3}" dt="2026-04-23T23:50:50.673" v="11" actId="26606"/>
          <ac:spMkLst>
            <pc:docMk/>
            <pc:sldMk cId="1634132656" sldId="283"/>
            <ac:spMk id="10" creationId="{C7D023E4-8DE1-436E-9847-ED6A4B4B04FD}"/>
          </ac:spMkLst>
        </pc:spChg>
        <pc:spChg chg="add del">
          <ac:chgData name="David Morton" userId="c7e2e3bdd702349f" providerId="LiveId" clId="{E0BDEC48-D1CD-4D2E-88AE-6CCA450241A3}" dt="2026-04-23T23:50:50.673" v="11" actId="26606"/>
          <ac:spMkLst>
            <pc:docMk/>
            <pc:sldMk cId="1634132656" sldId="283"/>
            <ac:spMk id="12" creationId="{8B2B1708-8CE4-4A20-94F5-55118AE2CBD7}"/>
          </ac:spMkLst>
        </pc:spChg>
        <pc:spChg chg="add del">
          <ac:chgData name="David Morton" userId="c7e2e3bdd702349f" providerId="LiveId" clId="{E0BDEC48-D1CD-4D2E-88AE-6CCA450241A3}" dt="2026-04-23T23:50:50.673" v="11" actId="26606"/>
          <ac:spMkLst>
            <pc:docMk/>
            <pc:sldMk cId="1634132656" sldId="283"/>
            <ac:spMk id="18" creationId="{C58F402F-FDB5-409B-8818-B6FCE06E577C}"/>
          </ac:spMkLst>
        </pc:spChg>
        <pc:spChg chg="add">
          <ac:chgData name="David Morton" userId="c7e2e3bdd702349f" providerId="LiveId" clId="{E0BDEC48-D1CD-4D2E-88AE-6CCA450241A3}" dt="2026-04-23T23:50:50.677" v="12" actId="26606"/>
          <ac:spMkLst>
            <pc:docMk/>
            <pc:sldMk cId="1634132656" sldId="283"/>
            <ac:spMk id="29" creationId="{37C89E4B-3C9F-44B9-8B86-D9E3D112D8EC}"/>
          </ac:spMkLst>
        </pc:spChg>
        <pc:grpChg chg="add del">
          <ac:chgData name="David Morton" userId="c7e2e3bdd702349f" providerId="LiveId" clId="{E0BDEC48-D1CD-4D2E-88AE-6CCA450241A3}" dt="2026-04-23T23:50:50.673" v="11" actId="26606"/>
          <ac:grpSpMkLst>
            <pc:docMk/>
            <pc:sldMk cId="1634132656" sldId="283"/>
            <ac:grpSpMk id="14" creationId="{5D095D3E-C464-41D5-87FA-07742698A722}"/>
          </ac:grpSpMkLst>
        </pc:grpChg>
        <pc:grpChg chg="add del">
          <ac:chgData name="David Morton" userId="c7e2e3bdd702349f" providerId="LiveId" clId="{E0BDEC48-D1CD-4D2E-88AE-6CCA450241A3}" dt="2026-04-23T23:50:50.673" v="11" actId="26606"/>
          <ac:grpSpMkLst>
            <pc:docMk/>
            <pc:sldMk cId="1634132656" sldId="283"/>
            <ac:grpSpMk id="20" creationId="{E27AF472-EAE3-4572-AB69-B92BD10DBC6D}"/>
          </ac:grpSpMkLst>
        </pc:grpChg>
        <pc:picChg chg="add mod ord">
          <ac:chgData name="David Morton" userId="c7e2e3bdd702349f" providerId="LiveId" clId="{E0BDEC48-D1CD-4D2E-88AE-6CCA450241A3}" dt="2026-04-23T23:50:50.677" v="12" actId="26606"/>
          <ac:picMkLst>
            <pc:docMk/>
            <pc:sldMk cId="1634132656" sldId="283"/>
            <ac:picMk id="5" creationId="{FA5B6442-B5AD-85F6-50C5-E9858F8B6335}"/>
          </ac:picMkLst>
        </pc:picChg>
        <pc:cxnChg chg="add">
          <ac:chgData name="David Morton" userId="c7e2e3bdd702349f" providerId="LiveId" clId="{E0BDEC48-D1CD-4D2E-88AE-6CCA450241A3}" dt="2026-04-23T23:50:50.677" v="12" actId="26606"/>
          <ac:cxnSpMkLst>
            <pc:docMk/>
            <pc:sldMk cId="1634132656" sldId="283"/>
            <ac:cxnSpMk id="30" creationId="{AA2EAA10-076F-46BD-8F0F-B9A2FB77A85C}"/>
          </ac:cxnSpMkLst>
        </pc:cxnChg>
        <pc:cxnChg chg="add">
          <ac:chgData name="David Morton" userId="c7e2e3bdd702349f" providerId="LiveId" clId="{E0BDEC48-D1CD-4D2E-88AE-6CCA450241A3}" dt="2026-04-23T23:50:50.677" v="12" actId="26606"/>
          <ac:cxnSpMkLst>
            <pc:docMk/>
            <pc:sldMk cId="1634132656" sldId="283"/>
            <ac:cxnSpMk id="31" creationId="{D891E407-403B-4764-86C9-33A56D3BCAA3}"/>
          </ac:cxnSpMkLst>
        </pc:cxnChg>
      </pc:sldChg>
      <pc:sldChg chg="addSp delSp modSp new mod setBg">
        <pc:chgData name="David Morton" userId="c7e2e3bdd702349f" providerId="LiveId" clId="{E0BDEC48-D1CD-4D2E-88AE-6CCA450241A3}" dt="2026-04-24T00:07:41.149" v="49" actId="26606"/>
        <pc:sldMkLst>
          <pc:docMk/>
          <pc:sldMk cId="1433834170" sldId="284"/>
        </pc:sldMkLst>
        <pc:spChg chg="mod ord">
          <ac:chgData name="David Morton" userId="c7e2e3bdd702349f" providerId="LiveId" clId="{E0BDEC48-D1CD-4D2E-88AE-6CCA450241A3}" dt="2026-04-24T00:07:41.149" v="49" actId="26606"/>
          <ac:spMkLst>
            <pc:docMk/>
            <pc:sldMk cId="1433834170" sldId="284"/>
            <ac:spMk id="2" creationId="{D9F9E943-9F16-0A9E-C606-C2215264C936}"/>
          </ac:spMkLst>
        </pc:spChg>
        <pc:spChg chg="del">
          <ac:chgData name="David Morton" userId="c7e2e3bdd702349f" providerId="LiveId" clId="{E0BDEC48-D1CD-4D2E-88AE-6CCA450241A3}" dt="2026-04-24T00:07:09.552" v="48" actId="931"/>
          <ac:spMkLst>
            <pc:docMk/>
            <pc:sldMk cId="1433834170" sldId="284"/>
            <ac:spMk id="3" creationId="{DFAF4910-BFF3-30DF-5C7E-276A013CDAE1}"/>
          </ac:spMkLst>
        </pc:spChg>
        <pc:spChg chg="add">
          <ac:chgData name="David Morton" userId="c7e2e3bdd702349f" providerId="LiveId" clId="{E0BDEC48-D1CD-4D2E-88AE-6CCA450241A3}" dt="2026-04-24T00:07:41.149" v="49" actId="26606"/>
          <ac:spMkLst>
            <pc:docMk/>
            <pc:sldMk cId="1433834170" sldId="284"/>
            <ac:spMk id="10" creationId="{37C89E4B-3C9F-44B9-8B86-D9E3D112D8EC}"/>
          </ac:spMkLst>
        </pc:spChg>
        <pc:picChg chg="add mod ord">
          <ac:chgData name="David Morton" userId="c7e2e3bdd702349f" providerId="LiveId" clId="{E0BDEC48-D1CD-4D2E-88AE-6CCA450241A3}" dt="2026-04-24T00:07:41.149" v="49" actId="26606"/>
          <ac:picMkLst>
            <pc:docMk/>
            <pc:sldMk cId="1433834170" sldId="284"/>
            <ac:picMk id="5" creationId="{09C31FEE-E53F-2BFD-524B-65958859B0D1}"/>
          </ac:picMkLst>
        </pc:picChg>
        <pc:cxnChg chg="add">
          <ac:chgData name="David Morton" userId="c7e2e3bdd702349f" providerId="LiveId" clId="{E0BDEC48-D1CD-4D2E-88AE-6CCA450241A3}" dt="2026-04-24T00:07:41.149" v="49" actId="26606"/>
          <ac:cxnSpMkLst>
            <pc:docMk/>
            <pc:sldMk cId="1433834170" sldId="284"/>
            <ac:cxnSpMk id="12" creationId="{AA2EAA10-076F-46BD-8F0F-B9A2FB77A85C}"/>
          </ac:cxnSpMkLst>
        </pc:cxnChg>
        <pc:cxnChg chg="add">
          <ac:chgData name="David Morton" userId="c7e2e3bdd702349f" providerId="LiveId" clId="{E0BDEC48-D1CD-4D2E-88AE-6CCA450241A3}" dt="2026-04-24T00:07:41.149" v="49" actId="26606"/>
          <ac:cxnSpMkLst>
            <pc:docMk/>
            <pc:sldMk cId="1433834170" sldId="284"/>
            <ac:cxnSpMk id="14" creationId="{D891E407-403B-4764-86C9-33A56D3BCAA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1BF38-502C-4947-8F7F-C25CE6662DA6}" type="datetimeFigureOut">
              <a:rPr lang="en-CA" smtClean="0"/>
              <a:t>2026-04-23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B7A25-BFB7-4478-9DE1-9B2DDC25A04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4411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09D683-F95A-E086-A6B9-67AFD4A79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774"/>
          <a:stretch>
            <a:fillRect/>
          </a:stretch>
        </p:blipFill>
        <p:spPr>
          <a:xfrm>
            <a:off x="20" y="-97961"/>
            <a:ext cx="9143979" cy="5584363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9144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0BE6CE-7CF7-A1A6-F988-B101693DE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8" y="5746071"/>
            <a:ext cx="8991599" cy="8522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2000" dirty="0"/>
              <a:t>Navigating Caribbean Regulatory Challenges, Opportunities, Innovations, and Collaborations</a:t>
            </a:r>
            <a:br>
              <a:rPr lang="en-US" sz="1000" dirty="0"/>
            </a:br>
            <a:br>
              <a:rPr lang="en-US" sz="1000" dirty="0"/>
            </a:br>
            <a:r>
              <a:rPr lang="en-US" sz="1600" dirty="0"/>
              <a:t>Keynote Address – Caribbean Utility Regulators Conference</a:t>
            </a:r>
            <a:br>
              <a:rPr lang="en-US" sz="1600" dirty="0"/>
            </a:br>
            <a:r>
              <a:rPr lang="en-US" sz="1600" dirty="0"/>
              <a:t>David Morton, Chair, ICER</a:t>
            </a:r>
            <a:br>
              <a:rPr lang="en-US" sz="1000" dirty="0"/>
            </a:br>
            <a:br>
              <a:rPr lang="en-US" sz="1000" dirty="0"/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66291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5B6442-B5AD-85F6-50C5-E9858F8B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333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B6AD3-5EC0-C2B8-7BE1-4CA00632E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Thank You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132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E72058-3714-B367-B10A-F5EF01E7D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71" r="8428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3E02B-B9AA-BDB7-34C7-C36B7DAD9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Hurricane Melissa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930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918F0-F9F4-28D9-3B1D-34AC38A0A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7408"/>
          <a:stretch>
            <a:fillRect/>
          </a:stretch>
        </p:blipFill>
        <p:spPr>
          <a:xfrm>
            <a:off x="20" y="10"/>
            <a:ext cx="9143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9144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B2205B-4EAC-5D07-C63B-D71C8ED23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67" y="5746071"/>
            <a:ext cx="5261624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100"/>
              <a:t>New Technologies</a:t>
            </a:r>
          </a:p>
        </p:txBody>
      </p:sp>
    </p:spTree>
    <p:extLst>
      <p:ext uri="{BB962C8B-B14F-4D97-AF65-F5344CB8AC3E}">
        <p14:creationId xmlns:p14="http://schemas.microsoft.com/office/powerpoint/2010/main" val="3838577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C31FEE-E53F-2BFD-524B-65958859B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000" r="-1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9E943-9F16-0A9E-C606-C2215264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42595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The Role of the Regulator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834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9144000" cy="1519356"/>
            <a:chOff x="0" y="-29768"/>
            <a:chExt cx="12202174" cy="151935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7AE909-A5CE-CC7E-D5C3-06A6C36C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09902"/>
            <a:ext cx="5193019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</a:rPr>
              <a:t>Regulatory Independence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87954B-9C3C-A4A5-4236-814A3B319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313" r="7931" b="-1"/>
          <a:stretch>
            <a:fillRect/>
          </a:stretch>
        </p:blipFill>
        <p:spPr>
          <a:xfrm>
            <a:off x="20" y="10"/>
            <a:ext cx="9143979" cy="53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18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016D9-BA70-D456-D8DF-EA8A16284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86257"/>
            <a:ext cx="5195027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/>
              <a:t>Opportunities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4D40B1-07A6-18E6-D51E-DDA021B4F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951"/>
          <a:stretch>
            <a:fillRect/>
          </a:stretch>
        </p:blipFill>
        <p:spPr>
          <a:xfrm>
            <a:off x="20" y="10"/>
            <a:ext cx="9143980" cy="52799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76F6F3-F5F0-B26D-1B63-73AD0299B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5193518"/>
            <a:ext cx="9155399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C84BA2-BCC1-89D4-5592-8B2364E6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9C4FA24-7C12-A16B-31C2-89175017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5355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9144000" cy="1519356"/>
            <a:chOff x="0" y="-29768"/>
            <a:chExt cx="12202174" cy="151935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09A5C1-15EA-9AA7-8D8C-96C4E2C9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09902"/>
            <a:ext cx="5193019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</a:rPr>
              <a:t>Balancing Objectives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0BA92BF-E202-1862-55C4-F90353F08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2311"/>
          <a:stretch>
            <a:fillRect/>
          </a:stretch>
        </p:blipFill>
        <p:spPr>
          <a:xfrm>
            <a:off x="20" y="10"/>
            <a:ext cx="9143979" cy="53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33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E1EF58-6B80-2C19-1531-5483A6B51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755" b="1080"/>
          <a:stretch>
            <a:fillRect/>
          </a:stretch>
        </p:blipFill>
        <p:spPr>
          <a:xfrm>
            <a:off x="20" y="10"/>
            <a:ext cx="9143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9144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2205A-392F-E7DF-52A9-FECC1E410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67" y="5746071"/>
            <a:ext cx="5261624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100"/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3974493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s-on top of each other">
            <a:extLst>
              <a:ext uri="{FF2B5EF4-FFF2-40B4-BE49-F238E27FC236}">
                <a16:creationId xmlns:a16="http://schemas.microsoft.com/office/drawing/2014/main" id="{1CBFA0F4-CF88-6088-D31E-66FB683552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83" r="1" b="1"/>
          <a:stretch>
            <a:fillRect/>
          </a:stretch>
        </p:blipFill>
        <p:spPr>
          <a:xfrm>
            <a:off x="20" y="10"/>
            <a:ext cx="9143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9144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1DD5E-8045-496D-C2C0-C19C776C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67" y="5746071"/>
            <a:ext cx="5261624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100"/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2598197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43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EDD13F0-A4F7-479D-9838-1AFC6FAD2BF6}">
  <we:reference id="wa200003964" version="1.0.0.0" store="en-US" storeType="OMEX"/>
  <we:alternateReferences>
    <we:reference id="WA200003964" version="1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47</Words>
  <Application>Microsoft Office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Arial</vt:lpstr>
      <vt:lpstr>Calibri</vt:lpstr>
      <vt:lpstr>Office Theme</vt:lpstr>
      <vt:lpstr>Navigating Caribbean Regulatory Challenges, Opportunities, Innovations, and Collaborations  Keynote Address – Caribbean Utility Regulators Conference David Morton, Chair, ICER  </vt:lpstr>
      <vt:lpstr>Hurricane Melissa</vt:lpstr>
      <vt:lpstr>New Technologies</vt:lpstr>
      <vt:lpstr>The Role of the Regulator</vt:lpstr>
      <vt:lpstr>Regulatory Independence</vt:lpstr>
      <vt:lpstr>Opportunities</vt:lpstr>
      <vt:lpstr>Balancing Objectives</vt:lpstr>
      <vt:lpstr>Leadership</vt:lpstr>
      <vt:lpstr>Collaboration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David Morton</dc:creator>
  <cp:keywords/>
  <dc:description>generated using python-pptx</dc:description>
  <cp:lastModifiedBy>David Morton</cp:lastModifiedBy>
  <cp:revision>2</cp:revision>
  <dcterms:created xsi:type="dcterms:W3CDTF">2013-01-27T09:14:16Z</dcterms:created>
  <dcterms:modified xsi:type="dcterms:W3CDTF">2026-04-24T00:07:49Z</dcterms:modified>
  <cp:category/>
</cp:coreProperties>
</file>