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handoutMasterIdLst>
    <p:handoutMasterId r:id="rId19"/>
  </p:handoutMasterIdLst>
  <p:sldIdLst>
    <p:sldId id="272" r:id="rId4"/>
    <p:sldId id="287" r:id="rId5"/>
    <p:sldId id="257" r:id="rId6"/>
    <p:sldId id="261" r:id="rId7"/>
    <p:sldId id="292" r:id="rId8"/>
    <p:sldId id="277" r:id="rId9"/>
    <p:sldId id="293" r:id="rId10"/>
    <p:sldId id="309" r:id="rId11"/>
    <p:sldId id="310" r:id="rId12"/>
    <p:sldId id="311" r:id="rId13"/>
    <p:sldId id="306" r:id="rId14"/>
    <p:sldId id="305" r:id="rId15"/>
    <p:sldId id="260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8CCD2"/>
    <a:srgbClr val="F7D5CD"/>
    <a:srgbClr val="FEFCFC"/>
    <a:srgbClr val="F2F2F2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2D49C9-2DD1-4A85-AB11-FCFACB340E6C}" v="18" dt="2026-04-27T02:14:13.4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5056" autoAdjust="0"/>
  </p:normalViewPr>
  <p:slideViewPr>
    <p:cSldViewPr snapToGrid="0">
      <p:cViewPr>
        <p:scale>
          <a:sx n="41" d="100"/>
          <a:sy n="41" d="100"/>
        </p:scale>
        <p:origin x="1086" y="3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29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28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nley Smellie" userId="a4a7c517-9853-490e-956d-f14b6782b82f" providerId="ADAL" clId="{B34AB3C1-34DA-47F7-ACE1-6ED0E691F19C}"/>
    <pc:docChg chg="undo redo custSel modSld">
      <pc:chgData name="Stanley Smellie" userId="a4a7c517-9853-490e-956d-f14b6782b82f" providerId="ADAL" clId="{B34AB3C1-34DA-47F7-ACE1-6ED0E691F19C}" dt="2026-04-27T02:14:13.456" v="85"/>
      <pc:docMkLst>
        <pc:docMk/>
      </pc:docMkLst>
      <pc:sldChg chg="modNotesTx">
        <pc:chgData name="Stanley Smellie" userId="a4a7c517-9853-490e-956d-f14b6782b82f" providerId="ADAL" clId="{B34AB3C1-34DA-47F7-ACE1-6ED0E691F19C}" dt="2026-04-27T01:45:31.751" v="33" actId="20577"/>
        <pc:sldMkLst>
          <pc:docMk/>
          <pc:sldMk cId="405330080" sldId="257"/>
        </pc:sldMkLst>
      </pc:sldChg>
      <pc:sldChg chg="modNotesTx">
        <pc:chgData name="Stanley Smellie" userId="a4a7c517-9853-490e-956d-f14b6782b82f" providerId="ADAL" clId="{B34AB3C1-34DA-47F7-ACE1-6ED0E691F19C}" dt="2026-04-27T01:57:48.532" v="84" actId="20577"/>
        <pc:sldMkLst>
          <pc:docMk/>
          <pc:sldMk cId="3359476043" sldId="260"/>
        </pc:sldMkLst>
      </pc:sldChg>
      <pc:sldChg chg="modNotesTx">
        <pc:chgData name="Stanley Smellie" userId="a4a7c517-9853-490e-956d-f14b6782b82f" providerId="ADAL" clId="{B34AB3C1-34DA-47F7-ACE1-6ED0E691F19C}" dt="2026-04-27T01:46:43.289" v="41" actId="20577"/>
        <pc:sldMkLst>
          <pc:docMk/>
          <pc:sldMk cId="388115977" sldId="261"/>
        </pc:sldMkLst>
      </pc:sldChg>
      <pc:sldChg chg="addSp delSp modSp mod modNotesTx">
        <pc:chgData name="Stanley Smellie" userId="a4a7c517-9853-490e-956d-f14b6782b82f" providerId="ADAL" clId="{B34AB3C1-34DA-47F7-ACE1-6ED0E691F19C}" dt="2026-04-27T01:57:44.228" v="82" actId="1076"/>
        <pc:sldMkLst>
          <pc:docMk/>
          <pc:sldMk cId="1914352603" sldId="272"/>
        </pc:sldMkLst>
        <pc:spChg chg="mod">
          <ac:chgData name="Stanley Smellie" userId="a4a7c517-9853-490e-956d-f14b6782b82f" providerId="ADAL" clId="{B34AB3C1-34DA-47F7-ACE1-6ED0E691F19C}" dt="2026-04-27T01:57:44.228" v="82" actId="1076"/>
          <ac:spMkLst>
            <pc:docMk/>
            <pc:sldMk cId="1914352603" sldId="272"/>
            <ac:spMk id="6" creationId="{C7856D83-87C3-E679-988E-9E0A87F76F1C}"/>
          </ac:spMkLst>
        </pc:spChg>
        <pc:spChg chg="add del">
          <ac:chgData name="Stanley Smellie" userId="a4a7c517-9853-490e-956d-f14b6782b82f" providerId="ADAL" clId="{B34AB3C1-34DA-47F7-ACE1-6ED0E691F19C}" dt="2026-04-26T13:12:07.871" v="1" actId="22"/>
          <ac:spMkLst>
            <pc:docMk/>
            <pc:sldMk cId="1914352603" sldId="272"/>
            <ac:spMk id="8" creationId="{64220A29-CE95-6531-06E0-684612904C44}"/>
          </ac:spMkLst>
        </pc:spChg>
      </pc:sldChg>
      <pc:sldChg chg="modNotesTx">
        <pc:chgData name="Stanley Smellie" userId="a4a7c517-9853-490e-956d-f14b6782b82f" providerId="ADAL" clId="{B34AB3C1-34DA-47F7-ACE1-6ED0E691F19C}" dt="2026-04-27T01:48:04.568" v="49" actId="20577"/>
        <pc:sldMkLst>
          <pc:docMk/>
          <pc:sldMk cId="3690440878" sldId="277"/>
        </pc:sldMkLst>
      </pc:sldChg>
      <pc:sldChg chg="modAnim modNotesTx">
        <pc:chgData name="Stanley Smellie" userId="a4a7c517-9853-490e-956d-f14b6782b82f" providerId="ADAL" clId="{B34AB3C1-34DA-47F7-ACE1-6ED0E691F19C}" dt="2026-04-27T02:14:13.456" v="85"/>
        <pc:sldMkLst>
          <pc:docMk/>
          <pc:sldMk cId="2403841947" sldId="287"/>
        </pc:sldMkLst>
      </pc:sldChg>
      <pc:sldChg chg="modNotesTx">
        <pc:chgData name="Stanley Smellie" userId="a4a7c517-9853-490e-956d-f14b6782b82f" providerId="ADAL" clId="{B34AB3C1-34DA-47F7-ACE1-6ED0E691F19C}" dt="2026-04-27T01:47:37.266" v="46" actId="20577"/>
        <pc:sldMkLst>
          <pc:docMk/>
          <pc:sldMk cId="1089920079" sldId="292"/>
        </pc:sldMkLst>
      </pc:sldChg>
      <pc:sldChg chg="modNotesTx">
        <pc:chgData name="Stanley Smellie" userId="a4a7c517-9853-490e-956d-f14b6782b82f" providerId="ADAL" clId="{B34AB3C1-34DA-47F7-ACE1-6ED0E691F19C}" dt="2026-04-27T01:48:41.521" v="53" actId="20577"/>
        <pc:sldMkLst>
          <pc:docMk/>
          <pc:sldMk cId="2076143400" sldId="293"/>
        </pc:sldMkLst>
      </pc:sldChg>
      <pc:sldChg chg="modNotesTx">
        <pc:chgData name="Stanley Smellie" userId="a4a7c517-9853-490e-956d-f14b6782b82f" providerId="ADAL" clId="{B34AB3C1-34DA-47F7-ACE1-6ED0E691F19C}" dt="2026-04-27T01:52:55.998" v="79" actId="20577"/>
        <pc:sldMkLst>
          <pc:docMk/>
          <pc:sldMk cId="2320456480" sldId="305"/>
        </pc:sldMkLst>
      </pc:sldChg>
      <pc:sldChg chg="modNotesTx">
        <pc:chgData name="Stanley Smellie" userId="a4a7c517-9853-490e-956d-f14b6782b82f" providerId="ADAL" clId="{B34AB3C1-34DA-47F7-ACE1-6ED0E691F19C}" dt="2026-04-27T01:52:12.917" v="76" actId="20577"/>
        <pc:sldMkLst>
          <pc:docMk/>
          <pc:sldMk cId="1609315085" sldId="306"/>
        </pc:sldMkLst>
      </pc:sldChg>
      <pc:sldChg chg="modNotesTx">
        <pc:chgData name="Stanley Smellie" userId="a4a7c517-9853-490e-956d-f14b6782b82f" providerId="ADAL" clId="{B34AB3C1-34DA-47F7-ACE1-6ED0E691F19C}" dt="2026-04-27T01:50:02.466" v="63" actId="20577"/>
        <pc:sldMkLst>
          <pc:docMk/>
          <pc:sldMk cId="1333780152" sldId="309"/>
        </pc:sldMkLst>
      </pc:sldChg>
      <pc:sldChg chg="modNotesTx">
        <pc:chgData name="Stanley Smellie" userId="a4a7c517-9853-490e-956d-f14b6782b82f" providerId="ADAL" clId="{B34AB3C1-34DA-47F7-ACE1-6ED0E691F19C}" dt="2026-04-27T01:50:34.228" v="66" actId="20577"/>
        <pc:sldMkLst>
          <pc:docMk/>
          <pc:sldMk cId="1180993348" sldId="310"/>
        </pc:sldMkLst>
      </pc:sldChg>
      <pc:sldChg chg="modNotesTx">
        <pc:chgData name="Stanley Smellie" userId="a4a7c517-9853-490e-956d-f14b6782b82f" providerId="ADAL" clId="{B34AB3C1-34DA-47F7-ACE1-6ED0E691F19C}" dt="2026-04-27T01:51:29.889" v="72" actId="20577"/>
        <pc:sldMkLst>
          <pc:docMk/>
          <pc:sldMk cId="1839305173" sldId="311"/>
        </pc:sldMkLst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AF4E19-A68D-4533-9C1B-67FB39EA056A}" type="doc">
      <dgm:prSet loTypeId="urn:microsoft.com/office/officeart/2005/8/layout/matrix3" loCatId="matrix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D809A76-2EAA-47DF-8B7A-C88FC5C2302E}">
      <dgm:prSet custT="1"/>
      <dgm:spPr>
        <a:ln w="28575">
          <a:solidFill>
            <a:schemeClr val="bg1"/>
          </a:solidFill>
        </a:ln>
      </dgm:spPr>
      <dgm:t>
        <a:bodyPr/>
        <a:lstStyle/>
        <a:p>
          <a:pPr algn="ctr">
            <a:buNone/>
          </a:pPr>
          <a:r>
            <a:rPr lang="en-JM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Equity &amp; Cost Neutrality</a:t>
          </a:r>
        </a:p>
      </dgm:t>
    </dgm:pt>
    <dgm:pt modelId="{C0D21EDC-2ADC-485A-AC87-7A107FE4C928}" type="parTrans" cxnId="{CA932FDF-C88A-453B-9355-EAAF22DEDD21}">
      <dgm:prSet/>
      <dgm:spPr/>
      <dgm:t>
        <a:bodyPr/>
        <a:lstStyle/>
        <a:p>
          <a:endParaRPr lang="en-JM"/>
        </a:p>
      </dgm:t>
    </dgm:pt>
    <dgm:pt modelId="{5E6B5E27-CACD-4C32-B1F6-223BFA5FA175}" type="sibTrans" cxnId="{CA932FDF-C88A-453B-9355-EAAF22DEDD21}">
      <dgm:prSet/>
      <dgm:spPr/>
      <dgm:t>
        <a:bodyPr/>
        <a:lstStyle/>
        <a:p>
          <a:endParaRPr lang="en-JM"/>
        </a:p>
      </dgm:t>
    </dgm:pt>
    <dgm:pt modelId="{F8D70F3D-1ACA-40B6-93BD-AC02C1DB206E}">
      <dgm:prSet custT="1"/>
      <dgm:spPr>
        <a:ln w="28575">
          <a:solidFill>
            <a:schemeClr val="bg1"/>
          </a:solidFill>
        </a:ln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Wheeling must not burden non-participants</a:t>
          </a:r>
        </a:p>
      </dgm:t>
    </dgm:pt>
    <dgm:pt modelId="{95F7E12D-479C-404F-A2D9-D8B54A1FA027}" type="parTrans" cxnId="{B9FA7479-4B74-4064-BEEA-6298CDB3CD09}">
      <dgm:prSet/>
      <dgm:spPr/>
      <dgm:t>
        <a:bodyPr/>
        <a:lstStyle/>
        <a:p>
          <a:endParaRPr lang="en-JM"/>
        </a:p>
      </dgm:t>
    </dgm:pt>
    <dgm:pt modelId="{9957180A-548B-4357-ABE1-13633C5BE587}" type="sibTrans" cxnId="{B9FA7479-4B74-4064-BEEA-6298CDB3CD09}">
      <dgm:prSet/>
      <dgm:spPr/>
      <dgm:t>
        <a:bodyPr/>
        <a:lstStyle/>
        <a:p>
          <a:endParaRPr lang="en-JM"/>
        </a:p>
      </dgm:t>
    </dgm:pt>
    <dgm:pt modelId="{AB902FAF-E74C-4DF0-AB32-AD9AD680E458}">
      <dgm:prSet custT="1"/>
      <dgm:spPr>
        <a:ln w="12700">
          <a:solidFill>
            <a:schemeClr val="bg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Fair Access</a:t>
          </a:r>
        </a:p>
      </dgm:t>
    </dgm:pt>
    <dgm:pt modelId="{CF5AB2F1-4B11-4C76-97AB-9C6E01D004F1}" type="parTrans" cxnId="{226E8D67-9453-4CF1-841B-7BD53514D30C}">
      <dgm:prSet/>
      <dgm:spPr/>
      <dgm:t>
        <a:bodyPr/>
        <a:lstStyle/>
        <a:p>
          <a:endParaRPr lang="en-JM"/>
        </a:p>
      </dgm:t>
    </dgm:pt>
    <dgm:pt modelId="{C81B6638-7E6C-4CC1-8B21-243A2586BB22}" type="sibTrans" cxnId="{226E8D67-9453-4CF1-841B-7BD53514D30C}">
      <dgm:prSet/>
      <dgm:spPr/>
      <dgm:t>
        <a:bodyPr/>
        <a:lstStyle/>
        <a:p>
          <a:endParaRPr lang="en-JM"/>
        </a:p>
      </dgm:t>
    </dgm:pt>
    <dgm:pt modelId="{1A69168C-F20B-4B4D-848A-A5DCD47C9A4C}">
      <dgm:prSet custT="1"/>
      <dgm:spPr>
        <a:ln w="12700">
          <a:solidFill>
            <a:schemeClr val="bg1"/>
          </a:solidFill>
        </a:ln>
      </dgm:spPr>
      <dgm:t>
        <a:bodyPr/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Non-discriminatory access reinforced by Licence</a:t>
          </a:r>
        </a:p>
      </dgm:t>
    </dgm:pt>
    <dgm:pt modelId="{57C16397-1426-4106-B50A-C1BB5FE8CE58}" type="parTrans" cxnId="{7801DD36-D65D-4E40-B2E1-43610380F30D}">
      <dgm:prSet/>
      <dgm:spPr/>
      <dgm:t>
        <a:bodyPr/>
        <a:lstStyle/>
        <a:p>
          <a:endParaRPr lang="en-JM"/>
        </a:p>
      </dgm:t>
    </dgm:pt>
    <dgm:pt modelId="{1F303D2B-D35C-4328-ADC3-D9500BAFEA2D}" type="sibTrans" cxnId="{7801DD36-D65D-4E40-B2E1-43610380F30D}">
      <dgm:prSet/>
      <dgm:spPr/>
      <dgm:t>
        <a:bodyPr/>
        <a:lstStyle/>
        <a:p>
          <a:endParaRPr lang="en-JM"/>
        </a:p>
      </dgm:t>
    </dgm:pt>
    <dgm:pt modelId="{97CF7E4E-6DAA-4323-AAAC-E5F5D42BEB89}">
      <dgm:prSet custT="1"/>
      <dgm:spPr>
        <a:ln w="12700">
          <a:solidFill>
            <a:schemeClr val="bg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Financial Viability</a:t>
          </a:r>
        </a:p>
      </dgm:t>
    </dgm:pt>
    <dgm:pt modelId="{D25656B0-F3B5-46E2-B4EA-91A5AB73CD7B}" type="parTrans" cxnId="{5D01B0E3-24C2-4352-A097-01497F7B9A22}">
      <dgm:prSet/>
      <dgm:spPr/>
      <dgm:t>
        <a:bodyPr/>
        <a:lstStyle/>
        <a:p>
          <a:endParaRPr lang="en-JM"/>
        </a:p>
      </dgm:t>
    </dgm:pt>
    <dgm:pt modelId="{A81E6070-60CA-40DD-8CD5-C24DE2969CF3}" type="sibTrans" cxnId="{5D01B0E3-24C2-4352-A097-01497F7B9A22}">
      <dgm:prSet/>
      <dgm:spPr/>
      <dgm:t>
        <a:bodyPr/>
        <a:lstStyle/>
        <a:p>
          <a:endParaRPr lang="en-JM"/>
        </a:p>
      </dgm:t>
    </dgm:pt>
    <dgm:pt modelId="{F102C4D6-A3C2-40A9-8944-C3F49B7EF88D}">
      <dgm:prSet custT="1"/>
      <dgm:spPr>
        <a:ln w="12700">
          <a:solidFill>
            <a:schemeClr val="bg1"/>
          </a:solidFill>
        </a:ln>
      </dgm:spPr>
      <dgm:t>
        <a:bodyPr/>
        <a:lstStyle/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JM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Safeguard utility revenue stability</a:t>
          </a:r>
        </a:p>
      </dgm:t>
    </dgm:pt>
    <dgm:pt modelId="{EE984F28-D5AA-4470-B9D1-0911DCB948FB}" type="parTrans" cxnId="{0BFA8D4E-3DC9-4B46-84FA-442172556C04}">
      <dgm:prSet/>
      <dgm:spPr/>
      <dgm:t>
        <a:bodyPr/>
        <a:lstStyle/>
        <a:p>
          <a:endParaRPr lang="en-JM"/>
        </a:p>
      </dgm:t>
    </dgm:pt>
    <dgm:pt modelId="{D2717C5F-F9A7-47E2-8B23-2C80A15AA359}" type="sibTrans" cxnId="{0BFA8D4E-3DC9-4B46-84FA-442172556C04}">
      <dgm:prSet/>
      <dgm:spPr/>
      <dgm:t>
        <a:bodyPr/>
        <a:lstStyle/>
        <a:p>
          <a:endParaRPr lang="en-JM"/>
        </a:p>
      </dgm:t>
    </dgm:pt>
    <dgm:pt modelId="{A5E29A66-CAB6-471E-9AD6-D3D214689BC1}">
      <dgm:prSet custT="1"/>
      <dgm:spPr>
        <a:ln w="12700">
          <a:solidFill>
            <a:schemeClr val="bg1"/>
          </a:solidFill>
        </a:ln>
      </dgm:spPr>
      <dgm:t>
        <a:bodyPr/>
        <a:lstStyle/>
        <a:p>
          <a:pPr marL="114300" marR="0" lvl="1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JM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OUR-determined system charges</a:t>
          </a:r>
        </a:p>
      </dgm:t>
    </dgm:pt>
    <dgm:pt modelId="{6948BCAA-AB4D-47EE-BEF7-0092717F51EC}" type="parTrans" cxnId="{4A4A9B73-B000-489E-BCEA-4445665E3648}">
      <dgm:prSet/>
      <dgm:spPr/>
      <dgm:t>
        <a:bodyPr/>
        <a:lstStyle/>
        <a:p>
          <a:endParaRPr lang="en-JM"/>
        </a:p>
      </dgm:t>
    </dgm:pt>
    <dgm:pt modelId="{3A8D28C6-7273-4DA0-BD98-63921C5AF265}" type="sibTrans" cxnId="{4A4A9B73-B000-489E-BCEA-4445665E3648}">
      <dgm:prSet/>
      <dgm:spPr/>
      <dgm:t>
        <a:bodyPr/>
        <a:lstStyle/>
        <a:p>
          <a:endParaRPr lang="en-JM"/>
        </a:p>
      </dgm:t>
    </dgm:pt>
    <dgm:pt modelId="{594ACD24-62C2-4CF1-88D3-B816CBDB4191}">
      <dgm:prSet custT="1"/>
      <dgm:spPr>
        <a:ln w="12700">
          <a:solidFill>
            <a:schemeClr val="bg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Operational Integrity</a:t>
          </a:r>
        </a:p>
      </dgm:t>
    </dgm:pt>
    <dgm:pt modelId="{F64EF107-CC64-484D-9E04-39D6EAB7FBBA}" type="parTrans" cxnId="{9E78724D-C6E7-4821-A7BB-EE88168345C7}">
      <dgm:prSet/>
      <dgm:spPr/>
      <dgm:t>
        <a:bodyPr/>
        <a:lstStyle/>
        <a:p>
          <a:endParaRPr lang="en-JM"/>
        </a:p>
      </dgm:t>
    </dgm:pt>
    <dgm:pt modelId="{205D0D96-3DDF-459A-ABC1-3DE55C6BEE24}" type="sibTrans" cxnId="{9E78724D-C6E7-4821-A7BB-EE88168345C7}">
      <dgm:prSet/>
      <dgm:spPr/>
      <dgm:t>
        <a:bodyPr/>
        <a:lstStyle/>
        <a:p>
          <a:endParaRPr lang="en-JM"/>
        </a:p>
      </dgm:t>
    </dgm:pt>
    <dgm:pt modelId="{FBAE826F-3A70-4FCB-8C82-1C25B8435AF1}">
      <dgm:prSet custT="1"/>
      <dgm:spPr>
        <a:ln w="12700">
          <a:solidFill>
            <a:schemeClr val="bg1"/>
          </a:solidFill>
        </a:ln>
      </dgm:spPr>
      <dgm:t>
        <a:bodyPr/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Real-time metering &amp; *DERMS</a:t>
          </a:r>
        </a:p>
      </dgm:t>
    </dgm:pt>
    <dgm:pt modelId="{50C9F3A3-3853-4E32-A76B-3CD0FC302CE4}" type="parTrans" cxnId="{BEFDFEB2-158C-43CC-B855-C65CDFE88DBC}">
      <dgm:prSet/>
      <dgm:spPr/>
      <dgm:t>
        <a:bodyPr/>
        <a:lstStyle/>
        <a:p>
          <a:endParaRPr lang="en-JM"/>
        </a:p>
      </dgm:t>
    </dgm:pt>
    <dgm:pt modelId="{DE92A328-FA12-4F49-A93C-3EFAE842CF2A}" type="sibTrans" cxnId="{BEFDFEB2-158C-43CC-B855-C65CDFE88DBC}">
      <dgm:prSet/>
      <dgm:spPr/>
      <dgm:t>
        <a:bodyPr/>
        <a:lstStyle/>
        <a:p>
          <a:endParaRPr lang="en-JM"/>
        </a:p>
      </dgm:t>
    </dgm:pt>
    <dgm:pt modelId="{6179BCA4-58BB-49C4-AA94-182247E23795}">
      <dgm:prSet custT="1"/>
      <dgm:spPr>
        <a:ln w="12700">
          <a:solidFill>
            <a:schemeClr val="bg1"/>
          </a:solidFill>
        </a:ln>
      </dgm:spPr>
      <dgm:t>
        <a:bodyPr/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JM" sz="1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Curtailment protocols &amp; firm capacity</a:t>
          </a:r>
        </a:p>
      </dgm:t>
    </dgm:pt>
    <dgm:pt modelId="{E2723F2C-4323-49F8-978C-C0B6E75F16A8}" type="parTrans" cxnId="{011EE170-4C59-4D63-AD87-6D63A8F95645}">
      <dgm:prSet/>
      <dgm:spPr/>
      <dgm:t>
        <a:bodyPr/>
        <a:lstStyle/>
        <a:p>
          <a:endParaRPr lang="en-JM"/>
        </a:p>
      </dgm:t>
    </dgm:pt>
    <dgm:pt modelId="{D14C12E7-4927-4E94-8872-EDE0318BC1DD}" type="sibTrans" cxnId="{011EE170-4C59-4D63-AD87-6D63A8F95645}">
      <dgm:prSet/>
      <dgm:spPr/>
      <dgm:t>
        <a:bodyPr/>
        <a:lstStyle/>
        <a:p>
          <a:endParaRPr lang="en-JM"/>
        </a:p>
      </dgm:t>
    </dgm:pt>
    <dgm:pt modelId="{DA3088D4-C8B9-4064-BAC8-3E77AB1AE086}">
      <dgm:prSet custT="1"/>
      <dgm:spPr>
        <a:ln w="28575">
          <a:solidFill>
            <a:schemeClr val="bg1"/>
          </a:solidFill>
        </a:ln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cross-subsidization across customer classes</a:t>
          </a:r>
        </a:p>
      </dgm:t>
    </dgm:pt>
    <dgm:pt modelId="{458AFA25-30A2-4FFE-9C42-AE16FD8851EE}" type="parTrans" cxnId="{7A5F45DC-121B-402D-9EBF-511FBA6539D3}">
      <dgm:prSet/>
      <dgm:spPr/>
      <dgm:t>
        <a:bodyPr/>
        <a:lstStyle/>
        <a:p>
          <a:endParaRPr lang="en-JM"/>
        </a:p>
      </dgm:t>
    </dgm:pt>
    <dgm:pt modelId="{48FF0774-AC16-413B-8786-7947EE298020}" type="sibTrans" cxnId="{7A5F45DC-121B-402D-9EBF-511FBA6539D3}">
      <dgm:prSet/>
      <dgm:spPr/>
      <dgm:t>
        <a:bodyPr/>
        <a:lstStyle/>
        <a:p>
          <a:endParaRPr lang="en-JM"/>
        </a:p>
      </dgm:t>
    </dgm:pt>
    <dgm:pt modelId="{684B4899-B533-4B0E-BA20-B6A9918BB151}">
      <dgm:prSet custT="1"/>
      <dgm:spPr>
        <a:ln w="12700">
          <a:solidFill>
            <a:schemeClr val="bg1"/>
          </a:solidFill>
        </a:ln>
      </dgm:spPr>
      <dgm:t>
        <a:bodyPr/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Access governed by regulatory conditions</a:t>
          </a:r>
        </a:p>
      </dgm:t>
    </dgm:pt>
    <dgm:pt modelId="{B6C427FC-0C09-4098-965B-90269A556155}" type="parTrans" cxnId="{595CAA2A-7F0B-4BB3-B2A5-640812F15E97}">
      <dgm:prSet/>
      <dgm:spPr/>
      <dgm:t>
        <a:bodyPr/>
        <a:lstStyle/>
        <a:p>
          <a:endParaRPr lang="en-JM"/>
        </a:p>
      </dgm:t>
    </dgm:pt>
    <dgm:pt modelId="{FD402514-B1A9-4D11-AFBD-A205184C2125}" type="sibTrans" cxnId="{595CAA2A-7F0B-4BB3-B2A5-640812F15E97}">
      <dgm:prSet/>
      <dgm:spPr/>
      <dgm:t>
        <a:bodyPr/>
        <a:lstStyle/>
        <a:p>
          <a:endParaRPr lang="en-JM"/>
        </a:p>
      </dgm:t>
    </dgm:pt>
    <dgm:pt modelId="{FD2BA60C-39FC-404B-A1BB-532C8311F10B}" type="pres">
      <dgm:prSet presAssocID="{7DAF4E19-A68D-4533-9C1B-67FB39EA056A}" presName="matrix" presStyleCnt="0">
        <dgm:presLayoutVars>
          <dgm:chMax val="1"/>
          <dgm:dir/>
          <dgm:resizeHandles val="exact"/>
        </dgm:presLayoutVars>
      </dgm:prSet>
      <dgm:spPr/>
    </dgm:pt>
    <dgm:pt modelId="{EC6447F2-8952-4EE6-BC32-E08123FD6927}" type="pres">
      <dgm:prSet presAssocID="{7DAF4E19-A68D-4533-9C1B-67FB39EA056A}" presName="diamond" presStyleLbl="bgShp" presStyleIdx="0" presStyleCnt="1" custLinFactNeighborX="-674" custLinFactNeighborY="0"/>
      <dgm:spPr>
        <a:solidFill>
          <a:schemeClr val="bg1">
            <a:lumMod val="75000"/>
            <a:alpha val="25098"/>
          </a:schemeClr>
        </a:solidFill>
        <a:ln w="76200">
          <a:solidFill>
            <a:schemeClr val="tx2">
              <a:lumMod val="50000"/>
              <a:lumOff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E7C6E71-4EFF-4F3A-AF38-8623225F150E}" type="pres">
      <dgm:prSet presAssocID="{7DAF4E19-A68D-4533-9C1B-67FB39EA056A}" presName="quad1" presStyleLbl="node1" presStyleIdx="0" presStyleCnt="4" custScaleX="127074" custLinFactNeighborX="-11280">
        <dgm:presLayoutVars>
          <dgm:chMax val="0"/>
          <dgm:chPref val="0"/>
          <dgm:bulletEnabled val="1"/>
        </dgm:presLayoutVars>
      </dgm:prSet>
      <dgm:spPr/>
    </dgm:pt>
    <dgm:pt modelId="{653A4539-7844-4EF2-B231-DCE7AD52E5FE}" type="pres">
      <dgm:prSet presAssocID="{7DAF4E19-A68D-4533-9C1B-67FB39EA056A}" presName="quad2" presStyleLbl="node1" presStyleIdx="1" presStyleCnt="4" custScaleX="127074" custLinFactNeighborX="11280">
        <dgm:presLayoutVars>
          <dgm:chMax val="0"/>
          <dgm:chPref val="0"/>
          <dgm:bulletEnabled val="1"/>
        </dgm:presLayoutVars>
      </dgm:prSet>
      <dgm:spPr/>
    </dgm:pt>
    <dgm:pt modelId="{11123AD4-64CB-4A27-A621-CBDF2B545997}" type="pres">
      <dgm:prSet presAssocID="{7DAF4E19-A68D-4533-9C1B-67FB39EA056A}" presName="quad3" presStyleLbl="node1" presStyleIdx="2" presStyleCnt="4" custScaleX="127074" custLinFactNeighborX="-11280">
        <dgm:presLayoutVars>
          <dgm:chMax val="0"/>
          <dgm:chPref val="0"/>
          <dgm:bulletEnabled val="1"/>
        </dgm:presLayoutVars>
      </dgm:prSet>
      <dgm:spPr/>
    </dgm:pt>
    <dgm:pt modelId="{0D035AAE-502C-4372-89A8-A136A5880558}" type="pres">
      <dgm:prSet presAssocID="{7DAF4E19-A68D-4533-9C1B-67FB39EA056A}" presName="quad4" presStyleLbl="node1" presStyleIdx="3" presStyleCnt="4" custScaleX="127074" custLinFactNeighborX="11280">
        <dgm:presLayoutVars>
          <dgm:chMax val="0"/>
          <dgm:chPref val="0"/>
          <dgm:bulletEnabled val="1"/>
        </dgm:presLayoutVars>
      </dgm:prSet>
      <dgm:spPr/>
    </dgm:pt>
  </dgm:ptLst>
  <dgm:cxnLst>
    <dgm:cxn modelId="{55EEB505-125D-4079-B1F9-51ABE645E2CF}" type="presOf" srcId="{97CF7E4E-6DAA-4323-AAAC-E5F5D42BEB89}" destId="{11123AD4-64CB-4A27-A621-CBDF2B545997}" srcOrd="0" destOrd="0" presId="urn:microsoft.com/office/officeart/2005/8/layout/matrix3"/>
    <dgm:cxn modelId="{5392150C-A311-4620-BC79-3080E0511647}" type="presOf" srcId="{A5E29A66-CAB6-471E-9AD6-D3D214689BC1}" destId="{11123AD4-64CB-4A27-A621-CBDF2B545997}" srcOrd="0" destOrd="1" presId="urn:microsoft.com/office/officeart/2005/8/layout/matrix3"/>
    <dgm:cxn modelId="{249D910F-8113-4E2D-B2A6-733F0AF56C05}" type="presOf" srcId="{DA3088D4-C8B9-4064-BAC8-3E77AB1AE086}" destId="{6E7C6E71-4EFF-4F3A-AF38-8623225F150E}" srcOrd="0" destOrd="2" presId="urn:microsoft.com/office/officeart/2005/8/layout/matrix3"/>
    <dgm:cxn modelId="{1717C31F-C7AC-4AB5-A527-E8066220A61F}" type="presOf" srcId="{594ACD24-62C2-4CF1-88D3-B816CBDB4191}" destId="{0D035AAE-502C-4372-89A8-A136A5880558}" srcOrd="0" destOrd="0" presId="urn:microsoft.com/office/officeart/2005/8/layout/matrix3"/>
    <dgm:cxn modelId="{96BB0A21-338F-4F52-BBC5-D49AAEA0F053}" type="presOf" srcId="{1A69168C-F20B-4B4D-848A-A5DCD47C9A4C}" destId="{653A4539-7844-4EF2-B231-DCE7AD52E5FE}" srcOrd="0" destOrd="1" presId="urn:microsoft.com/office/officeart/2005/8/layout/matrix3"/>
    <dgm:cxn modelId="{012F9B21-B611-48BD-AB4D-94B88234315C}" type="presOf" srcId="{4D809A76-2EAA-47DF-8B7A-C88FC5C2302E}" destId="{6E7C6E71-4EFF-4F3A-AF38-8623225F150E}" srcOrd="0" destOrd="0" presId="urn:microsoft.com/office/officeart/2005/8/layout/matrix3"/>
    <dgm:cxn modelId="{595CAA2A-7F0B-4BB3-B2A5-640812F15E97}" srcId="{AB902FAF-E74C-4DF0-AB32-AD9AD680E458}" destId="{684B4899-B533-4B0E-BA20-B6A9918BB151}" srcOrd="1" destOrd="0" parTransId="{B6C427FC-0C09-4098-965B-90269A556155}" sibTransId="{FD402514-B1A9-4D11-AFBD-A205184C2125}"/>
    <dgm:cxn modelId="{7801DD36-D65D-4E40-B2E1-43610380F30D}" srcId="{AB902FAF-E74C-4DF0-AB32-AD9AD680E458}" destId="{1A69168C-F20B-4B4D-848A-A5DCD47C9A4C}" srcOrd="0" destOrd="0" parTransId="{57C16397-1426-4106-B50A-C1BB5FE8CE58}" sibTransId="{1F303D2B-D35C-4328-ADC3-D9500BAFEA2D}"/>
    <dgm:cxn modelId="{226E8D67-9453-4CF1-841B-7BD53514D30C}" srcId="{7DAF4E19-A68D-4533-9C1B-67FB39EA056A}" destId="{AB902FAF-E74C-4DF0-AB32-AD9AD680E458}" srcOrd="1" destOrd="0" parTransId="{CF5AB2F1-4B11-4C76-97AB-9C6E01D004F1}" sibTransId="{C81B6638-7E6C-4CC1-8B21-243A2586BB22}"/>
    <dgm:cxn modelId="{9E78724D-C6E7-4821-A7BB-EE88168345C7}" srcId="{7DAF4E19-A68D-4533-9C1B-67FB39EA056A}" destId="{594ACD24-62C2-4CF1-88D3-B816CBDB4191}" srcOrd="3" destOrd="0" parTransId="{F64EF107-CC64-484D-9E04-39D6EAB7FBBA}" sibTransId="{205D0D96-3DDF-459A-ABC1-3DE55C6BEE24}"/>
    <dgm:cxn modelId="{0BFA8D4E-3DC9-4B46-84FA-442172556C04}" srcId="{97CF7E4E-6DAA-4323-AAAC-E5F5D42BEB89}" destId="{F102C4D6-A3C2-40A9-8944-C3F49B7EF88D}" srcOrd="1" destOrd="0" parTransId="{EE984F28-D5AA-4470-B9D1-0911DCB948FB}" sibTransId="{D2717C5F-F9A7-47E2-8B23-2C80A15AA359}"/>
    <dgm:cxn modelId="{1A8F5670-3B20-4FDB-B030-938F08F6134E}" type="presOf" srcId="{684B4899-B533-4B0E-BA20-B6A9918BB151}" destId="{653A4539-7844-4EF2-B231-DCE7AD52E5FE}" srcOrd="0" destOrd="2" presId="urn:microsoft.com/office/officeart/2005/8/layout/matrix3"/>
    <dgm:cxn modelId="{011EE170-4C59-4D63-AD87-6D63A8F95645}" srcId="{594ACD24-62C2-4CF1-88D3-B816CBDB4191}" destId="{6179BCA4-58BB-49C4-AA94-182247E23795}" srcOrd="0" destOrd="0" parTransId="{E2723F2C-4323-49F8-978C-C0B6E75F16A8}" sibTransId="{D14C12E7-4927-4E94-8872-EDE0318BC1DD}"/>
    <dgm:cxn modelId="{5A6D1251-9A1E-4A88-85A1-5C3C3C9FEF51}" type="presOf" srcId="{F8D70F3D-1ACA-40B6-93BD-AC02C1DB206E}" destId="{6E7C6E71-4EFF-4F3A-AF38-8623225F150E}" srcOrd="0" destOrd="1" presId="urn:microsoft.com/office/officeart/2005/8/layout/matrix3"/>
    <dgm:cxn modelId="{4A4A9B73-B000-489E-BCEA-4445665E3648}" srcId="{97CF7E4E-6DAA-4323-AAAC-E5F5D42BEB89}" destId="{A5E29A66-CAB6-471E-9AD6-D3D214689BC1}" srcOrd="0" destOrd="0" parTransId="{6948BCAA-AB4D-47EE-BEF7-0092717F51EC}" sibTransId="{3A8D28C6-7273-4DA0-BD98-63921C5AF265}"/>
    <dgm:cxn modelId="{B9FA7479-4B74-4064-BEEA-6298CDB3CD09}" srcId="{4D809A76-2EAA-47DF-8B7A-C88FC5C2302E}" destId="{F8D70F3D-1ACA-40B6-93BD-AC02C1DB206E}" srcOrd="0" destOrd="0" parTransId="{95F7E12D-479C-404F-A2D9-D8B54A1FA027}" sibTransId="{9957180A-548B-4357-ABE1-13633C5BE587}"/>
    <dgm:cxn modelId="{FB7FB47D-C521-426E-8573-29524202EA6C}" type="presOf" srcId="{6179BCA4-58BB-49C4-AA94-182247E23795}" destId="{0D035AAE-502C-4372-89A8-A136A5880558}" srcOrd="0" destOrd="1" presId="urn:microsoft.com/office/officeart/2005/8/layout/matrix3"/>
    <dgm:cxn modelId="{E502028C-C982-4DE6-B665-7B7FA80C3C7E}" type="presOf" srcId="{7DAF4E19-A68D-4533-9C1B-67FB39EA056A}" destId="{FD2BA60C-39FC-404B-A1BB-532C8311F10B}" srcOrd="0" destOrd="0" presId="urn:microsoft.com/office/officeart/2005/8/layout/matrix3"/>
    <dgm:cxn modelId="{9E2F3FA5-268F-4320-8399-3807EF80A254}" type="presOf" srcId="{AB902FAF-E74C-4DF0-AB32-AD9AD680E458}" destId="{653A4539-7844-4EF2-B231-DCE7AD52E5FE}" srcOrd="0" destOrd="0" presId="urn:microsoft.com/office/officeart/2005/8/layout/matrix3"/>
    <dgm:cxn modelId="{BEFDFEB2-158C-43CC-B855-C65CDFE88DBC}" srcId="{594ACD24-62C2-4CF1-88D3-B816CBDB4191}" destId="{FBAE826F-3A70-4FCB-8C82-1C25B8435AF1}" srcOrd="1" destOrd="0" parTransId="{50C9F3A3-3853-4E32-A76B-3CD0FC302CE4}" sibTransId="{DE92A328-FA12-4F49-A93C-3EFAE842CF2A}"/>
    <dgm:cxn modelId="{7A5F45DC-121B-402D-9EBF-511FBA6539D3}" srcId="{4D809A76-2EAA-47DF-8B7A-C88FC5C2302E}" destId="{DA3088D4-C8B9-4064-BAC8-3E77AB1AE086}" srcOrd="1" destOrd="0" parTransId="{458AFA25-30A2-4FFE-9C42-AE16FD8851EE}" sibTransId="{48FF0774-AC16-413B-8786-7947EE298020}"/>
    <dgm:cxn modelId="{CA932FDF-C88A-453B-9355-EAAF22DEDD21}" srcId="{7DAF4E19-A68D-4533-9C1B-67FB39EA056A}" destId="{4D809A76-2EAA-47DF-8B7A-C88FC5C2302E}" srcOrd="0" destOrd="0" parTransId="{C0D21EDC-2ADC-485A-AC87-7A107FE4C928}" sibTransId="{5E6B5E27-CACD-4C32-B1F6-223BFA5FA175}"/>
    <dgm:cxn modelId="{5D01B0E3-24C2-4352-A097-01497F7B9A22}" srcId="{7DAF4E19-A68D-4533-9C1B-67FB39EA056A}" destId="{97CF7E4E-6DAA-4323-AAAC-E5F5D42BEB89}" srcOrd="2" destOrd="0" parTransId="{D25656B0-F3B5-46E2-B4EA-91A5AB73CD7B}" sibTransId="{A81E6070-60CA-40DD-8CD5-C24DE2969CF3}"/>
    <dgm:cxn modelId="{FECB40ED-532E-4A33-A524-35B0ECCD58E9}" type="presOf" srcId="{F102C4D6-A3C2-40A9-8944-C3F49B7EF88D}" destId="{11123AD4-64CB-4A27-A621-CBDF2B545997}" srcOrd="0" destOrd="2" presId="urn:microsoft.com/office/officeart/2005/8/layout/matrix3"/>
    <dgm:cxn modelId="{93DA12EF-6694-4F69-AE82-FACAEA6EEDBD}" type="presOf" srcId="{FBAE826F-3A70-4FCB-8C82-1C25B8435AF1}" destId="{0D035AAE-502C-4372-89A8-A136A5880558}" srcOrd="0" destOrd="2" presId="urn:microsoft.com/office/officeart/2005/8/layout/matrix3"/>
    <dgm:cxn modelId="{10A16AE8-FB0C-4BF1-8793-D33AA1D0912B}" type="presParOf" srcId="{FD2BA60C-39FC-404B-A1BB-532C8311F10B}" destId="{EC6447F2-8952-4EE6-BC32-E08123FD6927}" srcOrd="0" destOrd="0" presId="urn:microsoft.com/office/officeart/2005/8/layout/matrix3"/>
    <dgm:cxn modelId="{EB8A2500-B358-4DA4-B207-E9AEC3B9737C}" type="presParOf" srcId="{FD2BA60C-39FC-404B-A1BB-532C8311F10B}" destId="{6E7C6E71-4EFF-4F3A-AF38-8623225F150E}" srcOrd="1" destOrd="0" presId="urn:microsoft.com/office/officeart/2005/8/layout/matrix3"/>
    <dgm:cxn modelId="{8130F59E-8F25-442D-B0B4-45A0E65DD4E3}" type="presParOf" srcId="{FD2BA60C-39FC-404B-A1BB-532C8311F10B}" destId="{653A4539-7844-4EF2-B231-DCE7AD52E5FE}" srcOrd="2" destOrd="0" presId="urn:microsoft.com/office/officeart/2005/8/layout/matrix3"/>
    <dgm:cxn modelId="{9A05F092-FC3A-453A-84BE-0D1BF2524C23}" type="presParOf" srcId="{FD2BA60C-39FC-404B-A1BB-532C8311F10B}" destId="{11123AD4-64CB-4A27-A621-CBDF2B545997}" srcOrd="3" destOrd="0" presId="urn:microsoft.com/office/officeart/2005/8/layout/matrix3"/>
    <dgm:cxn modelId="{B9C0662C-871A-4988-B1EE-D095AA35A492}" type="presParOf" srcId="{FD2BA60C-39FC-404B-A1BB-532C8311F10B}" destId="{0D035AAE-502C-4372-89A8-A136A5880558}" srcOrd="4" destOrd="0" presId="urn:microsoft.com/office/officeart/2005/8/layout/matrix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3A29CC-E715-40F6-91C1-53BBB5AF336C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JM"/>
        </a:p>
      </dgm:t>
    </dgm:pt>
    <dgm:pt modelId="{B0DFA29A-3E3E-4AE4-B67D-15A44591FADD}">
      <dgm:prSet phldrT="[Text]" custT="1"/>
      <dgm:spPr/>
      <dgm:t>
        <a:bodyPr/>
        <a:lstStyle/>
        <a:p>
          <a:r>
            <a:rPr lang="en-JM" sz="2000" b="1" dirty="0"/>
            <a:t>Hidden subsidies </a:t>
          </a:r>
          <a:r>
            <a:rPr lang="en-JM" sz="2000" dirty="0"/>
            <a:t>→ consumer backlash</a:t>
          </a:r>
        </a:p>
      </dgm:t>
    </dgm:pt>
    <dgm:pt modelId="{31936297-FE69-48C6-BEC0-8E18C8E6181E}" type="parTrans" cxnId="{E57D334D-BFCF-4B00-931B-43AE79C1DA27}">
      <dgm:prSet/>
      <dgm:spPr/>
      <dgm:t>
        <a:bodyPr/>
        <a:lstStyle/>
        <a:p>
          <a:endParaRPr lang="en-JM"/>
        </a:p>
      </dgm:t>
    </dgm:pt>
    <dgm:pt modelId="{0C4E631F-D6F4-4CB0-9C90-0D37F84DCEFD}" type="sibTrans" cxnId="{E57D334D-BFCF-4B00-931B-43AE79C1DA27}">
      <dgm:prSet/>
      <dgm:spPr/>
      <dgm:t>
        <a:bodyPr/>
        <a:lstStyle/>
        <a:p>
          <a:endParaRPr lang="en-JM"/>
        </a:p>
      </dgm:t>
    </dgm:pt>
    <dgm:pt modelId="{A9DC3727-7C4E-47FA-97FF-6B75F6D0C55D}">
      <dgm:prSet custT="1"/>
      <dgm:spPr/>
      <dgm:t>
        <a:bodyPr/>
        <a:lstStyle/>
        <a:p>
          <a:r>
            <a:rPr lang="en-JM" sz="2000" b="1" dirty="0"/>
            <a:t>Grid instability</a:t>
          </a:r>
          <a:r>
            <a:rPr lang="en-JM" sz="2000" dirty="0"/>
            <a:t>→ reliability threats</a:t>
          </a:r>
          <a:endParaRPr lang="en-JM" sz="2000" b="1" dirty="0"/>
        </a:p>
      </dgm:t>
    </dgm:pt>
    <dgm:pt modelId="{6000F20E-F2B6-4072-A7FB-F1A660845F26}" type="parTrans" cxnId="{173D341D-C9D0-456D-87C3-04E2BEDD155B}">
      <dgm:prSet/>
      <dgm:spPr/>
      <dgm:t>
        <a:bodyPr/>
        <a:lstStyle/>
        <a:p>
          <a:endParaRPr lang="en-JM"/>
        </a:p>
      </dgm:t>
    </dgm:pt>
    <dgm:pt modelId="{17E167C2-E88D-4B55-AAFA-D4204093E807}" type="sibTrans" cxnId="{173D341D-C9D0-456D-87C3-04E2BEDD155B}">
      <dgm:prSet/>
      <dgm:spPr/>
      <dgm:t>
        <a:bodyPr/>
        <a:lstStyle/>
        <a:p>
          <a:endParaRPr lang="en-JM"/>
        </a:p>
      </dgm:t>
    </dgm:pt>
    <dgm:pt modelId="{D38D7C5F-2AA6-40BA-99F7-E8DE2A9D2AC4}">
      <dgm:prSet custT="1"/>
      <dgm:spPr/>
      <dgm:t>
        <a:bodyPr/>
        <a:lstStyle/>
        <a:p>
          <a:r>
            <a:rPr lang="en-JM" sz="2000" b="1"/>
            <a:t>Investor hesitation </a:t>
          </a:r>
          <a:r>
            <a:rPr lang="en-JM" sz="2000"/>
            <a:t>→ stalled self-generation growth</a:t>
          </a:r>
          <a:endParaRPr lang="en-JM" sz="2000" b="1" dirty="0"/>
        </a:p>
      </dgm:t>
    </dgm:pt>
    <dgm:pt modelId="{EDF190AA-61DA-416F-A622-81AFD46105B7}" type="parTrans" cxnId="{45E9C832-B185-4769-8E53-CC685C315BD0}">
      <dgm:prSet/>
      <dgm:spPr/>
      <dgm:t>
        <a:bodyPr/>
        <a:lstStyle/>
        <a:p>
          <a:endParaRPr lang="en-JM"/>
        </a:p>
      </dgm:t>
    </dgm:pt>
    <dgm:pt modelId="{6FEE6A07-37AA-4D21-AA07-A6E4C24882B6}" type="sibTrans" cxnId="{45E9C832-B185-4769-8E53-CC685C315BD0}">
      <dgm:prSet/>
      <dgm:spPr/>
      <dgm:t>
        <a:bodyPr/>
        <a:lstStyle/>
        <a:p>
          <a:endParaRPr lang="en-JM"/>
        </a:p>
      </dgm:t>
    </dgm:pt>
    <dgm:pt modelId="{DD33BB3E-7DAB-4FE1-AE09-599E942D89A7}">
      <dgm:prSet custT="1"/>
      <dgm:spPr/>
      <dgm:t>
        <a:bodyPr/>
        <a:lstStyle/>
        <a:p>
          <a:r>
            <a:rPr lang="en-JM" sz="2000" b="1" dirty="0"/>
            <a:t>Regulatory credibility loss </a:t>
          </a:r>
          <a:r>
            <a:rPr lang="en-JM" sz="2000" dirty="0"/>
            <a:t>→ reduced public trust</a:t>
          </a:r>
          <a:endParaRPr lang="en-JM" sz="2000" b="1" dirty="0"/>
        </a:p>
      </dgm:t>
    </dgm:pt>
    <dgm:pt modelId="{1F3A091B-A864-4AF7-9A42-5E34252E4148}" type="parTrans" cxnId="{763ACB38-4CE2-423C-BC41-140B1A5F5CF0}">
      <dgm:prSet/>
      <dgm:spPr/>
      <dgm:t>
        <a:bodyPr/>
        <a:lstStyle/>
        <a:p>
          <a:endParaRPr lang="en-JM"/>
        </a:p>
      </dgm:t>
    </dgm:pt>
    <dgm:pt modelId="{D760C09E-92ED-4534-9FF9-58EB1F08F25C}" type="sibTrans" cxnId="{763ACB38-4CE2-423C-BC41-140B1A5F5CF0}">
      <dgm:prSet/>
      <dgm:spPr/>
      <dgm:t>
        <a:bodyPr/>
        <a:lstStyle/>
        <a:p>
          <a:endParaRPr lang="en-JM"/>
        </a:p>
      </dgm:t>
    </dgm:pt>
    <dgm:pt modelId="{43B6C6BA-9AD1-4656-9583-282E4BBD9C37}" type="pres">
      <dgm:prSet presAssocID="{BD3A29CC-E715-40F6-91C1-53BBB5AF336C}" presName="Name0" presStyleCnt="0">
        <dgm:presLayoutVars>
          <dgm:chMax val="7"/>
          <dgm:chPref val="7"/>
          <dgm:dir/>
        </dgm:presLayoutVars>
      </dgm:prSet>
      <dgm:spPr/>
    </dgm:pt>
    <dgm:pt modelId="{104B6ED4-48B4-439C-9BE4-8A252CA329B9}" type="pres">
      <dgm:prSet presAssocID="{BD3A29CC-E715-40F6-91C1-53BBB5AF336C}" presName="Name1" presStyleCnt="0"/>
      <dgm:spPr/>
    </dgm:pt>
    <dgm:pt modelId="{EA4A7971-4069-41C9-AF1B-F7A13F8F61BF}" type="pres">
      <dgm:prSet presAssocID="{BD3A29CC-E715-40F6-91C1-53BBB5AF336C}" presName="cycle" presStyleCnt="0"/>
      <dgm:spPr/>
    </dgm:pt>
    <dgm:pt modelId="{DD653F08-5548-4958-B4E8-149B47359500}" type="pres">
      <dgm:prSet presAssocID="{BD3A29CC-E715-40F6-91C1-53BBB5AF336C}" presName="srcNode" presStyleLbl="node1" presStyleIdx="0" presStyleCnt="4"/>
      <dgm:spPr/>
    </dgm:pt>
    <dgm:pt modelId="{C342C31D-992E-44B8-A4B4-808AB14BA5B5}" type="pres">
      <dgm:prSet presAssocID="{BD3A29CC-E715-40F6-91C1-53BBB5AF336C}" presName="conn" presStyleLbl="parChTrans1D2" presStyleIdx="0" presStyleCnt="1"/>
      <dgm:spPr/>
    </dgm:pt>
    <dgm:pt modelId="{68070DC8-104E-4D03-A4D0-9102FDC61F22}" type="pres">
      <dgm:prSet presAssocID="{BD3A29CC-E715-40F6-91C1-53BBB5AF336C}" presName="extraNode" presStyleLbl="node1" presStyleIdx="0" presStyleCnt="4"/>
      <dgm:spPr/>
    </dgm:pt>
    <dgm:pt modelId="{314E65A9-D86E-4D54-86CA-514C304B2738}" type="pres">
      <dgm:prSet presAssocID="{BD3A29CC-E715-40F6-91C1-53BBB5AF336C}" presName="dstNode" presStyleLbl="node1" presStyleIdx="0" presStyleCnt="4"/>
      <dgm:spPr/>
    </dgm:pt>
    <dgm:pt modelId="{622C20F1-BED1-40D1-AD62-0AB39971414D}" type="pres">
      <dgm:prSet presAssocID="{B0DFA29A-3E3E-4AE4-B67D-15A44591FADD}" presName="text_1" presStyleLbl="node1" presStyleIdx="0" presStyleCnt="4">
        <dgm:presLayoutVars>
          <dgm:bulletEnabled val="1"/>
        </dgm:presLayoutVars>
      </dgm:prSet>
      <dgm:spPr/>
    </dgm:pt>
    <dgm:pt modelId="{743434B6-9C93-40D4-A651-B08E6400F7EB}" type="pres">
      <dgm:prSet presAssocID="{B0DFA29A-3E3E-4AE4-B67D-15A44591FADD}" presName="accent_1" presStyleCnt="0"/>
      <dgm:spPr/>
    </dgm:pt>
    <dgm:pt modelId="{7D299E34-CC72-4E4C-82B1-D4EA95D1B5F4}" type="pres">
      <dgm:prSet presAssocID="{B0DFA29A-3E3E-4AE4-B67D-15A44591FADD}" presName="accentRepeatNode" presStyleLbl="solidFgAcc1" presStyleIdx="0" presStyleCnt="4"/>
      <dgm:spPr/>
    </dgm:pt>
    <dgm:pt modelId="{E67E1684-9F98-4C6A-A988-3674C0240C3B}" type="pres">
      <dgm:prSet presAssocID="{A9DC3727-7C4E-47FA-97FF-6B75F6D0C55D}" presName="text_2" presStyleLbl="node1" presStyleIdx="1" presStyleCnt="4">
        <dgm:presLayoutVars>
          <dgm:bulletEnabled val="1"/>
        </dgm:presLayoutVars>
      </dgm:prSet>
      <dgm:spPr/>
    </dgm:pt>
    <dgm:pt modelId="{B7BFC283-5349-4C35-868A-E4D328EDF2FD}" type="pres">
      <dgm:prSet presAssocID="{A9DC3727-7C4E-47FA-97FF-6B75F6D0C55D}" presName="accent_2" presStyleCnt="0"/>
      <dgm:spPr/>
    </dgm:pt>
    <dgm:pt modelId="{698FA5F0-FFCB-4936-AFEB-FA26FEA1B179}" type="pres">
      <dgm:prSet presAssocID="{A9DC3727-7C4E-47FA-97FF-6B75F6D0C55D}" presName="accentRepeatNode" presStyleLbl="solidFgAcc1" presStyleIdx="1" presStyleCnt="4"/>
      <dgm:spPr/>
    </dgm:pt>
    <dgm:pt modelId="{99B09717-FFEF-4200-8229-2B5F248549B8}" type="pres">
      <dgm:prSet presAssocID="{D38D7C5F-2AA6-40BA-99F7-E8DE2A9D2AC4}" presName="text_3" presStyleLbl="node1" presStyleIdx="2" presStyleCnt="4">
        <dgm:presLayoutVars>
          <dgm:bulletEnabled val="1"/>
        </dgm:presLayoutVars>
      </dgm:prSet>
      <dgm:spPr/>
    </dgm:pt>
    <dgm:pt modelId="{56871A0E-34A0-4443-B031-F08092419E90}" type="pres">
      <dgm:prSet presAssocID="{D38D7C5F-2AA6-40BA-99F7-E8DE2A9D2AC4}" presName="accent_3" presStyleCnt="0"/>
      <dgm:spPr/>
    </dgm:pt>
    <dgm:pt modelId="{7C13AEE9-7074-45A3-BF27-5EE48B130AAD}" type="pres">
      <dgm:prSet presAssocID="{D38D7C5F-2AA6-40BA-99F7-E8DE2A9D2AC4}" presName="accentRepeatNode" presStyleLbl="solidFgAcc1" presStyleIdx="2" presStyleCnt="4"/>
      <dgm:spPr/>
    </dgm:pt>
    <dgm:pt modelId="{975A945D-88CC-4C1B-993F-AEB75CBE2CCD}" type="pres">
      <dgm:prSet presAssocID="{DD33BB3E-7DAB-4FE1-AE09-599E942D89A7}" presName="text_4" presStyleLbl="node1" presStyleIdx="3" presStyleCnt="4">
        <dgm:presLayoutVars>
          <dgm:bulletEnabled val="1"/>
        </dgm:presLayoutVars>
      </dgm:prSet>
      <dgm:spPr/>
    </dgm:pt>
    <dgm:pt modelId="{B4B6795E-0DEA-45F1-A9FB-7E8908CFFDD3}" type="pres">
      <dgm:prSet presAssocID="{DD33BB3E-7DAB-4FE1-AE09-599E942D89A7}" presName="accent_4" presStyleCnt="0"/>
      <dgm:spPr/>
    </dgm:pt>
    <dgm:pt modelId="{AF4A96C2-47E5-4BFF-AC4E-5AAAE637E3CB}" type="pres">
      <dgm:prSet presAssocID="{DD33BB3E-7DAB-4FE1-AE09-599E942D89A7}" presName="accentRepeatNode" presStyleLbl="solidFgAcc1" presStyleIdx="3" presStyleCnt="4"/>
      <dgm:spPr/>
    </dgm:pt>
  </dgm:ptLst>
  <dgm:cxnLst>
    <dgm:cxn modelId="{173D341D-C9D0-456D-87C3-04E2BEDD155B}" srcId="{BD3A29CC-E715-40F6-91C1-53BBB5AF336C}" destId="{A9DC3727-7C4E-47FA-97FF-6B75F6D0C55D}" srcOrd="1" destOrd="0" parTransId="{6000F20E-F2B6-4072-A7FB-F1A660845F26}" sibTransId="{17E167C2-E88D-4B55-AAFA-D4204093E807}"/>
    <dgm:cxn modelId="{45E9C832-B185-4769-8E53-CC685C315BD0}" srcId="{BD3A29CC-E715-40F6-91C1-53BBB5AF336C}" destId="{D38D7C5F-2AA6-40BA-99F7-E8DE2A9D2AC4}" srcOrd="2" destOrd="0" parTransId="{EDF190AA-61DA-416F-A622-81AFD46105B7}" sibTransId="{6FEE6A07-37AA-4D21-AA07-A6E4C24882B6}"/>
    <dgm:cxn modelId="{763ACB38-4CE2-423C-BC41-140B1A5F5CF0}" srcId="{BD3A29CC-E715-40F6-91C1-53BBB5AF336C}" destId="{DD33BB3E-7DAB-4FE1-AE09-599E942D89A7}" srcOrd="3" destOrd="0" parTransId="{1F3A091B-A864-4AF7-9A42-5E34252E4148}" sibTransId="{D760C09E-92ED-4534-9FF9-58EB1F08F25C}"/>
    <dgm:cxn modelId="{6B0FEC68-7357-4503-A7D6-BE93D5EBF65C}" type="presOf" srcId="{DD33BB3E-7DAB-4FE1-AE09-599E942D89A7}" destId="{975A945D-88CC-4C1B-993F-AEB75CBE2CCD}" srcOrd="0" destOrd="0" presId="urn:microsoft.com/office/officeart/2008/layout/VerticalCurvedList"/>
    <dgm:cxn modelId="{E57D334D-BFCF-4B00-931B-43AE79C1DA27}" srcId="{BD3A29CC-E715-40F6-91C1-53BBB5AF336C}" destId="{B0DFA29A-3E3E-4AE4-B67D-15A44591FADD}" srcOrd="0" destOrd="0" parTransId="{31936297-FE69-48C6-BEC0-8E18C8E6181E}" sibTransId="{0C4E631F-D6F4-4CB0-9C90-0D37F84DCEFD}"/>
    <dgm:cxn modelId="{D9DA8583-4E23-40DE-B88A-D5275C345755}" type="presOf" srcId="{A9DC3727-7C4E-47FA-97FF-6B75F6D0C55D}" destId="{E67E1684-9F98-4C6A-A988-3674C0240C3B}" srcOrd="0" destOrd="0" presId="urn:microsoft.com/office/officeart/2008/layout/VerticalCurvedList"/>
    <dgm:cxn modelId="{39A27392-F394-4661-B1D8-42F297FBD769}" type="presOf" srcId="{B0DFA29A-3E3E-4AE4-B67D-15A44591FADD}" destId="{622C20F1-BED1-40D1-AD62-0AB39971414D}" srcOrd="0" destOrd="0" presId="urn:microsoft.com/office/officeart/2008/layout/VerticalCurvedList"/>
    <dgm:cxn modelId="{1F060695-A3E7-4640-A79F-31BF4985ACCF}" type="presOf" srcId="{BD3A29CC-E715-40F6-91C1-53BBB5AF336C}" destId="{43B6C6BA-9AD1-4656-9583-282E4BBD9C37}" srcOrd="0" destOrd="0" presId="urn:microsoft.com/office/officeart/2008/layout/VerticalCurvedList"/>
    <dgm:cxn modelId="{A62A0DB1-B946-46F0-BE1D-D247E1898AEC}" type="presOf" srcId="{D38D7C5F-2AA6-40BA-99F7-E8DE2A9D2AC4}" destId="{99B09717-FFEF-4200-8229-2B5F248549B8}" srcOrd="0" destOrd="0" presId="urn:microsoft.com/office/officeart/2008/layout/VerticalCurvedList"/>
    <dgm:cxn modelId="{533FE5F2-493A-4E4F-B4CC-94253897F0E3}" type="presOf" srcId="{0C4E631F-D6F4-4CB0-9C90-0D37F84DCEFD}" destId="{C342C31D-992E-44B8-A4B4-808AB14BA5B5}" srcOrd="0" destOrd="0" presId="urn:microsoft.com/office/officeart/2008/layout/VerticalCurvedList"/>
    <dgm:cxn modelId="{2F3E11AD-F044-413B-8552-77AF3B820CC2}" type="presParOf" srcId="{43B6C6BA-9AD1-4656-9583-282E4BBD9C37}" destId="{104B6ED4-48B4-439C-9BE4-8A252CA329B9}" srcOrd="0" destOrd="0" presId="urn:microsoft.com/office/officeart/2008/layout/VerticalCurvedList"/>
    <dgm:cxn modelId="{8928DAFD-B278-46B9-A19E-816B07505593}" type="presParOf" srcId="{104B6ED4-48B4-439C-9BE4-8A252CA329B9}" destId="{EA4A7971-4069-41C9-AF1B-F7A13F8F61BF}" srcOrd="0" destOrd="0" presId="urn:microsoft.com/office/officeart/2008/layout/VerticalCurvedList"/>
    <dgm:cxn modelId="{714345A4-9A9A-4318-98D1-36CA86823E7D}" type="presParOf" srcId="{EA4A7971-4069-41C9-AF1B-F7A13F8F61BF}" destId="{DD653F08-5548-4958-B4E8-149B47359500}" srcOrd="0" destOrd="0" presId="urn:microsoft.com/office/officeart/2008/layout/VerticalCurvedList"/>
    <dgm:cxn modelId="{BEB9005C-96E2-45D4-8D7F-899D79AFE3EC}" type="presParOf" srcId="{EA4A7971-4069-41C9-AF1B-F7A13F8F61BF}" destId="{C342C31D-992E-44B8-A4B4-808AB14BA5B5}" srcOrd="1" destOrd="0" presId="urn:microsoft.com/office/officeart/2008/layout/VerticalCurvedList"/>
    <dgm:cxn modelId="{941A79A1-B10A-4B51-BF3D-0D11F40DAC96}" type="presParOf" srcId="{EA4A7971-4069-41C9-AF1B-F7A13F8F61BF}" destId="{68070DC8-104E-4D03-A4D0-9102FDC61F22}" srcOrd="2" destOrd="0" presId="urn:microsoft.com/office/officeart/2008/layout/VerticalCurvedList"/>
    <dgm:cxn modelId="{DFCFE265-D722-4A28-B75D-0D1F22351CD1}" type="presParOf" srcId="{EA4A7971-4069-41C9-AF1B-F7A13F8F61BF}" destId="{314E65A9-D86E-4D54-86CA-514C304B2738}" srcOrd="3" destOrd="0" presId="urn:microsoft.com/office/officeart/2008/layout/VerticalCurvedList"/>
    <dgm:cxn modelId="{FC5AF94D-F2B2-45C6-B45F-CF3A36E070CE}" type="presParOf" srcId="{104B6ED4-48B4-439C-9BE4-8A252CA329B9}" destId="{622C20F1-BED1-40D1-AD62-0AB39971414D}" srcOrd="1" destOrd="0" presId="urn:microsoft.com/office/officeart/2008/layout/VerticalCurvedList"/>
    <dgm:cxn modelId="{F0C118BA-8533-48D5-B1A8-A7DB00F3EA8D}" type="presParOf" srcId="{104B6ED4-48B4-439C-9BE4-8A252CA329B9}" destId="{743434B6-9C93-40D4-A651-B08E6400F7EB}" srcOrd="2" destOrd="0" presId="urn:microsoft.com/office/officeart/2008/layout/VerticalCurvedList"/>
    <dgm:cxn modelId="{D2D72D63-E7B2-4AC2-9782-AC0F3A9A408B}" type="presParOf" srcId="{743434B6-9C93-40D4-A651-B08E6400F7EB}" destId="{7D299E34-CC72-4E4C-82B1-D4EA95D1B5F4}" srcOrd="0" destOrd="0" presId="urn:microsoft.com/office/officeart/2008/layout/VerticalCurvedList"/>
    <dgm:cxn modelId="{3E48C109-46B6-4302-8BBA-F554C9A00E2A}" type="presParOf" srcId="{104B6ED4-48B4-439C-9BE4-8A252CA329B9}" destId="{E67E1684-9F98-4C6A-A988-3674C0240C3B}" srcOrd="3" destOrd="0" presId="urn:microsoft.com/office/officeart/2008/layout/VerticalCurvedList"/>
    <dgm:cxn modelId="{2539C1DE-7D62-4307-979F-7E94447E155C}" type="presParOf" srcId="{104B6ED4-48B4-439C-9BE4-8A252CA329B9}" destId="{B7BFC283-5349-4C35-868A-E4D328EDF2FD}" srcOrd="4" destOrd="0" presId="urn:microsoft.com/office/officeart/2008/layout/VerticalCurvedList"/>
    <dgm:cxn modelId="{FFDBDA15-F1D2-4726-9E1A-5465AD60335C}" type="presParOf" srcId="{B7BFC283-5349-4C35-868A-E4D328EDF2FD}" destId="{698FA5F0-FFCB-4936-AFEB-FA26FEA1B179}" srcOrd="0" destOrd="0" presId="urn:microsoft.com/office/officeart/2008/layout/VerticalCurvedList"/>
    <dgm:cxn modelId="{38FD3759-F19B-49C6-B67D-3DE08F524892}" type="presParOf" srcId="{104B6ED4-48B4-439C-9BE4-8A252CA329B9}" destId="{99B09717-FFEF-4200-8229-2B5F248549B8}" srcOrd="5" destOrd="0" presId="urn:microsoft.com/office/officeart/2008/layout/VerticalCurvedList"/>
    <dgm:cxn modelId="{57FDB8B1-1F8D-4A7A-B555-DB95827F22EE}" type="presParOf" srcId="{104B6ED4-48B4-439C-9BE4-8A252CA329B9}" destId="{56871A0E-34A0-4443-B031-F08092419E90}" srcOrd="6" destOrd="0" presId="urn:microsoft.com/office/officeart/2008/layout/VerticalCurvedList"/>
    <dgm:cxn modelId="{3CEDF0B8-AC7C-4363-B02F-3DAAE942A01E}" type="presParOf" srcId="{56871A0E-34A0-4443-B031-F08092419E90}" destId="{7C13AEE9-7074-45A3-BF27-5EE48B130AAD}" srcOrd="0" destOrd="0" presId="urn:microsoft.com/office/officeart/2008/layout/VerticalCurvedList"/>
    <dgm:cxn modelId="{0C04DDF5-6722-4751-A5FA-F8849935AA4F}" type="presParOf" srcId="{104B6ED4-48B4-439C-9BE4-8A252CA329B9}" destId="{975A945D-88CC-4C1B-993F-AEB75CBE2CCD}" srcOrd="7" destOrd="0" presId="urn:microsoft.com/office/officeart/2008/layout/VerticalCurvedList"/>
    <dgm:cxn modelId="{35AA6019-DD5B-4B6C-99EC-3DD7A9128D1C}" type="presParOf" srcId="{104B6ED4-48B4-439C-9BE4-8A252CA329B9}" destId="{B4B6795E-0DEA-45F1-A9FB-7E8908CFFDD3}" srcOrd="8" destOrd="0" presId="urn:microsoft.com/office/officeart/2008/layout/VerticalCurvedList"/>
    <dgm:cxn modelId="{35AE8FEB-2C0A-4FD1-B8F9-1C1D7ADA5145}" type="presParOf" srcId="{B4B6795E-0DEA-45F1-A9FB-7E8908CFFDD3}" destId="{AF4A96C2-47E5-4BFF-AC4E-5AAAE637E3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3A1F9F-8611-4211-81AC-BB9BF0C69570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JM"/>
        </a:p>
      </dgm:t>
    </dgm:pt>
    <dgm:pt modelId="{4F1222C9-CD78-4A55-A2D7-2EEEB29E633F}">
      <dgm:prSet phldrT="[Text]" custT="1"/>
      <dgm:spPr/>
      <dgm:t>
        <a:bodyPr/>
        <a:lstStyle/>
        <a:p>
          <a:pPr>
            <a:buNone/>
          </a:pPr>
          <a:r>
            <a:rPr lang="en-JM" sz="2200" b="1" dirty="0">
              <a:effectLst/>
            </a:rPr>
            <a:t>Phased implementation</a:t>
          </a:r>
        </a:p>
      </dgm:t>
    </dgm:pt>
    <dgm:pt modelId="{56D0A4AD-2303-4044-873D-BD1B3F17AFEB}" type="parTrans" cxnId="{7BB15D19-FA36-4BE9-A9B1-0B5D6A17ECFE}">
      <dgm:prSet/>
      <dgm:spPr/>
      <dgm:t>
        <a:bodyPr/>
        <a:lstStyle/>
        <a:p>
          <a:endParaRPr lang="en-JM"/>
        </a:p>
      </dgm:t>
    </dgm:pt>
    <dgm:pt modelId="{4480990E-53D0-49B1-8EB2-1D4DE955F7F7}" type="sibTrans" cxnId="{7BB15D19-FA36-4BE9-A9B1-0B5D6A17ECFE}">
      <dgm:prSet/>
      <dgm:spPr/>
      <dgm:t>
        <a:bodyPr/>
        <a:lstStyle/>
        <a:p>
          <a:endParaRPr lang="en-JM"/>
        </a:p>
      </dgm:t>
    </dgm:pt>
    <dgm:pt modelId="{83F2FCDB-8826-45F8-BBAE-73270F59E7AB}">
      <dgm:prSet phldrT="[Text]" custT="1"/>
      <dgm:spPr/>
      <dgm:t>
        <a:bodyPr/>
        <a:lstStyle/>
        <a:p>
          <a:pPr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2000" dirty="0"/>
            <a:t>Controlled rollout to manage risk and test assumptions</a:t>
          </a:r>
          <a:endParaRPr lang="en-JM" sz="2000" dirty="0"/>
        </a:p>
      </dgm:t>
    </dgm:pt>
    <dgm:pt modelId="{CF2FB02E-4656-4B76-B2E2-EE14A2D954CC}" type="parTrans" cxnId="{6FE3432F-20F2-4030-8153-94F3D8BABD30}">
      <dgm:prSet/>
      <dgm:spPr/>
      <dgm:t>
        <a:bodyPr/>
        <a:lstStyle/>
        <a:p>
          <a:endParaRPr lang="en-JM"/>
        </a:p>
      </dgm:t>
    </dgm:pt>
    <dgm:pt modelId="{1F9DA2F2-73CC-4CA9-ABD9-C884BF102650}" type="sibTrans" cxnId="{6FE3432F-20F2-4030-8153-94F3D8BABD30}">
      <dgm:prSet/>
      <dgm:spPr/>
      <dgm:t>
        <a:bodyPr/>
        <a:lstStyle/>
        <a:p>
          <a:endParaRPr lang="en-JM"/>
        </a:p>
      </dgm:t>
    </dgm:pt>
    <dgm:pt modelId="{B31CFE9C-FD33-4AF8-83E2-570D81104BEE}">
      <dgm:prSet phldrT="[Text]" custT="1"/>
      <dgm:spPr/>
      <dgm:t>
        <a:bodyPr/>
        <a:lstStyle/>
        <a:p>
          <a:pPr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2000" dirty="0"/>
            <a:t>Early-stage reliance on structured contractual arrangements</a:t>
          </a:r>
          <a:endParaRPr lang="en-JM" sz="2000" dirty="0"/>
        </a:p>
      </dgm:t>
    </dgm:pt>
    <dgm:pt modelId="{51E87473-E4C4-4015-B7E2-A671B4D6EB1B}" type="parTrans" cxnId="{26806E28-050C-44EF-9270-4E47A82D0F64}">
      <dgm:prSet/>
      <dgm:spPr/>
      <dgm:t>
        <a:bodyPr/>
        <a:lstStyle/>
        <a:p>
          <a:endParaRPr lang="en-JM"/>
        </a:p>
      </dgm:t>
    </dgm:pt>
    <dgm:pt modelId="{82EBA949-71B0-4119-B4EF-C6BC06D94590}" type="sibTrans" cxnId="{26806E28-050C-44EF-9270-4E47A82D0F64}">
      <dgm:prSet/>
      <dgm:spPr/>
      <dgm:t>
        <a:bodyPr/>
        <a:lstStyle/>
        <a:p>
          <a:endParaRPr lang="en-JM"/>
        </a:p>
      </dgm:t>
    </dgm:pt>
    <dgm:pt modelId="{5D46438F-CBAB-4DC9-BB30-D784F7E087AC}">
      <dgm:prSet phldrT="[Text]" custT="1"/>
      <dgm:spPr/>
      <dgm:t>
        <a:bodyPr/>
        <a:lstStyle/>
        <a:p>
          <a:pPr>
            <a:buNone/>
          </a:pPr>
          <a:r>
            <a:rPr lang="en-JM" sz="2200" b="1" dirty="0"/>
            <a:t>Iterative refinement</a:t>
          </a:r>
        </a:p>
      </dgm:t>
    </dgm:pt>
    <dgm:pt modelId="{F0F915C9-5611-4FA1-AC42-4EADC27FA3A1}" type="parTrans" cxnId="{0B127B0E-9B41-414E-ABBA-DA6AAEA25A18}">
      <dgm:prSet/>
      <dgm:spPr/>
      <dgm:t>
        <a:bodyPr/>
        <a:lstStyle/>
        <a:p>
          <a:endParaRPr lang="en-JM"/>
        </a:p>
      </dgm:t>
    </dgm:pt>
    <dgm:pt modelId="{58711B86-17F9-43DA-B0F4-40DAFAF7B13F}" type="sibTrans" cxnId="{0B127B0E-9B41-414E-ABBA-DA6AAEA25A18}">
      <dgm:prSet/>
      <dgm:spPr/>
      <dgm:t>
        <a:bodyPr/>
        <a:lstStyle/>
        <a:p>
          <a:endParaRPr lang="en-JM"/>
        </a:p>
      </dgm:t>
    </dgm:pt>
    <dgm:pt modelId="{68105D1F-3515-48C4-824E-AA650BD5CE03}">
      <dgm:prSet phldrT="[Text]" custT="1"/>
      <dgm:spPr/>
      <dgm:t>
        <a:bodyPr/>
        <a:lstStyle/>
        <a:p>
          <a:pPr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2000" dirty="0"/>
            <a:t>Continuous improvement of pricing, access conditions, and operations</a:t>
          </a:r>
          <a:endParaRPr lang="en-JM" sz="2000" dirty="0"/>
        </a:p>
      </dgm:t>
    </dgm:pt>
    <dgm:pt modelId="{55BDEE2A-BF65-4BC1-B3F8-58396F7B258C}" type="parTrans" cxnId="{9F23BDD7-E468-4E52-9646-146E46532B44}">
      <dgm:prSet/>
      <dgm:spPr/>
      <dgm:t>
        <a:bodyPr/>
        <a:lstStyle/>
        <a:p>
          <a:endParaRPr lang="en-JM"/>
        </a:p>
      </dgm:t>
    </dgm:pt>
    <dgm:pt modelId="{35EAF1D4-ECD2-423C-8487-A3B496D6668E}" type="sibTrans" cxnId="{9F23BDD7-E468-4E52-9646-146E46532B44}">
      <dgm:prSet/>
      <dgm:spPr/>
      <dgm:t>
        <a:bodyPr/>
        <a:lstStyle/>
        <a:p>
          <a:endParaRPr lang="en-JM"/>
        </a:p>
      </dgm:t>
    </dgm:pt>
    <dgm:pt modelId="{22EF4AC0-6110-4E08-B7A8-FE0DE1A8A865}">
      <dgm:prSet phldrT="[Text]" custT="1"/>
      <dgm:spPr/>
      <dgm:t>
        <a:bodyPr/>
        <a:lstStyle/>
        <a:p>
          <a:pPr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2000" dirty="0"/>
            <a:t>Regulatory framework evolves while </a:t>
          </a:r>
          <a:r>
            <a:rPr lang="en-US" sz="2000" b="1" dirty="0"/>
            <a:t>contracts provide stability</a:t>
          </a:r>
          <a:endParaRPr lang="en-JM" sz="2000" b="1" dirty="0"/>
        </a:p>
      </dgm:t>
    </dgm:pt>
    <dgm:pt modelId="{080280A5-AA72-464F-BEF5-651DACA55D25}" type="parTrans" cxnId="{35EC2D48-D4CD-46A9-9ED0-5EF3AD4AC4FC}">
      <dgm:prSet/>
      <dgm:spPr/>
      <dgm:t>
        <a:bodyPr/>
        <a:lstStyle/>
        <a:p>
          <a:endParaRPr lang="en-JM"/>
        </a:p>
      </dgm:t>
    </dgm:pt>
    <dgm:pt modelId="{3621BC0B-4D9F-4CAE-B875-603DFB89D635}" type="sibTrans" cxnId="{35EC2D48-D4CD-46A9-9ED0-5EF3AD4AC4FC}">
      <dgm:prSet/>
      <dgm:spPr/>
      <dgm:t>
        <a:bodyPr/>
        <a:lstStyle/>
        <a:p>
          <a:endParaRPr lang="en-JM"/>
        </a:p>
      </dgm:t>
    </dgm:pt>
    <dgm:pt modelId="{BDBC6A20-2B75-42A6-A463-0582BF959ECC}">
      <dgm:prSet phldrT="[Text]" custT="1"/>
      <dgm:spPr/>
      <dgm:t>
        <a:bodyPr/>
        <a:lstStyle/>
        <a:p>
          <a:pPr>
            <a:buNone/>
          </a:pPr>
          <a:r>
            <a:rPr lang="en-JM" sz="2200" b="1" dirty="0"/>
            <a:t>Convergence</a:t>
          </a:r>
        </a:p>
      </dgm:t>
    </dgm:pt>
    <dgm:pt modelId="{76E6F800-0A39-44C2-BEF8-A91758EDFBFF}" type="parTrans" cxnId="{1EEAE6B1-B475-407B-879E-68CB143AC2E7}">
      <dgm:prSet/>
      <dgm:spPr/>
      <dgm:t>
        <a:bodyPr/>
        <a:lstStyle/>
        <a:p>
          <a:endParaRPr lang="en-JM"/>
        </a:p>
      </dgm:t>
    </dgm:pt>
    <dgm:pt modelId="{D70FD71C-E211-46B0-AA07-DF5F7DBE3CFB}" type="sibTrans" cxnId="{1EEAE6B1-B475-407B-879E-68CB143AC2E7}">
      <dgm:prSet/>
      <dgm:spPr/>
      <dgm:t>
        <a:bodyPr/>
        <a:lstStyle/>
        <a:p>
          <a:endParaRPr lang="en-JM"/>
        </a:p>
      </dgm:t>
    </dgm:pt>
    <dgm:pt modelId="{A6966524-2C02-4D1D-B45D-1A4568C9B34C}">
      <dgm:prSet phldrT="[Text]" custT="1"/>
      <dgm:spPr/>
      <dgm:t>
        <a:bodyPr/>
        <a:lstStyle/>
        <a:p>
          <a:pPr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2000" dirty="0"/>
            <a:t>Mature, stable, and scalable framework</a:t>
          </a:r>
          <a:endParaRPr lang="en-JM" sz="2000" dirty="0"/>
        </a:p>
      </dgm:t>
    </dgm:pt>
    <dgm:pt modelId="{918B7784-ED68-4922-8DFA-A20A20056D04}" type="parTrans" cxnId="{4B43E399-3371-4581-96BD-B034EB60321D}">
      <dgm:prSet/>
      <dgm:spPr/>
      <dgm:t>
        <a:bodyPr/>
        <a:lstStyle/>
        <a:p>
          <a:endParaRPr lang="en-JM"/>
        </a:p>
      </dgm:t>
    </dgm:pt>
    <dgm:pt modelId="{5B4F9B0D-819A-42CB-90FF-F3388C7FEF57}" type="sibTrans" cxnId="{4B43E399-3371-4581-96BD-B034EB60321D}">
      <dgm:prSet/>
      <dgm:spPr/>
      <dgm:t>
        <a:bodyPr/>
        <a:lstStyle/>
        <a:p>
          <a:endParaRPr lang="en-JM"/>
        </a:p>
      </dgm:t>
    </dgm:pt>
    <dgm:pt modelId="{BAAB0DF5-C6CF-4983-AA8D-87E52A369DC0}">
      <dgm:prSet phldrT="[Text]" custT="1"/>
      <dgm:spPr/>
      <dgm:t>
        <a:bodyPr/>
        <a:lstStyle/>
        <a:p>
          <a:pPr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JM" sz="2000" dirty="0"/>
            <a:t>Full alignment between:</a:t>
          </a:r>
        </a:p>
      </dgm:t>
    </dgm:pt>
    <dgm:pt modelId="{F6FB3509-D86D-4E5A-AD61-7D4EA40A61C7}" type="parTrans" cxnId="{7A6B7697-0F7C-488C-AA55-4F60B33EFFF3}">
      <dgm:prSet/>
      <dgm:spPr/>
      <dgm:t>
        <a:bodyPr/>
        <a:lstStyle/>
        <a:p>
          <a:endParaRPr lang="en-JM"/>
        </a:p>
      </dgm:t>
    </dgm:pt>
    <dgm:pt modelId="{F9FA9F3F-10A9-4A6C-9BE3-E3106055ADDC}" type="sibTrans" cxnId="{7A6B7697-0F7C-488C-AA55-4F60B33EFFF3}">
      <dgm:prSet/>
      <dgm:spPr/>
      <dgm:t>
        <a:bodyPr/>
        <a:lstStyle/>
        <a:p>
          <a:endParaRPr lang="en-JM"/>
        </a:p>
      </dgm:t>
    </dgm:pt>
    <dgm:pt modelId="{1FD0C27D-67F4-4C12-88BD-BB251B6AEC20}">
      <dgm:prSet phldrT="[Text]" custT="1"/>
      <dgm:spPr/>
      <dgm:t>
        <a:bodyPr/>
        <a:lstStyle/>
        <a:p>
          <a:pPr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JM" sz="2000" dirty="0"/>
            <a:t>Regulations</a:t>
          </a:r>
        </a:p>
      </dgm:t>
    </dgm:pt>
    <dgm:pt modelId="{9B958156-94D7-4783-9C56-3BC2328F2A27}" type="parTrans" cxnId="{14DFBE9A-E0B0-4F92-8190-E8FE08CAE7B9}">
      <dgm:prSet/>
      <dgm:spPr/>
      <dgm:t>
        <a:bodyPr/>
        <a:lstStyle/>
        <a:p>
          <a:endParaRPr lang="en-JM"/>
        </a:p>
      </dgm:t>
    </dgm:pt>
    <dgm:pt modelId="{D0BBEF32-127C-40D0-9535-22958C4FA7EF}" type="sibTrans" cxnId="{14DFBE9A-E0B0-4F92-8190-E8FE08CAE7B9}">
      <dgm:prSet/>
      <dgm:spPr/>
      <dgm:t>
        <a:bodyPr/>
        <a:lstStyle/>
        <a:p>
          <a:endParaRPr lang="en-JM"/>
        </a:p>
      </dgm:t>
    </dgm:pt>
    <dgm:pt modelId="{DE84D565-07BE-4560-8B44-40A4DA6C6CA5}">
      <dgm:prSet phldrT="[Text]" custT="1"/>
      <dgm:spPr/>
      <dgm:t>
        <a:bodyPr/>
        <a:lstStyle/>
        <a:p>
          <a:pPr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JM" sz="2000" dirty="0"/>
            <a:t>Contracts</a:t>
          </a:r>
        </a:p>
      </dgm:t>
    </dgm:pt>
    <dgm:pt modelId="{FECFE1AB-C436-44A1-8D9D-22DCD81EFDD8}" type="parTrans" cxnId="{D8CA7837-8F62-4010-A689-D686211EC3BD}">
      <dgm:prSet/>
      <dgm:spPr/>
      <dgm:t>
        <a:bodyPr/>
        <a:lstStyle/>
        <a:p>
          <a:endParaRPr lang="en-JM"/>
        </a:p>
      </dgm:t>
    </dgm:pt>
    <dgm:pt modelId="{F51FAB44-0D36-4FFC-B5C1-E09C70C21BA6}" type="sibTrans" cxnId="{D8CA7837-8F62-4010-A689-D686211EC3BD}">
      <dgm:prSet/>
      <dgm:spPr/>
      <dgm:t>
        <a:bodyPr/>
        <a:lstStyle/>
        <a:p>
          <a:endParaRPr lang="en-JM"/>
        </a:p>
      </dgm:t>
    </dgm:pt>
    <dgm:pt modelId="{6F30193E-1360-45F1-AD94-836D90909F3B}">
      <dgm:prSet phldrT="[Text]" custT="1"/>
      <dgm:spPr/>
      <dgm:t>
        <a:bodyPr/>
        <a:lstStyle/>
        <a:p>
          <a:pPr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JM" sz="2000" dirty="0"/>
            <a:t>Grid operations</a:t>
          </a:r>
        </a:p>
      </dgm:t>
    </dgm:pt>
    <dgm:pt modelId="{2DFB7E00-60FA-4D20-8DA9-F72F50CF17E4}" type="parTrans" cxnId="{1D0E0A3B-FE69-4551-9A76-E7357FCE2463}">
      <dgm:prSet/>
      <dgm:spPr/>
      <dgm:t>
        <a:bodyPr/>
        <a:lstStyle/>
        <a:p>
          <a:endParaRPr lang="en-JM"/>
        </a:p>
      </dgm:t>
    </dgm:pt>
    <dgm:pt modelId="{816B0481-7EB3-43BD-A215-A90B6D0549F0}" type="sibTrans" cxnId="{1D0E0A3B-FE69-4551-9A76-E7357FCE2463}">
      <dgm:prSet/>
      <dgm:spPr/>
      <dgm:t>
        <a:bodyPr/>
        <a:lstStyle/>
        <a:p>
          <a:endParaRPr lang="en-JM"/>
        </a:p>
      </dgm:t>
    </dgm:pt>
    <dgm:pt modelId="{FBC7F042-89DE-4231-9F4B-2AE297665F28}" type="pres">
      <dgm:prSet presAssocID="{943A1F9F-8611-4211-81AC-BB9BF0C69570}" presName="Name0" presStyleCnt="0">
        <dgm:presLayoutVars>
          <dgm:dir/>
          <dgm:animLvl val="lvl"/>
          <dgm:resizeHandles val="exact"/>
        </dgm:presLayoutVars>
      </dgm:prSet>
      <dgm:spPr/>
    </dgm:pt>
    <dgm:pt modelId="{9DD0C1FE-B9B9-43FF-80C0-789D47DD1A2A}" type="pres">
      <dgm:prSet presAssocID="{4F1222C9-CD78-4A55-A2D7-2EEEB29E633F}" presName="composite" presStyleCnt="0"/>
      <dgm:spPr/>
    </dgm:pt>
    <dgm:pt modelId="{624CB723-37A3-4ECA-B5F0-D9DF449D35A3}" type="pres">
      <dgm:prSet presAssocID="{4F1222C9-CD78-4A55-A2D7-2EEEB29E633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0AF7653-E608-4E6D-908E-4BF24083DAD8}" type="pres">
      <dgm:prSet presAssocID="{4F1222C9-CD78-4A55-A2D7-2EEEB29E633F}" presName="desTx" presStyleLbl="alignAccFollowNode1" presStyleIdx="0" presStyleCnt="3">
        <dgm:presLayoutVars>
          <dgm:bulletEnabled val="1"/>
        </dgm:presLayoutVars>
      </dgm:prSet>
      <dgm:spPr/>
    </dgm:pt>
    <dgm:pt modelId="{1B4CC0F7-EA7B-4F00-BA53-5030B9371A76}" type="pres">
      <dgm:prSet presAssocID="{4480990E-53D0-49B1-8EB2-1D4DE955F7F7}" presName="space" presStyleCnt="0"/>
      <dgm:spPr/>
    </dgm:pt>
    <dgm:pt modelId="{172483AA-7400-46A6-A397-AF847174B79D}" type="pres">
      <dgm:prSet presAssocID="{5D46438F-CBAB-4DC9-BB30-D784F7E087AC}" presName="composite" presStyleCnt="0"/>
      <dgm:spPr/>
    </dgm:pt>
    <dgm:pt modelId="{4CC8A48B-10F1-4CAB-B669-90757327025F}" type="pres">
      <dgm:prSet presAssocID="{5D46438F-CBAB-4DC9-BB30-D784F7E087A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70A5B54-03C9-479A-82F1-12F6CD544E50}" type="pres">
      <dgm:prSet presAssocID="{5D46438F-CBAB-4DC9-BB30-D784F7E087AC}" presName="desTx" presStyleLbl="alignAccFollowNode1" presStyleIdx="1" presStyleCnt="3">
        <dgm:presLayoutVars>
          <dgm:bulletEnabled val="1"/>
        </dgm:presLayoutVars>
      </dgm:prSet>
      <dgm:spPr/>
    </dgm:pt>
    <dgm:pt modelId="{7794263B-968A-4276-B182-E087E71688AD}" type="pres">
      <dgm:prSet presAssocID="{58711B86-17F9-43DA-B0F4-40DAFAF7B13F}" presName="space" presStyleCnt="0"/>
      <dgm:spPr/>
    </dgm:pt>
    <dgm:pt modelId="{AD5FDF3D-98E8-41C8-8213-DF9082F09CA7}" type="pres">
      <dgm:prSet presAssocID="{BDBC6A20-2B75-42A6-A463-0582BF959ECC}" presName="composite" presStyleCnt="0"/>
      <dgm:spPr/>
    </dgm:pt>
    <dgm:pt modelId="{774E22AC-8F89-4E3B-B5FA-601CA65DD14F}" type="pres">
      <dgm:prSet presAssocID="{BDBC6A20-2B75-42A6-A463-0582BF959EC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8BD5477-B77F-4572-91D5-A118FDC3901A}" type="pres">
      <dgm:prSet presAssocID="{BDBC6A20-2B75-42A6-A463-0582BF959EC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3374600-D95A-425C-9629-E80930942A0A}" type="presOf" srcId="{68105D1F-3515-48C4-824E-AA650BD5CE03}" destId="{070A5B54-03C9-479A-82F1-12F6CD544E50}" srcOrd="0" destOrd="0" presId="urn:microsoft.com/office/officeart/2005/8/layout/hList1"/>
    <dgm:cxn modelId="{74AB8209-1BBD-4A0A-BD8D-5E4CDBAE4DA0}" type="presOf" srcId="{83F2FCDB-8826-45F8-BBAE-73270F59E7AB}" destId="{D0AF7653-E608-4E6D-908E-4BF24083DAD8}" srcOrd="0" destOrd="0" presId="urn:microsoft.com/office/officeart/2005/8/layout/hList1"/>
    <dgm:cxn modelId="{0B127B0E-9B41-414E-ABBA-DA6AAEA25A18}" srcId="{943A1F9F-8611-4211-81AC-BB9BF0C69570}" destId="{5D46438F-CBAB-4DC9-BB30-D784F7E087AC}" srcOrd="1" destOrd="0" parTransId="{F0F915C9-5611-4FA1-AC42-4EADC27FA3A1}" sibTransId="{58711B86-17F9-43DA-B0F4-40DAFAF7B13F}"/>
    <dgm:cxn modelId="{E0CB4710-B45C-4FCC-99D4-5678BAE3F1C1}" type="presOf" srcId="{B31CFE9C-FD33-4AF8-83E2-570D81104BEE}" destId="{D0AF7653-E608-4E6D-908E-4BF24083DAD8}" srcOrd="0" destOrd="1" presId="urn:microsoft.com/office/officeart/2005/8/layout/hList1"/>
    <dgm:cxn modelId="{7BB15D19-FA36-4BE9-A9B1-0B5D6A17ECFE}" srcId="{943A1F9F-8611-4211-81AC-BB9BF0C69570}" destId="{4F1222C9-CD78-4A55-A2D7-2EEEB29E633F}" srcOrd="0" destOrd="0" parTransId="{56D0A4AD-2303-4044-873D-BD1B3F17AFEB}" sibTransId="{4480990E-53D0-49B1-8EB2-1D4DE955F7F7}"/>
    <dgm:cxn modelId="{26806E28-050C-44EF-9270-4E47A82D0F64}" srcId="{4F1222C9-CD78-4A55-A2D7-2EEEB29E633F}" destId="{B31CFE9C-FD33-4AF8-83E2-570D81104BEE}" srcOrd="1" destOrd="0" parTransId="{51E87473-E4C4-4015-B7E2-A671B4D6EB1B}" sibTransId="{82EBA949-71B0-4119-B4EF-C6BC06D94590}"/>
    <dgm:cxn modelId="{2B03F62C-8A4F-43F1-B088-DAFDBE64AECE}" type="presOf" srcId="{DE84D565-07BE-4560-8B44-40A4DA6C6CA5}" destId="{08BD5477-B77F-4572-91D5-A118FDC3901A}" srcOrd="0" destOrd="3" presId="urn:microsoft.com/office/officeart/2005/8/layout/hList1"/>
    <dgm:cxn modelId="{6FE3432F-20F2-4030-8153-94F3D8BABD30}" srcId="{4F1222C9-CD78-4A55-A2D7-2EEEB29E633F}" destId="{83F2FCDB-8826-45F8-BBAE-73270F59E7AB}" srcOrd="0" destOrd="0" parTransId="{CF2FB02E-4656-4B76-B2E2-EE14A2D954CC}" sibTransId="{1F9DA2F2-73CC-4CA9-ABD9-C884BF102650}"/>
    <dgm:cxn modelId="{D8CA7837-8F62-4010-A689-D686211EC3BD}" srcId="{BAAB0DF5-C6CF-4983-AA8D-87E52A369DC0}" destId="{DE84D565-07BE-4560-8B44-40A4DA6C6CA5}" srcOrd="1" destOrd="0" parTransId="{FECFE1AB-C436-44A1-8D9D-22DCD81EFDD8}" sibTransId="{F51FAB44-0D36-4FFC-B5C1-E09C70C21BA6}"/>
    <dgm:cxn modelId="{1D0E0A3B-FE69-4551-9A76-E7357FCE2463}" srcId="{BAAB0DF5-C6CF-4983-AA8D-87E52A369DC0}" destId="{6F30193E-1360-45F1-AD94-836D90909F3B}" srcOrd="2" destOrd="0" parTransId="{2DFB7E00-60FA-4D20-8DA9-F72F50CF17E4}" sibTransId="{816B0481-7EB3-43BD-A215-A90B6D0549F0}"/>
    <dgm:cxn modelId="{E593283E-7212-4CE3-B513-53ED5A30F8A5}" type="presOf" srcId="{1FD0C27D-67F4-4C12-88BD-BB251B6AEC20}" destId="{08BD5477-B77F-4572-91D5-A118FDC3901A}" srcOrd="0" destOrd="2" presId="urn:microsoft.com/office/officeart/2005/8/layout/hList1"/>
    <dgm:cxn modelId="{30BAB23F-96EB-4FDD-968D-C5E8D15D54AC}" type="presOf" srcId="{BDBC6A20-2B75-42A6-A463-0582BF959ECC}" destId="{774E22AC-8F89-4E3B-B5FA-601CA65DD14F}" srcOrd="0" destOrd="0" presId="urn:microsoft.com/office/officeart/2005/8/layout/hList1"/>
    <dgm:cxn modelId="{7C6EA25F-271E-4B87-A6E8-135BFA8F100B}" type="presOf" srcId="{22EF4AC0-6110-4E08-B7A8-FE0DE1A8A865}" destId="{070A5B54-03C9-479A-82F1-12F6CD544E50}" srcOrd="0" destOrd="1" presId="urn:microsoft.com/office/officeart/2005/8/layout/hList1"/>
    <dgm:cxn modelId="{73707743-47C8-4BCE-AB00-A3D26EF09CE6}" type="presOf" srcId="{5D46438F-CBAB-4DC9-BB30-D784F7E087AC}" destId="{4CC8A48B-10F1-4CAB-B669-90757327025F}" srcOrd="0" destOrd="0" presId="urn:microsoft.com/office/officeart/2005/8/layout/hList1"/>
    <dgm:cxn modelId="{35EC2D48-D4CD-46A9-9ED0-5EF3AD4AC4FC}" srcId="{5D46438F-CBAB-4DC9-BB30-D784F7E087AC}" destId="{22EF4AC0-6110-4E08-B7A8-FE0DE1A8A865}" srcOrd="1" destOrd="0" parTransId="{080280A5-AA72-464F-BEF5-651DACA55D25}" sibTransId="{3621BC0B-4D9F-4CAE-B875-603DFB89D635}"/>
    <dgm:cxn modelId="{4284937B-C2FE-465A-9A36-FCA4FBAC0523}" type="presOf" srcId="{A6966524-2C02-4D1D-B45D-1A4568C9B34C}" destId="{08BD5477-B77F-4572-91D5-A118FDC3901A}" srcOrd="0" destOrd="0" presId="urn:microsoft.com/office/officeart/2005/8/layout/hList1"/>
    <dgm:cxn modelId="{7A6B7697-0F7C-488C-AA55-4F60B33EFFF3}" srcId="{BDBC6A20-2B75-42A6-A463-0582BF959ECC}" destId="{BAAB0DF5-C6CF-4983-AA8D-87E52A369DC0}" srcOrd="1" destOrd="0" parTransId="{F6FB3509-D86D-4E5A-AD61-7D4EA40A61C7}" sibTransId="{F9FA9F3F-10A9-4A6C-9BE3-E3106055ADDC}"/>
    <dgm:cxn modelId="{4B43E399-3371-4581-96BD-B034EB60321D}" srcId="{BDBC6A20-2B75-42A6-A463-0582BF959ECC}" destId="{A6966524-2C02-4D1D-B45D-1A4568C9B34C}" srcOrd="0" destOrd="0" parTransId="{918B7784-ED68-4922-8DFA-A20A20056D04}" sibTransId="{5B4F9B0D-819A-42CB-90FF-F3388C7FEF57}"/>
    <dgm:cxn modelId="{14DFBE9A-E0B0-4F92-8190-E8FE08CAE7B9}" srcId="{BAAB0DF5-C6CF-4983-AA8D-87E52A369DC0}" destId="{1FD0C27D-67F4-4C12-88BD-BB251B6AEC20}" srcOrd="0" destOrd="0" parTransId="{9B958156-94D7-4783-9C56-3BC2328F2A27}" sibTransId="{D0BBEF32-127C-40D0-9535-22958C4FA7EF}"/>
    <dgm:cxn modelId="{74A409A6-3B73-4BCA-A33F-80E508CE0596}" type="presOf" srcId="{BAAB0DF5-C6CF-4983-AA8D-87E52A369DC0}" destId="{08BD5477-B77F-4572-91D5-A118FDC3901A}" srcOrd="0" destOrd="1" presId="urn:microsoft.com/office/officeart/2005/8/layout/hList1"/>
    <dgm:cxn modelId="{1EEAE6B1-B475-407B-879E-68CB143AC2E7}" srcId="{943A1F9F-8611-4211-81AC-BB9BF0C69570}" destId="{BDBC6A20-2B75-42A6-A463-0582BF959ECC}" srcOrd="2" destOrd="0" parTransId="{76E6F800-0A39-44C2-BEF8-A91758EDFBFF}" sibTransId="{D70FD71C-E211-46B0-AA07-DF5F7DBE3CFB}"/>
    <dgm:cxn modelId="{ADD12AB7-500F-4030-957C-FDB5144D7A96}" type="presOf" srcId="{6F30193E-1360-45F1-AD94-836D90909F3B}" destId="{08BD5477-B77F-4572-91D5-A118FDC3901A}" srcOrd="0" destOrd="4" presId="urn:microsoft.com/office/officeart/2005/8/layout/hList1"/>
    <dgm:cxn modelId="{3BAD25C0-6782-462E-A8AF-77A1EA9E4756}" type="presOf" srcId="{4F1222C9-CD78-4A55-A2D7-2EEEB29E633F}" destId="{624CB723-37A3-4ECA-B5F0-D9DF449D35A3}" srcOrd="0" destOrd="0" presId="urn:microsoft.com/office/officeart/2005/8/layout/hList1"/>
    <dgm:cxn modelId="{C0B865C9-E4AD-441A-BE8E-6BD7B040CE08}" type="presOf" srcId="{943A1F9F-8611-4211-81AC-BB9BF0C69570}" destId="{FBC7F042-89DE-4231-9F4B-2AE297665F28}" srcOrd="0" destOrd="0" presId="urn:microsoft.com/office/officeart/2005/8/layout/hList1"/>
    <dgm:cxn modelId="{9F23BDD7-E468-4E52-9646-146E46532B44}" srcId="{5D46438F-CBAB-4DC9-BB30-D784F7E087AC}" destId="{68105D1F-3515-48C4-824E-AA650BD5CE03}" srcOrd="0" destOrd="0" parTransId="{55BDEE2A-BF65-4BC1-B3F8-58396F7B258C}" sibTransId="{35EAF1D4-ECD2-423C-8487-A3B496D6668E}"/>
    <dgm:cxn modelId="{57570FB2-EEA6-4E02-A9D0-05982DFD8A1A}" type="presParOf" srcId="{FBC7F042-89DE-4231-9F4B-2AE297665F28}" destId="{9DD0C1FE-B9B9-43FF-80C0-789D47DD1A2A}" srcOrd="0" destOrd="0" presId="urn:microsoft.com/office/officeart/2005/8/layout/hList1"/>
    <dgm:cxn modelId="{40872A2D-B67D-42E1-A833-3ACF25FC1A18}" type="presParOf" srcId="{9DD0C1FE-B9B9-43FF-80C0-789D47DD1A2A}" destId="{624CB723-37A3-4ECA-B5F0-D9DF449D35A3}" srcOrd="0" destOrd="0" presId="urn:microsoft.com/office/officeart/2005/8/layout/hList1"/>
    <dgm:cxn modelId="{A3ADB864-8E70-493F-9F8E-258112A53AFE}" type="presParOf" srcId="{9DD0C1FE-B9B9-43FF-80C0-789D47DD1A2A}" destId="{D0AF7653-E608-4E6D-908E-4BF24083DAD8}" srcOrd="1" destOrd="0" presId="urn:microsoft.com/office/officeart/2005/8/layout/hList1"/>
    <dgm:cxn modelId="{7853C358-4D7A-49D4-B36C-211509B70CC9}" type="presParOf" srcId="{FBC7F042-89DE-4231-9F4B-2AE297665F28}" destId="{1B4CC0F7-EA7B-4F00-BA53-5030B9371A76}" srcOrd="1" destOrd="0" presId="urn:microsoft.com/office/officeart/2005/8/layout/hList1"/>
    <dgm:cxn modelId="{CE33B8FE-AFB7-4C8D-93FD-D667DA825635}" type="presParOf" srcId="{FBC7F042-89DE-4231-9F4B-2AE297665F28}" destId="{172483AA-7400-46A6-A397-AF847174B79D}" srcOrd="2" destOrd="0" presId="urn:microsoft.com/office/officeart/2005/8/layout/hList1"/>
    <dgm:cxn modelId="{F0ACE947-E7D7-47CB-B860-C792C7C21210}" type="presParOf" srcId="{172483AA-7400-46A6-A397-AF847174B79D}" destId="{4CC8A48B-10F1-4CAB-B669-90757327025F}" srcOrd="0" destOrd="0" presId="urn:microsoft.com/office/officeart/2005/8/layout/hList1"/>
    <dgm:cxn modelId="{78D8C4AF-6475-40C0-A596-40F851A92D83}" type="presParOf" srcId="{172483AA-7400-46A6-A397-AF847174B79D}" destId="{070A5B54-03C9-479A-82F1-12F6CD544E50}" srcOrd="1" destOrd="0" presId="urn:microsoft.com/office/officeart/2005/8/layout/hList1"/>
    <dgm:cxn modelId="{8BF57D30-E4D2-4DF1-B374-6C31487306A5}" type="presParOf" srcId="{FBC7F042-89DE-4231-9F4B-2AE297665F28}" destId="{7794263B-968A-4276-B182-E087E71688AD}" srcOrd="3" destOrd="0" presId="urn:microsoft.com/office/officeart/2005/8/layout/hList1"/>
    <dgm:cxn modelId="{74D7EEC4-A287-4EEE-868C-68D62B932FB3}" type="presParOf" srcId="{FBC7F042-89DE-4231-9F4B-2AE297665F28}" destId="{AD5FDF3D-98E8-41C8-8213-DF9082F09CA7}" srcOrd="4" destOrd="0" presId="urn:microsoft.com/office/officeart/2005/8/layout/hList1"/>
    <dgm:cxn modelId="{91046DA5-4F1C-4F48-B030-FAE004F414F6}" type="presParOf" srcId="{AD5FDF3D-98E8-41C8-8213-DF9082F09CA7}" destId="{774E22AC-8F89-4E3B-B5FA-601CA65DD14F}" srcOrd="0" destOrd="0" presId="urn:microsoft.com/office/officeart/2005/8/layout/hList1"/>
    <dgm:cxn modelId="{8AE1CAC4-E56D-438A-9411-182E8594DBAA}" type="presParOf" srcId="{AD5FDF3D-98E8-41C8-8213-DF9082F09CA7}" destId="{08BD5477-B77F-4572-91D5-A118FDC3901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945EC9-1E26-4994-9125-7450AAFAB753}" type="doc">
      <dgm:prSet loTypeId="urn:microsoft.com/office/officeart/2005/8/layout/vList4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JM"/>
        </a:p>
      </dgm:t>
    </dgm:pt>
    <dgm:pt modelId="{A15A3EE0-C8F1-4E13-949C-A7C2335B0299}">
      <dgm:prSet phldrT="[Text]" custT="1"/>
      <dgm:spPr/>
      <dgm:t>
        <a:bodyPr/>
        <a:lstStyle/>
        <a:p>
          <a:pPr>
            <a:buNone/>
          </a:pPr>
          <a:r>
            <a:rPr lang="en-US" sz="2000" b="1" dirty="0"/>
            <a:t>Not a blueprint, an illustration:</a:t>
          </a:r>
          <a:endParaRPr lang="en-JM" sz="2000" b="1" dirty="0"/>
        </a:p>
      </dgm:t>
    </dgm:pt>
    <dgm:pt modelId="{9777CA6B-F0E5-45B8-B71F-8DF927753A43}" type="parTrans" cxnId="{2131AE9B-D52C-484F-8235-D34EABDBBA1E}">
      <dgm:prSet/>
      <dgm:spPr/>
      <dgm:t>
        <a:bodyPr/>
        <a:lstStyle/>
        <a:p>
          <a:endParaRPr lang="en-JM"/>
        </a:p>
      </dgm:t>
    </dgm:pt>
    <dgm:pt modelId="{67B0F9BB-3142-47A1-B7E4-73EF9F9F9C07}" type="sibTrans" cxnId="{2131AE9B-D52C-484F-8235-D34EABDBBA1E}">
      <dgm:prSet/>
      <dgm:spPr/>
      <dgm:t>
        <a:bodyPr/>
        <a:lstStyle/>
        <a:p>
          <a:endParaRPr lang="en-JM"/>
        </a:p>
      </dgm:t>
    </dgm:pt>
    <dgm:pt modelId="{F9FD71FB-4A20-401F-9685-4F6B68BF020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Jamaica’s framework reflects its specific system and constraints</a:t>
          </a:r>
          <a:endParaRPr lang="en-JM" sz="2000" dirty="0"/>
        </a:p>
      </dgm:t>
    </dgm:pt>
    <dgm:pt modelId="{096EFC7D-E126-4374-A2B4-72B4A936A450}" type="parTrans" cxnId="{8324679A-CFC9-423A-8257-9BC6AE5E212D}">
      <dgm:prSet/>
      <dgm:spPr/>
      <dgm:t>
        <a:bodyPr/>
        <a:lstStyle/>
        <a:p>
          <a:endParaRPr lang="en-JM"/>
        </a:p>
      </dgm:t>
    </dgm:pt>
    <dgm:pt modelId="{AD832929-FB09-42A1-A6F8-0DF6EF7A4802}" type="sibTrans" cxnId="{8324679A-CFC9-423A-8257-9BC6AE5E212D}">
      <dgm:prSet/>
      <dgm:spPr/>
      <dgm:t>
        <a:bodyPr/>
        <a:lstStyle/>
        <a:p>
          <a:endParaRPr lang="en-JM"/>
        </a:p>
      </dgm:t>
    </dgm:pt>
    <dgm:pt modelId="{26DD7716-54D3-4DEC-B0B1-E5D8CA53B195}">
      <dgm:prSet phldrT="[Text]" custT="1"/>
      <dgm:spPr/>
      <dgm:t>
        <a:bodyPr/>
        <a:lstStyle/>
        <a:p>
          <a:pPr>
            <a:buNone/>
          </a:pPr>
          <a:r>
            <a:rPr lang="en-JM" sz="2000" b="1" dirty="0"/>
            <a:t>Transferable lessons:</a:t>
          </a:r>
        </a:p>
      </dgm:t>
    </dgm:pt>
    <dgm:pt modelId="{48FB08A5-69F0-4AA1-94B4-0CF98C7EDE2A}" type="parTrans" cxnId="{2E9D654B-30FA-47C3-8844-41B0C576EF7C}">
      <dgm:prSet/>
      <dgm:spPr/>
      <dgm:t>
        <a:bodyPr/>
        <a:lstStyle/>
        <a:p>
          <a:endParaRPr lang="en-JM"/>
        </a:p>
      </dgm:t>
    </dgm:pt>
    <dgm:pt modelId="{5600281C-2D41-4275-BF13-FE596369063F}" type="sibTrans" cxnId="{2E9D654B-30FA-47C3-8844-41B0C576EF7C}">
      <dgm:prSet/>
      <dgm:spPr/>
      <dgm:t>
        <a:bodyPr/>
        <a:lstStyle/>
        <a:p>
          <a:endParaRPr lang="en-JM"/>
        </a:p>
      </dgm:t>
    </dgm:pt>
    <dgm:pt modelId="{5CBE3876-81B5-4CE4-B095-7B3304778349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Inclusive stakeholder engagement builds legitimacy</a:t>
          </a:r>
          <a:endParaRPr lang="en-JM" sz="2000" dirty="0"/>
        </a:p>
      </dgm:t>
    </dgm:pt>
    <dgm:pt modelId="{4A2D5F53-E127-415F-BE6B-93B9264EF69C}" type="parTrans" cxnId="{E7CFAE4E-1573-4A47-ACB2-4D79D359E297}">
      <dgm:prSet/>
      <dgm:spPr/>
      <dgm:t>
        <a:bodyPr/>
        <a:lstStyle/>
        <a:p>
          <a:endParaRPr lang="en-JM"/>
        </a:p>
      </dgm:t>
    </dgm:pt>
    <dgm:pt modelId="{92288E0B-364A-4CC0-8E6A-BAF29B31D278}" type="sibTrans" cxnId="{E7CFAE4E-1573-4A47-ACB2-4D79D359E297}">
      <dgm:prSet/>
      <dgm:spPr/>
      <dgm:t>
        <a:bodyPr/>
        <a:lstStyle/>
        <a:p>
          <a:endParaRPr lang="en-JM"/>
        </a:p>
      </dgm:t>
    </dgm:pt>
    <dgm:pt modelId="{B3658F39-EFD9-4325-B83E-D2072DEF858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Cost neutrality protects non-participating customers</a:t>
          </a:r>
          <a:endParaRPr lang="en-JM" sz="2000" dirty="0"/>
        </a:p>
      </dgm:t>
    </dgm:pt>
    <dgm:pt modelId="{372766C6-904F-46F2-8207-6F784D9E4C53}" type="parTrans" cxnId="{0669447D-8AB1-49EB-A4A1-D17F3CAEB22A}">
      <dgm:prSet/>
      <dgm:spPr/>
      <dgm:t>
        <a:bodyPr/>
        <a:lstStyle/>
        <a:p>
          <a:endParaRPr lang="en-JM"/>
        </a:p>
      </dgm:t>
    </dgm:pt>
    <dgm:pt modelId="{04A76F8C-0E52-4383-B6A7-892C5EE42626}" type="sibTrans" cxnId="{0669447D-8AB1-49EB-A4A1-D17F3CAEB22A}">
      <dgm:prSet/>
      <dgm:spPr/>
      <dgm:t>
        <a:bodyPr/>
        <a:lstStyle/>
        <a:p>
          <a:endParaRPr lang="en-JM"/>
        </a:p>
      </dgm:t>
    </dgm:pt>
    <dgm:pt modelId="{784CA485-5279-47BC-943A-9C51EE479D36}">
      <dgm:prSet phldrT="[Text]" custT="1"/>
      <dgm:spPr/>
      <dgm:t>
        <a:bodyPr/>
        <a:lstStyle/>
        <a:p>
          <a:pPr>
            <a:buNone/>
          </a:pPr>
          <a:r>
            <a:rPr lang="en-JM" sz="2000" b="1" dirty="0"/>
            <a:t>SIDS as innovation laboratories:</a:t>
          </a:r>
        </a:p>
      </dgm:t>
    </dgm:pt>
    <dgm:pt modelId="{871282C3-3D7C-4417-ACAD-17E0A574D027}" type="parTrans" cxnId="{2A2991C1-870C-47B1-8052-E493BAC3CBB4}">
      <dgm:prSet/>
      <dgm:spPr/>
      <dgm:t>
        <a:bodyPr/>
        <a:lstStyle/>
        <a:p>
          <a:endParaRPr lang="en-JM"/>
        </a:p>
      </dgm:t>
    </dgm:pt>
    <dgm:pt modelId="{63D47EF3-8228-4614-BBFD-CF4B5F730193}" type="sibTrans" cxnId="{2A2991C1-870C-47B1-8052-E493BAC3CBB4}">
      <dgm:prSet/>
      <dgm:spPr/>
      <dgm:t>
        <a:bodyPr/>
        <a:lstStyle/>
        <a:p>
          <a:endParaRPr lang="en-JM"/>
        </a:p>
      </dgm:t>
    </dgm:pt>
    <dgm:pt modelId="{AB303B09-BB88-485D-8AA5-E227CD8AEB0F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JM" sz="2000" dirty="0"/>
            <a:t>Agility enables rapid policy experimentation</a:t>
          </a:r>
        </a:p>
      </dgm:t>
    </dgm:pt>
    <dgm:pt modelId="{B4359D4B-AED5-4198-A7A9-FABC20550F60}" type="parTrans" cxnId="{2C9729EC-83E3-4C4D-8083-2DD9B85636EF}">
      <dgm:prSet/>
      <dgm:spPr/>
      <dgm:t>
        <a:bodyPr/>
        <a:lstStyle/>
        <a:p>
          <a:endParaRPr lang="en-JM"/>
        </a:p>
      </dgm:t>
    </dgm:pt>
    <dgm:pt modelId="{342BC337-62A1-4427-AACF-9B2F88DA6BD2}" type="sibTrans" cxnId="{2C9729EC-83E3-4C4D-8083-2DD9B85636EF}">
      <dgm:prSet/>
      <dgm:spPr/>
      <dgm:t>
        <a:bodyPr/>
        <a:lstStyle/>
        <a:p>
          <a:endParaRPr lang="en-JM"/>
        </a:p>
      </dgm:t>
    </dgm:pt>
    <dgm:pt modelId="{148BBDE8-780B-4B48-ACE1-38D81AF4711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Lessons from small systems can inform larger markets</a:t>
          </a:r>
          <a:endParaRPr lang="en-JM" sz="2000" dirty="0"/>
        </a:p>
      </dgm:t>
    </dgm:pt>
    <dgm:pt modelId="{A7A0E0E6-E5E3-4225-AA33-6BC48052CCDE}" type="parTrans" cxnId="{5DE3A79D-4D78-4EBC-8A39-145A950916C9}">
      <dgm:prSet/>
      <dgm:spPr/>
      <dgm:t>
        <a:bodyPr/>
        <a:lstStyle/>
        <a:p>
          <a:endParaRPr lang="en-JM"/>
        </a:p>
      </dgm:t>
    </dgm:pt>
    <dgm:pt modelId="{BA500657-81FE-4B0F-9718-1A41E5537F56}" type="sibTrans" cxnId="{5DE3A79D-4D78-4EBC-8A39-145A950916C9}">
      <dgm:prSet/>
      <dgm:spPr/>
      <dgm:t>
        <a:bodyPr/>
        <a:lstStyle/>
        <a:p>
          <a:endParaRPr lang="en-JM"/>
        </a:p>
      </dgm:t>
    </dgm:pt>
    <dgm:pt modelId="{94FEAE9B-D1C2-4420-842B-14897D897332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Phased approach manages risk &amp; supports learning</a:t>
          </a:r>
          <a:endParaRPr lang="en-JM" sz="2000" dirty="0"/>
        </a:p>
      </dgm:t>
    </dgm:pt>
    <dgm:pt modelId="{B7245581-076D-4951-8712-F994CC332000}" type="parTrans" cxnId="{FF86D540-C81F-4D0A-AF4F-704467DC7C31}">
      <dgm:prSet/>
      <dgm:spPr/>
      <dgm:t>
        <a:bodyPr/>
        <a:lstStyle/>
        <a:p>
          <a:endParaRPr lang="en-JM"/>
        </a:p>
      </dgm:t>
    </dgm:pt>
    <dgm:pt modelId="{8401C32C-9EE7-47BF-B7F6-4707D5B7FEF1}" type="sibTrans" cxnId="{FF86D540-C81F-4D0A-AF4F-704467DC7C31}">
      <dgm:prSet/>
      <dgm:spPr/>
      <dgm:t>
        <a:bodyPr/>
        <a:lstStyle/>
        <a:p>
          <a:endParaRPr lang="en-JM"/>
        </a:p>
      </dgm:t>
    </dgm:pt>
    <dgm:pt modelId="{4413FCBD-EB6F-4752-A0EB-B97C030062A8}" type="pres">
      <dgm:prSet presAssocID="{67945EC9-1E26-4994-9125-7450AAFAB753}" presName="linear" presStyleCnt="0">
        <dgm:presLayoutVars>
          <dgm:dir/>
          <dgm:resizeHandles val="exact"/>
        </dgm:presLayoutVars>
      </dgm:prSet>
      <dgm:spPr/>
    </dgm:pt>
    <dgm:pt modelId="{06CA90B0-E5B3-485B-9376-4376EFA71778}" type="pres">
      <dgm:prSet presAssocID="{A15A3EE0-C8F1-4E13-949C-A7C2335B0299}" presName="comp" presStyleCnt="0"/>
      <dgm:spPr/>
    </dgm:pt>
    <dgm:pt modelId="{AFEBCAF2-95E5-4000-AA89-600F1CFF96AB}" type="pres">
      <dgm:prSet presAssocID="{A15A3EE0-C8F1-4E13-949C-A7C2335B0299}" presName="box" presStyleLbl="node1" presStyleIdx="0" presStyleCnt="3"/>
      <dgm:spPr/>
    </dgm:pt>
    <dgm:pt modelId="{4C53A45A-D465-4BC3-9376-E40A9C5C7BF9}" type="pres">
      <dgm:prSet presAssocID="{A15A3EE0-C8F1-4E13-949C-A7C2335B0299}" presName="img" presStyleLbl="fgImgPlace1" presStyleIdx="0" presStyleCnt="3" custLinFactNeighborX="-1603" custLinFactNeighborY="-3149"/>
      <dgm:spPr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</dgm:spPr>
    </dgm:pt>
    <dgm:pt modelId="{052121A4-C544-4B5D-A0DB-056BCEAD4153}" type="pres">
      <dgm:prSet presAssocID="{A15A3EE0-C8F1-4E13-949C-A7C2335B0299}" presName="text" presStyleLbl="node1" presStyleIdx="0" presStyleCnt="3">
        <dgm:presLayoutVars>
          <dgm:bulletEnabled val="1"/>
        </dgm:presLayoutVars>
      </dgm:prSet>
      <dgm:spPr/>
    </dgm:pt>
    <dgm:pt modelId="{9E48F294-6381-4B89-97FF-F426E0C86680}" type="pres">
      <dgm:prSet presAssocID="{67B0F9BB-3142-47A1-B7E4-73EF9F9F9C07}" presName="spacer" presStyleCnt="0"/>
      <dgm:spPr/>
    </dgm:pt>
    <dgm:pt modelId="{E09D9817-A933-4C47-A4A0-9ACD41A41EC1}" type="pres">
      <dgm:prSet presAssocID="{26DD7716-54D3-4DEC-B0B1-E5D8CA53B195}" presName="comp" presStyleCnt="0"/>
      <dgm:spPr/>
    </dgm:pt>
    <dgm:pt modelId="{763253A0-1190-4E6B-BF39-7DDA092DC890}" type="pres">
      <dgm:prSet presAssocID="{26DD7716-54D3-4DEC-B0B1-E5D8CA53B195}" presName="box" presStyleLbl="node1" presStyleIdx="1" presStyleCnt="3"/>
      <dgm:spPr/>
    </dgm:pt>
    <dgm:pt modelId="{4A7AAC8A-19CB-463B-BF06-3510A954B1F2}" type="pres">
      <dgm:prSet presAssocID="{26DD7716-54D3-4DEC-B0B1-E5D8CA53B195}" presName="img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l="-4000" r="-4000"/>
          </a:stretch>
        </a:blipFill>
      </dgm:spPr>
    </dgm:pt>
    <dgm:pt modelId="{F6E78BC4-FDA0-4076-93F7-C61415514B12}" type="pres">
      <dgm:prSet presAssocID="{26DD7716-54D3-4DEC-B0B1-E5D8CA53B195}" presName="text" presStyleLbl="node1" presStyleIdx="1" presStyleCnt="3">
        <dgm:presLayoutVars>
          <dgm:bulletEnabled val="1"/>
        </dgm:presLayoutVars>
      </dgm:prSet>
      <dgm:spPr/>
    </dgm:pt>
    <dgm:pt modelId="{A8C22DF7-7C35-4FC0-8CA3-AC9414DB5636}" type="pres">
      <dgm:prSet presAssocID="{5600281C-2D41-4275-BF13-FE596369063F}" presName="spacer" presStyleCnt="0"/>
      <dgm:spPr/>
    </dgm:pt>
    <dgm:pt modelId="{35BE1EED-D43C-42F1-81DB-89C3C653938B}" type="pres">
      <dgm:prSet presAssocID="{784CA485-5279-47BC-943A-9C51EE479D36}" presName="comp" presStyleCnt="0"/>
      <dgm:spPr/>
    </dgm:pt>
    <dgm:pt modelId="{E43C72A3-33FB-4371-907F-64CC885087DA}" type="pres">
      <dgm:prSet presAssocID="{784CA485-5279-47BC-943A-9C51EE479D36}" presName="box" presStyleLbl="node1" presStyleIdx="2" presStyleCnt="3"/>
      <dgm:spPr/>
    </dgm:pt>
    <dgm:pt modelId="{930523F5-F00F-4654-AB86-4D2EA8F5260B}" type="pres">
      <dgm:prSet presAssocID="{784CA485-5279-47BC-943A-9C51EE479D36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14000" b="-14000"/>
          </a:stretch>
        </a:blipFill>
      </dgm:spPr>
    </dgm:pt>
    <dgm:pt modelId="{1753B27B-07ED-419D-BC22-84DC358C8D55}" type="pres">
      <dgm:prSet presAssocID="{784CA485-5279-47BC-943A-9C51EE479D36}" presName="text" presStyleLbl="node1" presStyleIdx="2" presStyleCnt="3">
        <dgm:presLayoutVars>
          <dgm:bulletEnabled val="1"/>
        </dgm:presLayoutVars>
      </dgm:prSet>
      <dgm:spPr/>
    </dgm:pt>
  </dgm:ptLst>
  <dgm:cxnLst>
    <dgm:cxn modelId="{D0CB4612-8BCA-4096-A53B-102B98E72308}" type="presOf" srcId="{26DD7716-54D3-4DEC-B0B1-E5D8CA53B195}" destId="{763253A0-1190-4E6B-BF39-7DDA092DC890}" srcOrd="0" destOrd="0" presId="urn:microsoft.com/office/officeart/2005/8/layout/vList4"/>
    <dgm:cxn modelId="{4F7BCA13-94B9-4370-BD5F-AB5005617398}" type="presOf" srcId="{AB303B09-BB88-485D-8AA5-E227CD8AEB0F}" destId="{E43C72A3-33FB-4371-907F-64CC885087DA}" srcOrd="0" destOrd="1" presId="urn:microsoft.com/office/officeart/2005/8/layout/vList4"/>
    <dgm:cxn modelId="{A83B8028-3795-4FEC-9B15-7C3CC98EE6A6}" type="presOf" srcId="{784CA485-5279-47BC-943A-9C51EE479D36}" destId="{E43C72A3-33FB-4371-907F-64CC885087DA}" srcOrd="0" destOrd="0" presId="urn:microsoft.com/office/officeart/2005/8/layout/vList4"/>
    <dgm:cxn modelId="{2B812435-A3FF-46E6-AEBA-367662B1357A}" type="presOf" srcId="{5CBE3876-81B5-4CE4-B095-7B3304778349}" destId="{F6E78BC4-FDA0-4076-93F7-C61415514B12}" srcOrd="1" destOrd="1" presId="urn:microsoft.com/office/officeart/2005/8/layout/vList4"/>
    <dgm:cxn modelId="{FF86D540-C81F-4D0A-AF4F-704467DC7C31}" srcId="{26DD7716-54D3-4DEC-B0B1-E5D8CA53B195}" destId="{94FEAE9B-D1C2-4420-842B-14897D897332}" srcOrd="2" destOrd="0" parTransId="{B7245581-076D-4951-8712-F994CC332000}" sibTransId="{8401C32C-9EE7-47BF-B7F6-4707D5B7FEF1}"/>
    <dgm:cxn modelId="{70BE1044-5D87-44E0-AC26-C9899500CB85}" type="presOf" srcId="{AB303B09-BB88-485D-8AA5-E227CD8AEB0F}" destId="{1753B27B-07ED-419D-BC22-84DC358C8D55}" srcOrd="1" destOrd="1" presId="urn:microsoft.com/office/officeart/2005/8/layout/vList4"/>
    <dgm:cxn modelId="{D7B48647-E5DF-45DE-851E-329009431687}" type="presOf" srcId="{94FEAE9B-D1C2-4420-842B-14897D897332}" destId="{F6E78BC4-FDA0-4076-93F7-C61415514B12}" srcOrd="1" destOrd="3" presId="urn:microsoft.com/office/officeart/2005/8/layout/vList4"/>
    <dgm:cxn modelId="{6B6FFF47-C2E5-4EBD-B680-9D5C51203C82}" type="presOf" srcId="{A15A3EE0-C8F1-4E13-949C-A7C2335B0299}" destId="{052121A4-C544-4B5D-A0DB-056BCEAD4153}" srcOrd="1" destOrd="0" presId="urn:microsoft.com/office/officeart/2005/8/layout/vList4"/>
    <dgm:cxn modelId="{2E9D654B-30FA-47C3-8844-41B0C576EF7C}" srcId="{67945EC9-1E26-4994-9125-7450AAFAB753}" destId="{26DD7716-54D3-4DEC-B0B1-E5D8CA53B195}" srcOrd="1" destOrd="0" parTransId="{48FB08A5-69F0-4AA1-94B4-0CF98C7EDE2A}" sibTransId="{5600281C-2D41-4275-BF13-FE596369063F}"/>
    <dgm:cxn modelId="{1A1C7B6B-96DA-408B-93BD-67325FB7DD55}" type="presOf" srcId="{5CBE3876-81B5-4CE4-B095-7B3304778349}" destId="{763253A0-1190-4E6B-BF39-7DDA092DC890}" srcOrd="0" destOrd="1" presId="urn:microsoft.com/office/officeart/2005/8/layout/vList4"/>
    <dgm:cxn modelId="{E7CFAE4E-1573-4A47-ACB2-4D79D359E297}" srcId="{26DD7716-54D3-4DEC-B0B1-E5D8CA53B195}" destId="{5CBE3876-81B5-4CE4-B095-7B3304778349}" srcOrd="0" destOrd="0" parTransId="{4A2D5F53-E127-415F-BE6B-93B9264EF69C}" sibTransId="{92288E0B-364A-4CC0-8E6A-BAF29B31D278}"/>
    <dgm:cxn modelId="{AE2A5970-CDDE-4405-B696-95F098BE8560}" type="presOf" srcId="{94FEAE9B-D1C2-4420-842B-14897D897332}" destId="{763253A0-1190-4E6B-BF39-7DDA092DC890}" srcOrd="0" destOrd="3" presId="urn:microsoft.com/office/officeart/2005/8/layout/vList4"/>
    <dgm:cxn modelId="{C7547971-64EB-4750-AD22-D7C1DAC9B450}" type="presOf" srcId="{148BBDE8-780B-4B48-ACE1-38D81AF47113}" destId="{E43C72A3-33FB-4371-907F-64CC885087DA}" srcOrd="0" destOrd="2" presId="urn:microsoft.com/office/officeart/2005/8/layout/vList4"/>
    <dgm:cxn modelId="{3A80F652-023A-49EC-A993-F9E0C00BA522}" type="presOf" srcId="{148BBDE8-780B-4B48-ACE1-38D81AF47113}" destId="{1753B27B-07ED-419D-BC22-84DC358C8D55}" srcOrd="1" destOrd="2" presId="urn:microsoft.com/office/officeart/2005/8/layout/vList4"/>
    <dgm:cxn modelId="{53EC2853-3CC5-4880-8E9F-E690535BDD3E}" type="presOf" srcId="{F9FD71FB-4A20-401F-9685-4F6B68BF020C}" destId="{052121A4-C544-4B5D-A0DB-056BCEAD4153}" srcOrd="1" destOrd="1" presId="urn:microsoft.com/office/officeart/2005/8/layout/vList4"/>
    <dgm:cxn modelId="{6D8B3576-723F-4FF7-BD34-4B1448F1F762}" type="presOf" srcId="{784CA485-5279-47BC-943A-9C51EE479D36}" destId="{1753B27B-07ED-419D-BC22-84DC358C8D55}" srcOrd="1" destOrd="0" presId="urn:microsoft.com/office/officeart/2005/8/layout/vList4"/>
    <dgm:cxn modelId="{73E62F59-A35D-493C-8FD6-74C5BE430999}" type="presOf" srcId="{B3658F39-EFD9-4325-B83E-D2072DEF8587}" destId="{F6E78BC4-FDA0-4076-93F7-C61415514B12}" srcOrd="1" destOrd="2" presId="urn:microsoft.com/office/officeart/2005/8/layout/vList4"/>
    <dgm:cxn modelId="{0669447D-8AB1-49EB-A4A1-D17F3CAEB22A}" srcId="{26DD7716-54D3-4DEC-B0B1-E5D8CA53B195}" destId="{B3658F39-EFD9-4325-B83E-D2072DEF8587}" srcOrd="1" destOrd="0" parTransId="{372766C6-904F-46F2-8207-6F784D9E4C53}" sibTransId="{04A76F8C-0E52-4383-B6A7-892C5EE42626}"/>
    <dgm:cxn modelId="{D277537F-8156-4F22-A581-AC9C8F6D12D9}" type="presOf" srcId="{B3658F39-EFD9-4325-B83E-D2072DEF8587}" destId="{763253A0-1190-4E6B-BF39-7DDA092DC890}" srcOrd="0" destOrd="2" presId="urn:microsoft.com/office/officeart/2005/8/layout/vList4"/>
    <dgm:cxn modelId="{F76EB787-9152-4A6D-B611-BFCF1031B971}" type="presOf" srcId="{26DD7716-54D3-4DEC-B0B1-E5D8CA53B195}" destId="{F6E78BC4-FDA0-4076-93F7-C61415514B12}" srcOrd="1" destOrd="0" presId="urn:microsoft.com/office/officeart/2005/8/layout/vList4"/>
    <dgm:cxn modelId="{8324679A-CFC9-423A-8257-9BC6AE5E212D}" srcId="{A15A3EE0-C8F1-4E13-949C-A7C2335B0299}" destId="{F9FD71FB-4A20-401F-9685-4F6B68BF020C}" srcOrd="0" destOrd="0" parTransId="{096EFC7D-E126-4374-A2B4-72B4A936A450}" sibTransId="{AD832929-FB09-42A1-A6F8-0DF6EF7A4802}"/>
    <dgm:cxn modelId="{2DF2AC9B-281D-4E5E-ABBE-7EDED5885895}" type="presOf" srcId="{F9FD71FB-4A20-401F-9685-4F6B68BF020C}" destId="{AFEBCAF2-95E5-4000-AA89-600F1CFF96AB}" srcOrd="0" destOrd="1" presId="urn:microsoft.com/office/officeart/2005/8/layout/vList4"/>
    <dgm:cxn modelId="{2131AE9B-D52C-484F-8235-D34EABDBBA1E}" srcId="{67945EC9-1E26-4994-9125-7450AAFAB753}" destId="{A15A3EE0-C8F1-4E13-949C-A7C2335B0299}" srcOrd="0" destOrd="0" parTransId="{9777CA6B-F0E5-45B8-B71F-8DF927753A43}" sibTransId="{67B0F9BB-3142-47A1-B7E4-73EF9F9F9C07}"/>
    <dgm:cxn modelId="{5DE3A79D-4D78-4EBC-8A39-145A950916C9}" srcId="{784CA485-5279-47BC-943A-9C51EE479D36}" destId="{148BBDE8-780B-4B48-ACE1-38D81AF47113}" srcOrd="1" destOrd="0" parTransId="{A7A0E0E6-E5E3-4225-AA33-6BC48052CCDE}" sibTransId="{BA500657-81FE-4B0F-9718-1A41E5537F56}"/>
    <dgm:cxn modelId="{2A2991C1-870C-47B1-8052-E493BAC3CBB4}" srcId="{67945EC9-1E26-4994-9125-7450AAFAB753}" destId="{784CA485-5279-47BC-943A-9C51EE479D36}" srcOrd="2" destOrd="0" parTransId="{871282C3-3D7C-4417-ACAD-17E0A574D027}" sibTransId="{63D47EF3-8228-4614-BBFD-CF4B5F730193}"/>
    <dgm:cxn modelId="{55E0A5C3-C70C-4B37-A77F-32F48A2051AC}" type="presOf" srcId="{A15A3EE0-C8F1-4E13-949C-A7C2335B0299}" destId="{AFEBCAF2-95E5-4000-AA89-600F1CFF96AB}" srcOrd="0" destOrd="0" presId="urn:microsoft.com/office/officeart/2005/8/layout/vList4"/>
    <dgm:cxn modelId="{3941CFC7-4DB6-4FFB-B3CF-BC4AE206BF40}" type="presOf" srcId="{67945EC9-1E26-4994-9125-7450AAFAB753}" destId="{4413FCBD-EB6F-4752-A0EB-B97C030062A8}" srcOrd="0" destOrd="0" presId="urn:microsoft.com/office/officeart/2005/8/layout/vList4"/>
    <dgm:cxn modelId="{2C9729EC-83E3-4C4D-8083-2DD9B85636EF}" srcId="{784CA485-5279-47BC-943A-9C51EE479D36}" destId="{AB303B09-BB88-485D-8AA5-E227CD8AEB0F}" srcOrd="0" destOrd="0" parTransId="{B4359D4B-AED5-4198-A7A9-FABC20550F60}" sibTransId="{342BC337-62A1-4427-AACF-9B2F88DA6BD2}"/>
    <dgm:cxn modelId="{08D1241F-31E5-416F-B5DF-2DC2A3D1E681}" type="presParOf" srcId="{4413FCBD-EB6F-4752-A0EB-B97C030062A8}" destId="{06CA90B0-E5B3-485B-9376-4376EFA71778}" srcOrd="0" destOrd="0" presId="urn:microsoft.com/office/officeart/2005/8/layout/vList4"/>
    <dgm:cxn modelId="{DDD56446-0657-443B-ACF1-265134A79B4B}" type="presParOf" srcId="{06CA90B0-E5B3-485B-9376-4376EFA71778}" destId="{AFEBCAF2-95E5-4000-AA89-600F1CFF96AB}" srcOrd="0" destOrd="0" presId="urn:microsoft.com/office/officeart/2005/8/layout/vList4"/>
    <dgm:cxn modelId="{802FA646-7F4F-45E4-8034-DF9F4AB28198}" type="presParOf" srcId="{06CA90B0-E5B3-485B-9376-4376EFA71778}" destId="{4C53A45A-D465-4BC3-9376-E40A9C5C7BF9}" srcOrd="1" destOrd="0" presId="urn:microsoft.com/office/officeart/2005/8/layout/vList4"/>
    <dgm:cxn modelId="{ED246009-A1B2-4586-B5AA-3322B907681B}" type="presParOf" srcId="{06CA90B0-E5B3-485B-9376-4376EFA71778}" destId="{052121A4-C544-4B5D-A0DB-056BCEAD4153}" srcOrd="2" destOrd="0" presId="urn:microsoft.com/office/officeart/2005/8/layout/vList4"/>
    <dgm:cxn modelId="{41B53361-2FCC-418A-AAED-D8F9A8CECBC7}" type="presParOf" srcId="{4413FCBD-EB6F-4752-A0EB-B97C030062A8}" destId="{9E48F294-6381-4B89-97FF-F426E0C86680}" srcOrd="1" destOrd="0" presId="urn:microsoft.com/office/officeart/2005/8/layout/vList4"/>
    <dgm:cxn modelId="{DB708BE5-AF5B-4416-9B1A-65B2501D0BC5}" type="presParOf" srcId="{4413FCBD-EB6F-4752-A0EB-B97C030062A8}" destId="{E09D9817-A933-4C47-A4A0-9ACD41A41EC1}" srcOrd="2" destOrd="0" presId="urn:microsoft.com/office/officeart/2005/8/layout/vList4"/>
    <dgm:cxn modelId="{7FB8F082-4D4C-41F7-B865-FCBE35EEE359}" type="presParOf" srcId="{E09D9817-A933-4C47-A4A0-9ACD41A41EC1}" destId="{763253A0-1190-4E6B-BF39-7DDA092DC890}" srcOrd="0" destOrd="0" presId="urn:microsoft.com/office/officeart/2005/8/layout/vList4"/>
    <dgm:cxn modelId="{B758365B-03E1-4334-BFD1-3DF7ED31BF80}" type="presParOf" srcId="{E09D9817-A933-4C47-A4A0-9ACD41A41EC1}" destId="{4A7AAC8A-19CB-463B-BF06-3510A954B1F2}" srcOrd="1" destOrd="0" presId="urn:microsoft.com/office/officeart/2005/8/layout/vList4"/>
    <dgm:cxn modelId="{02C499EE-1121-4496-B3B2-E5FCDD516F02}" type="presParOf" srcId="{E09D9817-A933-4C47-A4A0-9ACD41A41EC1}" destId="{F6E78BC4-FDA0-4076-93F7-C61415514B12}" srcOrd="2" destOrd="0" presId="urn:microsoft.com/office/officeart/2005/8/layout/vList4"/>
    <dgm:cxn modelId="{39D0D379-71EC-4DFD-B1E4-FD0F70967827}" type="presParOf" srcId="{4413FCBD-EB6F-4752-A0EB-B97C030062A8}" destId="{A8C22DF7-7C35-4FC0-8CA3-AC9414DB5636}" srcOrd="3" destOrd="0" presId="urn:microsoft.com/office/officeart/2005/8/layout/vList4"/>
    <dgm:cxn modelId="{A8A33ADB-976B-4A8F-88ED-E7ACBF22BC2A}" type="presParOf" srcId="{4413FCBD-EB6F-4752-A0EB-B97C030062A8}" destId="{35BE1EED-D43C-42F1-81DB-89C3C653938B}" srcOrd="4" destOrd="0" presId="urn:microsoft.com/office/officeart/2005/8/layout/vList4"/>
    <dgm:cxn modelId="{FDC1AE78-F4E9-4C74-9302-B06276480D5C}" type="presParOf" srcId="{35BE1EED-D43C-42F1-81DB-89C3C653938B}" destId="{E43C72A3-33FB-4371-907F-64CC885087DA}" srcOrd="0" destOrd="0" presId="urn:microsoft.com/office/officeart/2005/8/layout/vList4"/>
    <dgm:cxn modelId="{79856D09-0AC3-4890-A639-81CD5F5CC082}" type="presParOf" srcId="{35BE1EED-D43C-42F1-81DB-89C3C653938B}" destId="{930523F5-F00F-4654-AB86-4D2EA8F5260B}" srcOrd="1" destOrd="0" presId="urn:microsoft.com/office/officeart/2005/8/layout/vList4"/>
    <dgm:cxn modelId="{77083E45-6D4B-4F4A-9D83-F278D925E70F}" type="presParOf" srcId="{35BE1EED-D43C-42F1-81DB-89C3C653938B}" destId="{1753B27B-07ED-419D-BC22-84DC358C8D5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F14B6D-5435-41C7-9298-29588D75EDB5}" type="doc">
      <dgm:prSet loTypeId="urn:microsoft.com/office/officeart/2005/8/layout/hierarchy3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JM"/>
        </a:p>
      </dgm:t>
    </dgm:pt>
    <dgm:pt modelId="{3FD3F833-01B2-4C36-AE8A-02781D0B3970}">
      <dgm:prSet phldrT="[Text]"/>
      <dgm:spPr/>
      <dgm:t>
        <a:bodyPr/>
        <a:lstStyle/>
        <a:p>
          <a:r>
            <a:rPr lang="en-JM" b="1" dirty="0"/>
            <a:t>Evolving system dynamics</a:t>
          </a:r>
        </a:p>
      </dgm:t>
    </dgm:pt>
    <dgm:pt modelId="{D531EE29-D471-46FC-8FEB-40007409999E}" type="parTrans" cxnId="{E7AEF403-5810-45D9-A5A8-D964143F0F95}">
      <dgm:prSet/>
      <dgm:spPr/>
      <dgm:t>
        <a:bodyPr/>
        <a:lstStyle/>
        <a:p>
          <a:endParaRPr lang="en-JM"/>
        </a:p>
      </dgm:t>
    </dgm:pt>
    <dgm:pt modelId="{8886BB8C-B9A0-4A3E-BED9-3344677F2446}" type="sibTrans" cxnId="{E7AEF403-5810-45D9-A5A8-D964143F0F95}">
      <dgm:prSet/>
      <dgm:spPr/>
      <dgm:t>
        <a:bodyPr/>
        <a:lstStyle/>
        <a:p>
          <a:endParaRPr lang="en-JM"/>
        </a:p>
      </dgm:t>
    </dgm:pt>
    <dgm:pt modelId="{BE651237-1115-40D2-AE94-FF035AC6BBEB}">
      <dgm:prSet phldrT="[Text]"/>
      <dgm:spPr/>
      <dgm:t>
        <a:bodyPr/>
        <a:lstStyle/>
        <a:p>
          <a:r>
            <a:rPr lang="en-US" dirty="0"/>
            <a:t>Increasing instances of bi-directional power flows</a:t>
          </a:r>
          <a:endParaRPr lang="en-JM" dirty="0"/>
        </a:p>
      </dgm:t>
    </dgm:pt>
    <dgm:pt modelId="{DAC43E72-B102-4F68-8FF0-57D982CF8324}" type="parTrans" cxnId="{631E1E81-11C1-4F43-9033-1C0634CAAB13}">
      <dgm:prSet/>
      <dgm:spPr/>
      <dgm:t>
        <a:bodyPr/>
        <a:lstStyle/>
        <a:p>
          <a:endParaRPr lang="en-JM"/>
        </a:p>
      </dgm:t>
    </dgm:pt>
    <dgm:pt modelId="{B07B9CB8-F947-484F-A328-D02E6A86C14C}" type="sibTrans" cxnId="{631E1E81-11C1-4F43-9033-1C0634CAAB13}">
      <dgm:prSet/>
      <dgm:spPr/>
      <dgm:t>
        <a:bodyPr/>
        <a:lstStyle/>
        <a:p>
          <a:endParaRPr lang="en-JM"/>
        </a:p>
      </dgm:t>
    </dgm:pt>
    <dgm:pt modelId="{EE7656E2-5864-4A05-8166-7C4CF6A7E5D3}">
      <dgm:prSet phldrT="[Text]"/>
      <dgm:spPr/>
      <dgm:t>
        <a:bodyPr/>
        <a:lstStyle/>
        <a:p>
          <a:r>
            <a:rPr lang="en-JM" b="1" dirty="0"/>
            <a:t>Expanding system complexity</a:t>
          </a:r>
        </a:p>
      </dgm:t>
    </dgm:pt>
    <dgm:pt modelId="{3A221E52-3539-4147-9167-129F3D176A0E}" type="parTrans" cxnId="{67F2C78B-702D-4F6E-B214-32AC02F424F3}">
      <dgm:prSet/>
      <dgm:spPr/>
      <dgm:t>
        <a:bodyPr/>
        <a:lstStyle/>
        <a:p>
          <a:endParaRPr lang="en-JM"/>
        </a:p>
      </dgm:t>
    </dgm:pt>
    <dgm:pt modelId="{0766D48C-9CC2-43DD-948B-B52F66A8643B}" type="sibTrans" cxnId="{67F2C78B-702D-4F6E-B214-32AC02F424F3}">
      <dgm:prSet/>
      <dgm:spPr/>
      <dgm:t>
        <a:bodyPr/>
        <a:lstStyle/>
        <a:p>
          <a:endParaRPr lang="en-JM"/>
        </a:p>
      </dgm:t>
    </dgm:pt>
    <dgm:pt modelId="{57B28437-626F-40C1-A091-07394196D949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More participants interacting with the grid </a:t>
          </a:r>
          <a:endParaRPr lang="en-JM" dirty="0"/>
        </a:p>
      </dgm:t>
    </dgm:pt>
    <dgm:pt modelId="{9A14E64B-7A11-446A-9774-39886AD43966}" type="parTrans" cxnId="{EA7D5D77-FB76-467D-91BE-111C41E2C668}">
      <dgm:prSet/>
      <dgm:spPr/>
      <dgm:t>
        <a:bodyPr/>
        <a:lstStyle/>
        <a:p>
          <a:endParaRPr lang="en-JM"/>
        </a:p>
      </dgm:t>
    </dgm:pt>
    <dgm:pt modelId="{4E60491F-1318-4EA2-8114-8AAE7633D7E7}" type="sibTrans" cxnId="{EA7D5D77-FB76-467D-91BE-111C41E2C668}">
      <dgm:prSet/>
      <dgm:spPr/>
      <dgm:t>
        <a:bodyPr/>
        <a:lstStyle/>
        <a:p>
          <a:endParaRPr lang="en-JM"/>
        </a:p>
      </dgm:t>
    </dgm:pt>
    <dgm:pt modelId="{C036F628-338C-480E-A698-CD12EB10FF90}">
      <dgm:prSet phldrT="[Text]"/>
      <dgm:spPr/>
      <dgm:t>
        <a:bodyPr/>
        <a:lstStyle/>
        <a:p>
          <a:pPr>
            <a:buNone/>
          </a:pPr>
          <a:r>
            <a:rPr lang="en-JM" b="1" dirty="0"/>
            <a:t>Evolving role of utilities</a:t>
          </a:r>
        </a:p>
      </dgm:t>
    </dgm:pt>
    <dgm:pt modelId="{FD141160-05A1-4B09-9ECD-832758FFE3AB}" type="parTrans" cxnId="{E716C1F0-30F3-4B1F-B43F-4A69EEA8E1CD}">
      <dgm:prSet/>
      <dgm:spPr/>
      <dgm:t>
        <a:bodyPr/>
        <a:lstStyle/>
        <a:p>
          <a:endParaRPr lang="en-JM"/>
        </a:p>
      </dgm:t>
    </dgm:pt>
    <dgm:pt modelId="{25CECBDB-37BE-4473-8944-11ACFFB137F7}" type="sibTrans" cxnId="{E716C1F0-30F3-4B1F-B43F-4A69EEA8E1CD}">
      <dgm:prSet/>
      <dgm:spPr/>
      <dgm:t>
        <a:bodyPr/>
        <a:lstStyle/>
        <a:p>
          <a:endParaRPr lang="en-JM"/>
        </a:p>
      </dgm:t>
    </dgm:pt>
    <dgm:pt modelId="{EE803B45-01CA-4AC9-AA42-2065650A1018}">
      <dgm:prSet phldrT="[Text]"/>
      <dgm:spPr/>
      <dgm:t>
        <a:bodyPr/>
        <a:lstStyle/>
        <a:p>
          <a:r>
            <a:rPr lang="en-US" dirty="0"/>
            <a:t>Growth in distributed energy resources</a:t>
          </a:r>
          <a:endParaRPr lang="en-JM" dirty="0"/>
        </a:p>
      </dgm:t>
    </dgm:pt>
    <dgm:pt modelId="{0AFC826E-67B0-4B2C-A37D-63E4DECC134E}" type="parTrans" cxnId="{7BD235DD-FA82-452C-A63A-9EBE2C57E1D2}">
      <dgm:prSet/>
      <dgm:spPr/>
      <dgm:t>
        <a:bodyPr/>
        <a:lstStyle/>
        <a:p>
          <a:endParaRPr lang="en-JM"/>
        </a:p>
      </dgm:t>
    </dgm:pt>
    <dgm:pt modelId="{9A4FB55C-B661-45C4-A35E-D05C508E76E2}" type="sibTrans" cxnId="{7BD235DD-FA82-452C-A63A-9EBE2C57E1D2}">
      <dgm:prSet/>
      <dgm:spPr/>
      <dgm:t>
        <a:bodyPr/>
        <a:lstStyle/>
        <a:p>
          <a:endParaRPr lang="en-JM"/>
        </a:p>
      </dgm:t>
    </dgm:pt>
    <dgm:pt modelId="{B8810147-F780-473E-824C-9AC43943EF9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Greater coordination required to maintain stability </a:t>
          </a:r>
        </a:p>
      </dgm:t>
    </dgm:pt>
    <dgm:pt modelId="{9DFA357E-83C8-4DDD-94F7-D45919A97CB8}" type="parTrans" cxnId="{21F7EB70-53D0-4533-93ED-B399331FB5F2}">
      <dgm:prSet/>
      <dgm:spPr/>
      <dgm:t>
        <a:bodyPr/>
        <a:lstStyle/>
        <a:p>
          <a:endParaRPr lang="en-JM"/>
        </a:p>
      </dgm:t>
    </dgm:pt>
    <dgm:pt modelId="{04D7B54F-C152-435C-AE5E-4ED062AC3EA4}" type="sibTrans" cxnId="{21F7EB70-53D0-4533-93ED-B399331FB5F2}">
      <dgm:prSet/>
      <dgm:spPr/>
      <dgm:t>
        <a:bodyPr/>
        <a:lstStyle/>
        <a:p>
          <a:endParaRPr lang="en-JM"/>
        </a:p>
      </dgm:t>
    </dgm:pt>
    <dgm:pt modelId="{EFDDCA86-337A-4238-BAD4-37AD8BDE80E9}">
      <dgm:prSet phldrT="[Text]"/>
      <dgm:spPr/>
      <dgm:t>
        <a:bodyPr/>
        <a:lstStyle/>
        <a:p>
          <a:pPr>
            <a:buNone/>
          </a:pPr>
          <a:r>
            <a:rPr lang="en-US" dirty="0"/>
            <a:t>From sole supplier → </a:t>
          </a:r>
          <a:r>
            <a:rPr lang="en-US" b="1" dirty="0"/>
            <a:t>system operator and facilitator</a:t>
          </a:r>
          <a:endParaRPr lang="en-JM" dirty="0"/>
        </a:p>
      </dgm:t>
    </dgm:pt>
    <dgm:pt modelId="{CA79310F-0B5F-488B-84BE-FC19F4526642}" type="parTrans" cxnId="{7989A1AC-EA3A-4234-AE52-34802A88C31B}">
      <dgm:prSet/>
      <dgm:spPr/>
      <dgm:t>
        <a:bodyPr/>
        <a:lstStyle/>
        <a:p>
          <a:endParaRPr lang="en-JM"/>
        </a:p>
      </dgm:t>
    </dgm:pt>
    <dgm:pt modelId="{A2C0D5BD-799C-4360-9CBC-F97A658485AF}" type="sibTrans" cxnId="{7989A1AC-EA3A-4234-AE52-34802A88C31B}">
      <dgm:prSet/>
      <dgm:spPr/>
      <dgm:t>
        <a:bodyPr/>
        <a:lstStyle/>
        <a:p>
          <a:endParaRPr lang="en-JM"/>
        </a:p>
      </dgm:t>
    </dgm:pt>
    <dgm:pt modelId="{646D476A-19C1-438D-AF39-1A5D0049A17A}">
      <dgm:prSet phldrT="[Text]"/>
      <dgm:spPr/>
      <dgm:t>
        <a:bodyPr/>
        <a:lstStyle/>
        <a:p>
          <a:pPr>
            <a:buNone/>
          </a:pPr>
          <a:r>
            <a:rPr lang="en-US" dirty="0"/>
            <a:t> Maintaining reliability in a more dynamic environment</a:t>
          </a:r>
          <a:endParaRPr lang="en-JM" dirty="0"/>
        </a:p>
      </dgm:t>
    </dgm:pt>
    <dgm:pt modelId="{62CBE332-8302-4FE5-BE9B-F11F66AFE116}" type="parTrans" cxnId="{8680E83A-1F09-4B3D-B8EB-F14A9C126EA4}">
      <dgm:prSet/>
      <dgm:spPr/>
      <dgm:t>
        <a:bodyPr/>
        <a:lstStyle/>
        <a:p>
          <a:endParaRPr lang="en-JM"/>
        </a:p>
      </dgm:t>
    </dgm:pt>
    <dgm:pt modelId="{8B8ABB27-6E58-47BA-8B86-AE4800160566}" type="sibTrans" cxnId="{8680E83A-1F09-4B3D-B8EB-F14A9C126EA4}">
      <dgm:prSet/>
      <dgm:spPr/>
      <dgm:t>
        <a:bodyPr/>
        <a:lstStyle/>
        <a:p>
          <a:endParaRPr lang="en-JM"/>
        </a:p>
      </dgm:t>
    </dgm:pt>
    <dgm:pt modelId="{D82A74F1-4415-4D85-AF78-9598C37CF58A}">
      <dgm:prSet phldrT="[Text]"/>
      <dgm:spPr/>
      <dgm:t>
        <a:bodyPr/>
        <a:lstStyle/>
        <a:p>
          <a:pPr>
            <a:buNone/>
          </a:pPr>
          <a:r>
            <a:rPr lang="en-JM" b="1" dirty="0"/>
            <a:t>Resilience as a priority (SIDS context)</a:t>
          </a:r>
        </a:p>
      </dgm:t>
    </dgm:pt>
    <dgm:pt modelId="{A6CD7510-7B72-44D3-95EA-A485739A6166}" type="parTrans" cxnId="{727F5BF8-72C4-41B2-8CC5-27170FCDDB25}">
      <dgm:prSet/>
      <dgm:spPr/>
      <dgm:t>
        <a:bodyPr/>
        <a:lstStyle/>
        <a:p>
          <a:endParaRPr lang="en-JM"/>
        </a:p>
      </dgm:t>
    </dgm:pt>
    <dgm:pt modelId="{54A5F3AD-A3D0-42C2-B0AB-53031E932881}" type="sibTrans" cxnId="{727F5BF8-72C4-41B2-8CC5-27170FCDDB25}">
      <dgm:prSet/>
      <dgm:spPr/>
      <dgm:t>
        <a:bodyPr/>
        <a:lstStyle/>
        <a:p>
          <a:endParaRPr lang="en-JM"/>
        </a:p>
      </dgm:t>
    </dgm:pt>
    <dgm:pt modelId="{7791B276-366F-41BF-8434-43B7E852416E}">
      <dgm:prSet phldrT="[Text]"/>
      <dgm:spPr/>
      <dgm:t>
        <a:bodyPr/>
        <a:lstStyle/>
        <a:p>
          <a:pPr>
            <a:buNone/>
          </a:pPr>
          <a:r>
            <a:rPr lang="en-US" dirty="0"/>
            <a:t>Diversified supply reduces exposure to shocks</a:t>
          </a:r>
          <a:endParaRPr lang="en-JM" dirty="0"/>
        </a:p>
      </dgm:t>
    </dgm:pt>
    <dgm:pt modelId="{DFE5FA79-05F2-474D-8DA4-162C70CA89E6}" type="parTrans" cxnId="{6449F007-5505-495C-B8F0-C16CDAF9EA9B}">
      <dgm:prSet/>
      <dgm:spPr/>
      <dgm:t>
        <a:bodyPr/>
        <a:lstStyle/>
        <a:p>
          <a:endParaRPr lang="en-JM"/>
        </a:p>
      </dgm:t>
    </dgm:pt>
    <dgm:pt modelId="{99C61C42-27FE-4332-97E5-9D313B54CA4D}" type="sibTrans" cxnId="{6449F007-5505-495C-B8F0-C16CDAF9EA9B}">
      <dgm:prSet/>
      <dgm:spPr/>
      <dgm:t>
        <a:bodyPr/>
        <a:lstStyle/>
        <a:p>
          <a:endParaRPr lang="en-JM"/>
        </a:p>
      </dgm:t>
    </dgm:pt>
    <dgm:pt modelId="{032787FD-1632-49A1-B9BF-A7DB20C33045}">
      <dgm:prSet phldrT="[Text]"/>
      <dgm:spPr/>
      <dgm:t>
        <a:bodyPr/>
        <a:lstStyle/>
        <a:p>
          <a:pPr>
            <a:buNone/>
          </a:pPr>
          <a:r>
            <a:rPr lang="en-US" dirty="0"/>
            <a:t>Stronger systems enable faster recovery</a:t>
          </a:r>
          <a:endParaRPr lang="en-JM" dirty="0"/>
        </a:p>
      </dgm:t>
    </dgm:pt>
    <dgm:pt modelId="{675FB88A-8975-4AF7-95CD-DB1155B8F534}" type="parTrans" cxnId="{67BEDAD9-EA30-46E7-8CC9-0E64278D05E0}">
      <dgm:prSet/>
      <dgm:spPr/>
      <dgm:t>
        <a:bodyPr/>
        <a:lstStyle/>
        <a:p>
          <a:endParaRPr lang="en-JM"/>
        </a:p>
      </dgm:t>
    </dgm:pt>
    <dgm:pt modelId="{41ACE3B6-88DF-42E6-957A-780935199873}" type="sibTrans" cxnId="{67BEDAD9-EA30-46E7-8CC9-0E64278D05E0}">
      <dgm:prSet/>
      <dgm:spPr/>
      <dgm:t>
        <a:bodyPr/>
        <a:lstStyle/>
        <a:p>
          <a:endParaRPr lang="en-JM"/>
        </a:p>
      </dgm:t>
    </dgm:pt>
    <dgm:pt modelId="{A12471CF-E51C-49D0-AF7F-EFA3B1D12360}" type="pres">
      <dgm:prSet presAssocID="{2EF14B6D-5435-41C7-9298-29588D75EDB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512F7A-626C-4BAB-8A77-8053315980A0}" type="pres">
      <dgm:prSet presAssocID="{3FD3F833-01B2-4C36-AE8A-02781D0B3970}" presName="root" presStyleCnt="0"/>
      <dgm:spPr/>
    </dgm:pt>
    <dgm:pt modelId="{C36FF80F-13DD-49E3-A2BE-0192F255B7A8}" type="pres">
      <dgm:prSet presAssocID="{3FD3F833-01B2-4C36-AE8A-02781D0B3970}" presName="rootComposite" presStyleCnt="0"/>
      <dgm:spPr/>
    </dgm:pt>
    <dgm:pt modelId="{73B3FDC4-47B5-49ED-A56D-9903D24D64E3}" type="pres">
      <dgm:prSet presAssocID="{3FD3F833-01B2-4C36-AE8A-02781D0B3970}" presName="rootText" presStyleLbl="node1" presStyleIdx="0" presStyleCnt="4"/>
      <dgm:spPr/>
    </dgm:pt>
    <dgm:pt modelId="{32BC5BD0-F340-4E6C-BC78-A543DC0E002D}" type="pres">
      <dgm:prSet presAssocID="{3FD3F833-01B2-4C36-AE8A-02781D0B3970}" presName="rootConnector" presStyleLbl="node1" presStyleIdx="0" presStyleCnt="4"/>
      <dgm:spPr/>
    </dgm:pt>
    <dgm:pt modelId="{CEF5C250-7685-48AE-AE97-E56430126CD9}" type="pres">
      <dgm:prSet presAssocID="{3FD3F833-01B2-4C36-AE8A-02781D0B3970}" presName="childShape" presStyleCnt="0"/>
      <dgm:spPr/>
    </dgm:pt>
    <dgm:pt modelId="{73D1304C-C6AE-4439-BD35-596630A3487C}" type="pres">
      <dgm:prSet presAssocID="{DAC43E72-B102-4F68-8FF0-57D982CF8324}" presName="Name13" presStyleLbl="parChTrans1D2" presStyleIdx="0" presStyleCnt="8"/>
      <dgm:spPr/>
    </dgm:pt>
    <dgm:pt modelId="{2FAE0651-D355-410E-9463-21BDB08CD5CF}" type="pres">
      <dgm:prSet presAssocID="{BE651237-1115-40D2-AE94-FF035AC6BBEB}" presName="childText" presStyleLbl="bgAcc1" presStyleIdx="0" presStyleCnt="8">
        <dgm:presLayoutVars>
          <dgm:bulletEnabled val="1"/>
        </dgm:presLayoutVars>
      </dgm:prSet>
      <dgm:spPr/>
    </dgm:pt>
    <dgm:pt modelId="{24D2DA77-0453-49FE-81F4-A5FD1B078187}" type="pres">
      <dgm:prSet presAssocID="{0AFC826E-67B0-4B2C-A37D-63E4DECC134E}" presName="Name13" presStyleLbl="parChTrans1D2" presStyleIdx="1" presStyleCnt="8"/>
      <dgm:spPr/>
    </dgm:pt>
    <dgm:pt modelId="{295F9EC2-2545-4E4B-AC82-7D91906CCE3B}" type="pres">
      <dgm:prSet presAssocID="{EE803B45-01CA-4AC9-AA42-2065650A1018}" presName="childText" presStyleLbl="bgAcc1" presStyleIdx="1" presStyleCnt="8">
        <dgm:presLayoutVars>
          <dgm:bulletEnabled val="1"/>
        </dgm:presLayoutVars>
      </dgm:prSet>
      <dgm:spPr/>
    </dgm:pt>
    <dgm:pt modelId="{BE1249A6-272D-40E8-9A63-6F8CCB47BC66}" type="pres">
      <dgm:prSet presAssocID="{EE7656E2-5864-4A05-8166-7C4CF6A7E5D3}" presName="root" presStyleCnt="0"/>
      <dgm:spPr/>
    </dgm:pt>
    <dgm:pt modelId="{2D3C9A72-3F6B-4B7B-B27B-293CB349CC15}" type="pres">
      <dgm:prSet presAssocID="{EE7656E2-5864-4A05-8166-7C4CF6A7E5D3}" presName="rootComposite" presStyleCnt="0"/>
      <dgm:spPr/>
    </dgm:pt>
    <dgm:pt modelId="{B4AEA04B-48D1-4E21-B197-D5A0D21C530A}" type="pres">
      <dgm:prSet presAssocID="{EE7656E2-5864-4A05-8166-7C4CF6A7E5D3}" presName="rootText" presStyleLbl="node1" presStyleIdx="1" presStyleCnt="4"/>
      <dgm:spPr/>
    </dgm:pt>
    <dgm:pt modelId="{A6ECD162-C1EA-414F-BC31-6F99397C49B2}" type="pres">
      <dgm:prSet presAssocID="{EE7656E2-5864-4A05-8166-7C4CF6A7E5D3}" presName="rootConnector" presStyleLbl="node1" presStyleIdx="1" presStyleCnt="4"/>
      <dgm:spPr/>
    </dgm:pt>
    <dgm:pt modelId="{71395861-E77F-429A-8C37-7649D2CF6C11}" type="pres">
      <dgm:prSet presAssocID="{EE7656E2-5864-4A05-8166-7C4CF6A7E5D3}" presName="childShape" presStyleCnt="0"/>
      <dgm:spPr/>
    </dgm:pt>
    <dgm:pt modelId="{462B366C-3DC3-4293-B804-11847BBE1BE0}" type="pres">
      <dgm:prSet presAssocID="{9A14E64B-7A11-446A-9774-39886AD43966}" presName="Name13" presStyleLbl="parChTrans1D2" presStyleIdx="2" presStyleCnt="8"/>
      <dgm:spPr/>
    </dgm:pt>
    <dgm:pt modelId="{624A38A5-36EF-43FC-975B-FD4E3DCC1C70}" type="pres">
      <dgm:prSet presAssocID="{57B28437-626F-40C1-A091-07394196D949}" presName="childText" presStyleLbl="bgAcc1" presStyleIdx="2" presStyleCnt="8">
        <dgm:presLayoutVars>
          <dgm:bulletEnabled val="1"/>
        </dgm:presLayoutVars>
      </dgm:prSet>
      <dgm:spPr/>
    </dgm:pt>
    <dgm:pt modelId="{0EDCAC7A-570C-468E-9246-7C6516BB7CF8}" type="pres">
      <dgm:prSet presAssocID="{9DFA357E-83C8-4DDD-94F7-D45919A97CB8}" presName="Name13" presStyleLbl="parChTrans1D2" presStyleIdx="3" presStyleCnt="8"/>
      <dgm:spPr/>
    </dgm:pt>
    <dgm:pt modelId="{14E56BD4-4C4A-42FB-AE71-70A66C65E130}" type="pres">
      <dgm:prSet presAssocID="{B8810147-F780-473E-824C-9AC43943EF99}" presName="childText" presStyleLbl="bgAcc1" presStyleIdx="3" presStyleCnt="8">
        <dgm:presLayoutVars>
          <dgm:bulletEnabled val="1"/>
        </dgm:presLayoutVars>
      </dgm:prSet>
      <dgm:spPr/>
    </dgm:pt>
    <dgm:pt modelId="{D24E72F3-EAA1-42F6-81BB-F7E34FFAF80B}" type="pres">
      <dgm:prSet presAssocID="{C036F628-338C-480E-A698-CD12EB10FF90}" presName="root" presStyleCnt="0"/>
      <dgm:spPr/>
    </dgm:pt>
    <dgm:pt modelId="{F0120A32-911A-49D6-93E0-C930272E3309}" type="pres">
      <dgm:prSet presAssocID="{C036F628-338C-480E-A698-CD12EB10FF90}" presName="rootComposite" presStyleCnt="0"/>
      <dgm:spPr/>
    </dgm:pt>
    <dgm:pt modelId="{519E52FE-7B48-4BCD-BB0D-86C20F3C3BDA}" type="pres">
      <dgm:prSet presAssocID="{C036F628-338C-480E-A698-CD12EB10FF90}" presName="rootText" presStyleLbl="node1" presStyleIdx="2" presStyleCnt="4"/>
      <dgm:spPr/>
    </dgm:pt>
    <dgm:pt modelId="{FB19E828-12AA-449B-BEB9-F17B4EECA1CE}" type="pres">
      <dgm:prSet presAssocID="{C036F628-338C-480E-A698-CD12EB10FF90}" presName="rootConnector" presStyleLbl="node1" presStyleIdx="2" presStyleCnt="4"/>
      <dgm:spPr/>
    </dgm:pt>
    <dgm:pt modelId="{053042EE-78F1-45C1-A58F-1F1ABC70A0F5}" type="pres">
      <dgm:prSet presAssocID="{C036F628-338C-480E-A698-CD12EB10FF90}" presName="childShape" presStyleCnt="0"/>
      <dgm:spPr/>
    </dgm:pt>
    <dgm:pt modelId="{D48CF72A-EEF9-46AA-9CE9-F46DBD7F73C1}" type="pres">
      <dgm:prSet presAssocID="{CA79310F-0B5F-488B-84BE-FC19F4526642}" presName="Name13" presStyleLbl="parChTrans1D2" presStyleIdx="4" presStyleCnt="8"/>
      <dgm:spPr/>
    </dgm:pt>
    <dgm:pt modelId="{89C88F92-E2A8-4ABF-9398-A92C9F9A80D5}" type="pres">
      <dgm:prSet presAssocID="{EFDDCA86-337A-4238-BAD4-37AD8BDE80E9}" presName="childText" presStyleLbl="bgAcc1" presStyleIdx="4" presStyleCnt="8">
        <dgm:presLayoutVars>
          <dgm:bulletEnabled val="1"/>
        </dgm:presLayoutVars>
      </dgm:prSet>
      <dgm:spPr/>
    </dgm:pt>
    <dgm:pt modelId="{5ABC7BB9-E02C-43CA-A987-1B4B4EF37F5E}" type="pres">
      <dgm:prSet presAssocID="{62CBE332-8302-4FE5-BE9B-F11F66AFE116}" presName="Name13" presStyleLbl="parChTrans1D2" presStyleIdx="5" presStyleCnt="8"/>
      <dgm:spPr/>
    </dgm:pt>
    <dgm:pt modelId="{20F516F3-8FE7-43F8-BEE0-7BE2AEE3E2D3}" type="pres">
      <dgm:prSet presAssocID="{646D476A-19C1-438D-AF39-1A5D0049A17A}" presName="childText" presStyleLbl="bgAcc1" presStyleIdx="5" presStyleCnt="8">
        <dgm:presLayoutVars>
          <dgm:bulletEnabled val="1"/>
        </dgm:presLayoutVars>
      </dgm:prSet>
      <dgm:spPr/>
    </dgm:pt>
    <dgm:pt modelId="{0D045A2F-75B0-48FD-80A2-A36164D4ABA2}" type="pres">
      <dgm:prSet presAssocID="{D82A74F1-4415-4D85-AF78-9598C37CF58A}" presName="root" presStyleCnt="0"/>
      <dgm:spPr/>
    </dgm:pt>
    <dgm:pt modelId="{0F9C7817-EB00-4EFA-BC8B-481CEBE7CBEF}" type="pres">
      <dgm:prSet presAssocID="{D82A74F1-4415-4D85-AF78-9598C37CF58A}" presName="rootComposite" presStyleCnt="0"/>
      <dgm:spPr/>
    </dgm:pt>
    <dgm:pt modelId="{CEFF35EC-AD43-4BD6-B0B1-EF556CEF06C9}" type="pres">
      <dgm:prSet presAssocID="{D82A74F1-4415-4D85-AF78-9598C37CF58A}" presName="rootText" presStyleLbl="node1" presStyleIdx="3" presStyleCnt="4"/>
      <dgm:spPr/>
    </dgm:pt>
    <dgm:pt modelId="{56531726-70CF-4F1A-9BEC-A3C9286215DF}" type="pres">
      <dgm:prSet presAssocID="{D82A74F1-4415-4D85-AF78-9598C37CF58A}" presName="rootConnector" presStyleLbl="node1" presStyleIdx="3" presStyleCnt="4"/>
      <dgm:spPr/>
    </dgm:pt>
    <dgm:pt modelId="{821E52B2-73AD-47E0-B30F-1B0CC5495E13}" type="pres">
      <dgm:prSet presAssocID="{D82A74F1-4415-4D85-AF78-9598C37CF58A}" presName="childShape" presStyleCnt="0"/>
      <dgm:spPr/>
    </dgm:pt>
    <dgm:pt modelId="{1154CD82-86B3-406D-A263-7897167403EE}" type="pres">
      <dgm:prSet presAssocID="{DFE5FA79-05F2-474D-8DA4-162C70CA89E6}" presName="Name13" presStyleLbl="parChTrans1D2" presStyleIdx="6" presStyleCnt="8"/>
      <dgm:spPr/>
    </dgm:pt>
    <dgm:pt modelId="{8E362492-DB93-4CA2-A3EB-44F1E3A6A647}" type="pres">
      <dgm:prSet presAssocID="{7791B276-366F-41BF-8434-43B7E852416E}" presName="childText" presStyleLbl="bgAcc1" presStyleIdx="6" presStyleCnt="8">
        <dgm:presLayoutVars>
          <dgm:bulletEnabled val="1"/>
        </dgm:presLayoutVars>
      </dgm:prSet>
      <dgm:spPr/>
    </dgm:pt>
    <dgm:pt modelId="{7F0882DE-F5A5-4886-9CB0-5655B8535127}" type="pres">
      <dgm:prSet presAssocID="{675FB88A-8975-4AF7-95CD-DB1155B8F534}" presName="Name13" presStyleLbl="parChTrans1D2" presStyleIdx="7" presStyleCnt="8"/>
      <dgm:spPr/>
    </dgm:pt>
    <dgm:pt modelId="{A88B7BC0-590B-41F1-A8BB-8A2165B01747}" type="pres">
      <dgm:prSet presAssocID="{032787FD-1632-49A1-B9BF-A7DB20C33045}" presName="childText" presStyleLbl="bgAcc1" presStyleIdx="7" presStyleCnt="8">
        <dgm:presLayoutVars>
          <dgm:bulletEnabled val="1"/>
        </dgm:presLayoutVars>
      </dgm:prSet>
      <dgm:spPr/>
    </dgm:pt>
  </dgm:ptLst>
  <dgm:cxnLst>
    <dgm:cxn modelId="{E7AEF403-5810-45D9-A5A8-D964143F0F95}" srcId="{2EF14B6D-5435-41C7-9298-29588D75EDB5}" destId="{3FD3F833-01B2-4C36-AE8A-02781D0B3970}" srcOrd="0" destOrd="0" parTransId="{D531EE29-D471-46FC-8FEB-40007409999E}" sibTransId="{8886BB8C-B9A0-4A3E-BED9-3344677F2446}"/>
    <dgm:cxn modelId="{6449F007-5505-495C-B8F0-C16CDAF9EA9B}" srcId="{D82A74F1-4415-4D85-AF78-9598C37CF58A}" destId="{7791B276-366F-41BF-8434-43B7E852416E}" srcOrd="0" destOrd="0" parTransId="{DFE5FA79-05F2-474D-8DA4-162C70CA89E6}" sibTransId="{99C61C42-27FE-4332-97E5-9D313B54CA4D}"/>
    <dgm:cxn modelId="{EEC6D509-B35A-489F-8951-275D5F98F0F6}" type="presOf" srcId="{2EF14B6D-5435-41C7-9298-29588D75EDB5}" destId="{A12471CF-E51C-49D0-AF7F-EFA3B1D12360}" srcOrd="0" destOrd="0" presId="urn:microsoft.com/office/officeart/2005/8/layout/hierarchy3"/>
    <dgm:cxn modelId="{DB30150B-C2B1-40DB-AF31-6949304294DA}" type="presOf" srcId="{032787FD-1632-49A1-B9BF-A7DB20C33045}" destId="{A88B7BC0-590B-41F1-A8BB-8A2165B01747}" srcOrd="0" destOrd="0" presId="urn:microsoft.com/office/officeart/2005/8/layout/hierarchy3"/>
    <dgm:cxn modelId="{8B4E4615-5406-445D-A951-08AFEE5D30DF}" type="presOf" srcId="{EFDDCA86-337A-4238-BAD4-37AD8BDE80E9}" destId="{89C88F92-E2A8-4ABF-9398-A92C9F9A80D5}" srcOrd="0" destOrd="0" presId="urn:microsoft.com/office/officeart/2005/8/layout/hierarchy3"/>
    <dgm:cxn modelId="{EFA7151D-493A-428A-B889-FCFFCDF16828}" type="presOf" srcId="{D82A74F1-4415-4D85-AF78-9598C37CF58A}" destId="{CEFF35EC-AD43-4BD6-B0B1-EF556CEF06C9}" srcOrd="0" destOrd="0" presId="urn:microsoft.com/office/officeart/2005/8/layout/hierarchy3"/>
    <dgm:cxn modelId="{DF3B6625-8645-4523-9DF5-3E920A5AF65D}" type="presOf" srcId="{EE7656E2-5864-4A05-8166-7C4CF6A7E5D3}" destId="{A6ECD162-C1EA-414F-BC31-6F99397C49B2}" srcOrd="1" destOrd="0" presId="urn:microsoft.com/office/officeart/2005/8/layout/hierarchy3"/>
    <dgm:cxn modelId="{27359D38-459C-4812-8722-A0F870C1EFD3}" type="presOf" srcId="{3FD3F833-01B2-4C36-AE8A-02781D0B3970}" destId="{73B3FDC4-47B5-49ED-A56D-9903D24D64E3}" srcOrd="0" destOrd="0" presId="urn:microsoft.com/office/officeart/2005/8/layout/hierarchy3"/>
    <dgm:cxn modelId="{8680E83A-1F09-4B3D-B8EB-F14A9C126EA4}" srcId="{C036F628-338C-480E-A698-CD12EB10FF90}" destId="{646D476A-19C1-438D-AF39-1A5D0049A17A}" srcOrd="1" destOrd="0" parTransId="{62CBE332-8302-4FE5-BE9B-F11F66AFE116}" sibTransId="{8B8ABB27-6E58-47BA-8B86-AE4800160566}"/>
    <dgm:cxn modelId="{80E60D42-1080-4C87-862B-28782BC04EDD}" type="presOf" srcId="{7791B276-366F-41BF-8434-43B7E852416E}" destId="{8E362492-DB93-4CA2-A3EB-44F1E3A6A647}" srcOrd="0" destOrd="0" presId="urn:microsoft.com/office/officeart/2005/8/layout/hierarchy3"/>
    <dgm:cxn modelId="{F013B562-E8E1-40C0-A719-D12162244D3C}" type="presOf" srcId="{BE651237-1115-40D2-AE94-FF035AC6BBEB}" destId="{2FAE0651-D355-410E-9463-21BDB08CD5CF}" srcOrd="0" destOrd="0" presId="urn:microsoft.com/office/officeart/2005/8/layout/hierarchy3"/>
    <dgm:cxn modelId="{A0D46547-CFE0-4DFA-AFB5-FA18B6BC1432}" type="presOf" srcId="{B8810147-F780-473E-824C-9AC43943EF99}" destId="{14E56BD4-4C4A-42FB-AE71-70A66C65E130}" srcOrd="0" destOrd="0" presId="urn:microsoft.com/office/officeart/2005/8/layout/hierarchy3"/>
    <dgm:cxn modelId="{868EEC67-39DF-483B-AE98-1F49741BFE4F}" type="presOf" srcId="{EE803B45-01CA-4AC9-AA42-2065650A1018}" destId="{295F9EC2-2545-4E4B-AC82-7D91906CCE3B}" srcOrd="0" destOrd="0" presId="urn:microsoft.com/office/officeart/2005/8/layout/hierarchy3"/>
    <dgm:cxn modelId="{A819174C-1CD4-4D0D-A27E-D56286262FB3}" type="presOf" srcId="{EE7656E2-5864-4A05-8166-7C4CF6A7E5D3}" destId="{B4AEA04B-48D1-4E21-B197-D5A0D21C530A}" srcOrd="0" destOrd="0" presId="urn:microsoft.com/office/officeart/2005/8/layout/hierarchy3"/>
    <dgm:cxn modelId="{05CA956C-11DE-4798-B8A3-7E767B2310E9}" type="presOf" srcId="{C036F628-338C-480E-A698-CD12EB10FF90}" destId="{FB19E828-12AA-449B-BEB9-F17B4EECA1CE}" srcOrd="1" destOrd="0" presId="urn:microsoft.com/office/officeart/2005/8/layout/hierarchy3"/>
    <dgm:cxn modelId="{BDD9E36F-A1D4-4EFB-9FFE-0CC7FC0F8C74}" type="presOf" srcId="{62CBE332-8302-4FE5-BE9B-F11F66AFE116}" destId="{5ABC7BB9-E02C-43CA-A987-1B4B4EF37F5E}" srcOrd="0" destOrd="0" presId="urn:microsoft.com/office/officeart/2005/8/layout/hierarchy3"/>
    <dgm:cxn modelId="{21F7EB70-53D0-4533-93ED-B399331FB5F2}" srcId="{EE7656E2-5864-4A05-8166-7C4CF6A7E5D3}" destId="{B8810147-F780-473E-824C-9AC43943EF99}" srcOrd="1" destOrd="0" parTransId="{9DFA357E-83C8-4DDD-94F7-D45919A97CB8}" sibTransId="{04D7B54F-C152-435C-AE5E-4ED062AC3EA4}"/>
    <dgm:cxn modelId="{854FFD54-297D-476E-A2B6-05E17AA94432}" type="presOf" srcId="{DFE5FA79-05F2-474D-8DA4-162C70CA89E6}" destId="{1154CD82-86B3-406D-A263-7897167403EE}" srcOrd="0" destOrd="0" presId="urn:microsoft.com/office/officeart/2005/8/layout/hierarchy3"/>
    <dgm:cxn modelId="{EA7D5D77-FB76-467D-91BE-111C41E2C668}" srcId="{EE7656E2-5864-4A05-8166-7C4CF6A7E5D3}" destId="{57B28437-626F-40C1-A091-07394196D949}" srcOrd="0" destOrd="0" parTransId="{9A14E64B-7A11-446A-9774-39886AD43966}" sibTransId="{4E60491F-1318-4EA2-8114-8AAE7633D7E7}"/>
    <dgm:cxn modelId="{525F747F-24C1-455C-BD68-9A79B9FA250F}" type="presOf" srcId="{9A14E64B-7A11-446A-9774-39886AD43966}" destId="{462B366C-3DC3-4293-B804-11847BBE1BE0}" srcOrd="0" destOrd="0" presId="urn:microsoft.com/office/officeart/2005/8/layout/hierarchy3"/>
    <dgm:cxn modelId="{631E1E81-11C1-4F43-9033-1C0634CAAB13}" srcId="{3FD3F833-01B2-4C36-AE8A-02781D0B3970}" destId="{BE651237-1115-40D2-AE94-FF035AC6BBEB}" srcOrd="0" destOrd="0" parTransId="{DAC43E72-B102-4F68-8FF0-57D982CF8324}" sibTransId="{B07B9CB8-F947-484F-A328-D02E6A86C14C}"/>
    <dgm:cxn modelId="{67F2C78B-702D-4F6E-B214-32AC02F424F3}" srcId="{2EF14B6D-5435-41C7-9298-29588D75EDB5}" destId="{EE7656E2-5864-4A05-8166-7C4CF6A7E5D3}" srcOrd="1" destOrd="0" parTransId="{3A221E52-3539-4147-9167-129F3D176A0E}" sibTransId="{0766D48C-9CC2-43DD-948B-B52F66A8643B}"/>
    <dgm:cxn modelId="{C56BF39C-00F5-4BAB-ADB8-A714CDC0BC8E}" type="presOf" srcId="{646D476A-19C1-438D-AF39-1A5D0049A17A}" destId="{20F516F3-8FE7-43F8-BEE0-7BE2AEE3E2D3}" srcOrd="0" destOrd="0" presId="urn:microsoft.com/office/officeart/2005/8/layout/hierarchy3"/>
    <dgm:cxn modelId="{5CD6F99C-4C7C-45FD-AFF5-A01A45515ADF}" type="presOf" srcId="{DAC43E72-B102-4F68-8FF0-57D982CF8324}" destId="{73D1304C-C6AE-4439-BD35-596630A3487C}" srcOrd="0" destOrd="0" presId="urn:microsoft.com/office/officeart/2005/8/layout/hierarchy3"/>
    <dgm:cxn modelId="{7989A1AC-EA3A-4234-AE52-34802A88C31B}" srcId="{C036F628-338C-480E-A698-CD12EB10FF90}" destId="{EFDDCA86-337A-4238-BAD4-37AD8BDE80E9}" srcOrd="0" destOrd="0" parTransId="{CA79310F-0B5F-488B-84BE-FC19F4526642}" sibTransId="{A2C0D5BD-799C-4360-9CBC-F97A658485AF}"/>
    <dgm:cxn modelId="{5920EEAF-A697-4487-B757-988A784F006A}" type="presOf" srcId="{C036F628-338C-480E-A698-CD12EB10FF90}" destId="{519E52FE-7B48-4BCD-BB0D-86C20F3C3BDA}" srcOrd="0" destOrd="0" presId="urn:microsoft.com/office/officeart/2005/8/layout/hierarchy3"/>
    <dgm:cxn modelId="{AB3349B2-0075-4064-88A5-A9A7B722B88A}" type="presOf" srcId="{D82A74F1-4415-4D85-AF78-9598C37CF58A}" destId="{56531726-70CF-4F1A-9BEC-A3C9286215DF}" srcOrd="1" destOrd="0" presId="urn:microsoft.com/office/officeart/2005/8/layout/hierarchy3"/>
    <dgm:cxn modelId="{52145EB5-8F98-48B2-83CE-4EAB2CBE3B6A}" type="presOf" srcId="{0AFC826E-67B0-4B2C-A37D-63E4DECC134E}" destId="{24D2DA77-0453-49FE-81F4-A5FD1B078187}" srcOrd="0" destOrd="0" presId="urn:microsoft.com/office/officeart/2005/8/layout/hierarchy3"/>
    <dgm:cxn modelId="{6738C8B8-9823-460E-BE00-0B7D273D7F81}" type="presOf" srcId="{9DFA357E-83C8-4DDD-94F7-D45919A97CB8}" destId="{0EDCAC7A-570C-468E-9246-7C6516BB7CF8}" srcOrd="0" destOrd="0" presId="urn:microsoft.com/office/officeart/2005/8/layout/hierarchy3"/>
    <dgm:cxn modelId="{901587BB-FE78-41D5-9EE2-FA1D95CB18C9}" type="presOf" srcId="{3FD3F833-01B2-4C36-AE8A-02781D0B3970}" destId="{32BC5BD0-F340-4E6C-BC78-A543DC0E002D}" srcOrd="1" destOrd="0" presId="urn:microsoft.com/office/officeart/2005/8/layout/hierarchy3"/>
    <dgm:cxn modelId="{603880C2-A6EE-47A2-8FC3-D987D5C2DF82}" type="presOf" srcId="{675FB88A-8975-4AF7-95CD-DB1155B8F534}" destId="{7F0882DE-F5A5-4886-9CB0-5655B8535127}" srcOrd="0" destOrd="0" presId="urn:microsoft.com/office/officeart/2005/8/layout/hierarchy3"/>
    <dgm:cxn modelId="{EF02BBCE-80D2-4EDE-91AB-4CA6D1F95642}" type="presOf" srcId="{CA79310F-0B5F-488B-84BE-FC19F4526642}" destId="{D48CF72A-EEF9-46AA-9CE9-F46DBD7F73C1}" srcOrd="0" destOrd="0" presId="urn:microsoft.com/office/officeart/2005/8/layout/hierarchy3"/>
    <dgm:cxn modelId="{67BEDAD9-EA30-46E7-8CC9-0E64278D05E0}" srcId="{D82A74F1-4415-4D85-AF78-9598C37CF58A}" destId="{032787FD-1632-49A1-B9BF-A7DB20C33045}" srcOrd="1" destOrd="0" parTransId="{675FB88A-8975-4AF7-95CD-DB1155B8F534}" sibTransId="{41ACE3B6-88DF-42E6-957A-780935199873}"/>
    <dgm:cxn modelId="{7BD235DD-FA82-452C-A63A-9EBE2C57E1D2}" srcId="{3FD3F833-01B2-4C36-AE8A-02781D0B3970}" destId="{EE803B45-01CA-4AC9-AA42-2065650A1018}" srcOrd="1" destOrd="0" parTransId="{0AFC826E-67B0-4B2C-A37D-63E4DECC134E}" sibTransId="{9A4FB55C-B661-45C4-A35E-D05C508E76E2}"/>
    <dgm:cxn modelId="{E716C1F0-30F3-4B1F-B43F-4A69EEA8E1CD}" srcId="{2EF14B6D-5435-41C7-9298-29588D75EDB5}" destId="{C036F628-338C-480E-A698-CD12EB10FF90}" srcOrd="2" destOrd="0" parTransId="{FD141160-05A1-4B09-9ECD-832758FFE3AB}" sibTransId="{25CECBDB-37BE-4473-8944-11ACFFB137F7}"/>
    <dgm:cxn modelId="{727F5BF8-72C4-41B2-8CC5-27170FCDDB25}" srcId="{2EF14B6D-5435-41C7-9298-29588D75EDB5}" destId="{D82A74F1-4415-4D85-AF78-9598C37CF58A}" srcOrd="3" destOrd="0" parTransId="{A6CD7510-7B72-44D3-95EA-A485739A6166}" sibTransId="{54A5F3AD-A3D0-42C2-B0AB-53031E932881}"/>
    <dgm:cxn modelId="{FCF40AFD-3A0D-45FF-8354-18B952ED13B3}" type="presOf" srcId="{57B28437-626F-40C1-A091-07394196D949}" destId="{624A38A5-36EF-43FC-975B-FD4E3DCC1C70}" srcOrd="0" destOrd="0" presId="urn:microsoft.com/office/officeart/2005/8/layout/hierarchy3"/>
    <dgm:cxn modelId="{2D2B5D92-91A5-42AE-BAA4-77CDAE96898B}" type="presParOf" srcId="{A12471CF-E51C-49D0-AF7F-EFA3B1D12360}" destId="{28512F7A-626C-4BAB-8A77-8053315980A0}" srcOrd="0" destOrd="0" presId="urn:microsoft.com/office/officeart/2005/8/layout/hierarchy3"/>
    <dgm:cxn modelId="{5753EF4F-44CA-4D45-8E7F-F55914F763DA}" type="presParOf" srcId="{28512F7A-626C-4BAB-8A77-8053315980A0}" destId="{C36FF80F-13DD-49E3-A2BE-0192F255B7A8}" srcOrd="0" destOrd="0" presId="urn:microsoft.com/office/officeart/2005/8/layout/hierarchy3"/>
    <dgm:cxn modelId="{E59FB54D-DB4C-48C5-BCCC-88400E6FEDAE}" type="presParOf" srcId="{C36FF80F-13DD-49E3-A2BE-0192F255B7A8}" destId="{73B3FDC4-47B5-49ED-A56D-9903D24D64E3}" srcOrd="0" destOrd="0" presId="urn:microsoft.com/office/officeart/2005/8/layout/hierarchy3"/>
    <dgm:cxn modelId="{E0BF553D-23B7-4B40-9B4C-F83EE3CC7692}" type="presParOf" srcId="{C36FF80F-13DD-49E3-A2BE-0192F255B7A8}" destId="{32BC5BD0-F340-4E6C-BC78-A543DC0E002D}" srcOrd="1" destOrd="0" presId="urn:microsoft.com/office/officeart/2005/8/layout/hierarchy3"/>
    <dgm:cxn modelId="{CF1EE2D0-E5BC-45D1-A319-E8A4F6694BEE}" type="presParOf" srcId="{28512F7A-626C-4BAB-8A77-8053315980A0}" destId="{CEF5C250-7685-48AE-AE97-E56430126CD9}" srcOrd="1" destOrd="0" presId="urn:microsoft.com/office/officeart/2005/8/layout/hierarchy3"/>
    <dgm:cxn modelId="{94C98636-3427-4856-91AB-42F4ED2E9751}" type="presParOf" srcId="{CEF5C250-7685-48AE-AE97-E56430126CD9}" destId="{73D1304C-C6AE-4439-BD35-596630A3487C}" srcOrd="0" destOrd="0" presId="urn:microsoft.com/office/officeart/2005/8/layout/hierarchy3"/>
    <dgm:cxn modelId="{D3F704CC-9746-4A2E-AC6C-D0CBCEA88602}" type="presParOf" srcId="{CEF5C250-7685-48AE-AE97-E56430126CD9}" destId="{2FAE0651-D355-410E-9463-21BDB08CD5CF}" srcOrd="1" destOrd="0" presId="urn:microsoft.com/office/officeart/2005/8/layout/hierarchy3"/>
    <dgm:cxn modelId="{EA17627C-3601-4D04-A60E-DDA32A207502}" type="presParOf" srcId="{CEF5C250-7685-48AE-AE97-E56430126CD9}" destId="{24D2DA77-0453-49FE-81F4-A5FD1B078187}" srcOrd="2" destOrd="0" presId="urn:microsoft.com/office/officeart/2005/8/layout/hierarchy3"/>
    <dgm:cxn modelId="{6CBABC75-6910-43A2-9D3A-3D837E4787D7}" type="presParOf" srcId="{CEF5C250-7685-48AE-AE97-E56430126CD9}" destId="{295F9EC2-2545-4E4B-AC82-7D91906CCE3B}" srcOrd="3" destOrd="0" presId="urn:microsoft.com/office/officeart/2005/8/layout/hierarchy3"/>
    <dgm:cxn modelId="{BDA2DC91-780A-4AEC-8BBB-75313288DDD2}" type="presParOf" srcId="{A12471CF-E51C-49D0-AF7F-EFA3B1D12360}" destId="{BE1249A6-272D-40E8-9A63-6F8CCB47BC66}" srcOrd="1" destOrd="0" presId="urn:microsoft.com/office/officeart/2005/8/layout/hierarchy3"/>
    <dgm:cxn modelId="{8D25C55D-CDCC-4BB5-A36F-82CE846DAE43}" type="presParOf" srcId="{BE1249A6-272D-40E8-9A63-6F8CCB47BC66}" destId="{2D3C9A72-3F6B-4B7B-B27B-293CB349CC15}" srcOrd="0" destOrd="0" presId="urn:microsoft.com/office/officeart/2005/8/layout/hierarchy3"/>
    <dgm:cxn modelId="{1D5301ED-A3E5-4A7A-A418-4F180FC71450}" type="presParOf" srcId="{2D3C9A72-3F6B-4B7B-B27B-293CB349CC15}" destId="{B4AEA04B-48D1-4E21-B197-D5A0D21C530A}" srcOrd="0" destOrd="0" presId="urn:microsoft.com/office/officeart/2005/8/layout/hierarchy3"/>
    <dgm:cxn modelId="{1D422D02-C971-4A02-A06D-E79F3E7243AE}" type="presParOf" srcId="{2D3C9A72-3F6B-4B7B-B27B-293CB349CC15}" destId="{A6ECD162-C1EA-414F-BC31-6F99397C49B2}" srcOrd="1" destOrd="0" presId="urn:microsoft.com/office/officeart/2005/8/layout/hierarchy3"/>
    <dgm:cxn modelId="{CAC87D28-789A-48F5-BA2C-71F2ACB899AC}" type="presParOf" srcId="{BE1249A6-272D-40E8-9A63-6F8CCB47BC66}" destId="{71395861-E77F-429A-8C37-7649D2CF6C11}" srcOrd="1" destOrd="0" presId="urn:microsoft.com/office/officeart/2005/8/layout/hierarchy3"/>
    <dgm:cxn modelId="{3CE86576-D0C9-4C4B-8583-D4988EF00F6F}" type="presParOf" srcId="{71395861-E77F-429A-8C37-7649D2CF6C11}" destId="{462B366C-3DC3-4293-B804-11847BBE1BE0}" srcOrd="0" destOrd="0" presId="urn:microsoft.com/office/officeart/2005/8/layout/hierarchy3"/>
    <dgm:cxn modelId="{E66CE972-346D-4462-8785-BD0923476C46}" type="presParOf" srcId="{71395861-E77F-429A-8C37-7649D2CF6C11}" destId="{624A38A5-36EF-43FC-975B-FD4E3DCC1C70}" srcOrd="1" destOrd="0" presId="urn:microsoft.com/office/officeart/2005/8/layout/hierarchy3"/>
    <dgm:cxn modelId="{2F8F5830-AB72-44A1-9B1F-5043C28A6E64}" type="presParOf" srcId="{71395861-E77F-429A-8C37-7649D2CF6C11}" destId="{0EDCAC7A-570C-468E-9246-7C6516BB7CF8}" srcOrd="2" destOrd="0" presId="urn:microsoft.com/office/officeart/2005/8/layout/hierarchy3"/>
    <dgm:cxn modelId="{168C8F00-7C5B-48E8-B611-1F7254D02EC2}" type="presParOf" srcId="{71395861-E77F-429A-8C37-7649D2CF6C11}" destId="{14E56BD4-4C4A-42FB-AE71-70A66C65E130}" srcOrd="3" destOrd="0" presId="urn:microsoft.com/office/officeart/2005/8/layout/hierarchy3"/>
    <dgm:cxn modelId="{543516DE-3DE9-4E6B-A789-71607A16758E}" type="presParOf" srcId="{A12471CF-E51C-49D0-AF7F-EFA3B1D12360}" destId="{D24E72F3-EAA1-42F6-81BB-F7E34FFAF80B}" srcOrd="2" destOrd="0" presId="urn:microsoft.com/office/officeart/2005/8/layout/hierarchy3"/>
    <dgm:cxn modelId="{8F1B45AC-2DA8-45D4-853C-4B67199DC7AA}" type="presParOf" srcId="{D24E72F3-EAA1-42F6-81BB-F7E34FFAF80B}" destId="{F0120A32-911A-49D6-93E0-C930272E3309}" srcOrd="0" destOrd="0" presId="urn:microsoft.com/office/officeart/2005/8/layout/hierarchy3"/>
    <dgm:cxn modelId="{E57A0020-BF1B-45A3-BB19-C01E68689FAC}" type="presParOf" srcId="{F0120A32-911A-49D6-93E0-C930272E3309}" destId="{519E52FE-7B48-4BCD-BB0D-86C20F3C3BDA}" srcOrd="0" destOrd="0" presId="urn:microsoft.com/office/officeart/2005/8/layout/hierarchy3"/>
    <dgm:cxn modelId="{F60BD615-E295-40B1-9607-95C55CA87330}" type="presParOf" srcId="{F0120A32-911A-49D6-93E0-C930272E3309}" destId="{FB19E828-12AA-449B-BEB9-F17B4EECA1CE}" srcOrd="1" destOrd="0" presId="urn:microsoft.com/office/officeart/2005/8/layout/hierarchy3"/>
    <dgm:cxn modelId="{3038B840-3A1B-47F8-BBF8-55BF8F8F0254}" type="presParOf" srcId="{D24E72F3-EAA1-42F6-81BB-F7E34FFAF80B}" destId="{053042EE-78F1-45C1-A58F-1F1ABC70A0F5}" srcOrd="1" destOrd="0" presId="urn:microsoft.com/office/officeart/2005/8/layout/hierarchy3"/>
    <dgm:cxn modelId="{C099120E-9C5E-4506-9B4B-0C2439F8F6A8}" type="presParOf" srcId="{053042EE-78F1-45C1-A58F-1F1ABC70A0F5}" destId="{D48CF72A-EEF9-46AA-9CE9-F46DBD7F73C1}" srcOrd="0" destOrd="0" presId="urn:microsoft.com/office/officeart/2005/8/layout/hierarchy3"/>
    <dgm:cxn modelId="{A67163B1-8B63-4F9F-B554-0C5EDFEABF06}" type="presParOf" srcId="{053042EE-78F1-45C1-A58F-1F1ABC70A0F5}" destId="{89C88F92-E2A8-4ABF-9398-A92C9F9A80D5}" srcOrd="1" destOrd="0" presId="urn:microsoft.com/office/officeart/2005/8/layout/hierarchy3"/>
    <dgm:cxn modelId="{A2C9FA1E-91F3-448B-B10A-6940A1087B2A}" type="presParOf" srcId="{053042EE-78F1-45C1-A58F-1F1ABC70A0F5}" destId="{5ABC7BB9-E02C-43CA-A987-1B4B4EF37F5E}" srcOrd="2" destOrd="0" presId="urn:microsoft.com/office/officeart/2005/8/layout/hierarchy3"/>
    <dgm:cxn modelId="{4EB87708-07C1-45A1-AE62-84D69B522A31}" type="presParOf" srcId="{053042EE-78F1-45C1-A58F-1F1ABC70A0F5}" destId="{20F516F3-8FE7-43F8-BEE0-7BE2AEE3E2D3}" srcOrd="3" destOrd="0" presId="urn:microsoft.com/office/officeart/2005/8/layout/hierarchy3"/>
    <dgm:cxn modelId="{C134C27D-3A89-4BB9-82D1-6FCDBED78B45}" type="presParOf" srcId="{A12471CF-E51C-49D0-AF7F-EFA3B1D12360}" destId="{0D045A2F-75B0-48FD-80A2-A36164D4ABA2}" srcOrd="3" destOrd="0" presId="urn:microsoft.com/office/officeart/2005/8/layout/hierarchy3"/>
    <dgm:cxn modelId="{7A5D9807-3E35-4344-BEA1-FA5A3BF31AE2}" type="presParOf" srcId="{0D045A2F-75B0-48FD-80A2-A36164D4ABA2}" destId="{0F9C7817-EB00-4EFA-BC8B-481CEBE7CBEF}" srcOrd="0" destOrd="0" presId="urn:microsoft.com/office/officeart/2005/8/layout/hierarchy3"/>
    <dgm:cxn modelId="{78FAE74C-F372-4BDB-AD34-D818BB946B25}" type="presParOf" srcId="{0F9C7817-EB00-4EFA-BC8B-481CEBE7CBEF}" destId="{CEFF35EC-AD43-4BD6-B0B1-EF556CEF06C9}" srcOrd="0" destOrd="0" presId="urn:microsoft.com/office/officeart/2005/8/layout/hierarchy3"/>
    <dgm:cxn modelId="{2E1E7336-E95B-4C72-BDEA-D301B7DB66DD}" type="presParOf" srcId="{0F9C7817-EB00-4EFA-BC8B-481CEBE7CBEF}" destId="{56531726-70CF-4F1A-9BEC-A3C9286215DF}" srcOrd="1" destOrd="0" presId="urn:microsoft.com/office/officeart/2005/8/layout/hierarchy3"/>
    <dgm:cxn modelId="{B3DEE175-EA01-4E40-829F-D0BDD923D177}" type="presParOf" srcId="{0D045A2F-75B0-48FD-80A2-A36164D4ABA2}" destId="{821E52B2-73AD-47E0-B30F-1B0CC5495E13}" srcOrd="1" destOrd="0" presId="urn:microsoft.com/office/officeart/2005/8/layout/hierarchy3"/>
    <dgm:cxn modelId="{DBEBB23C-4EFF-4CB4-834B-C92891E71397}" type="presParOf" srcId="{821E52B2-73AD-47E0-B30F-1B0CC5495E13}" destId="{1154CD82-86B3-406D-A263-7897167403EE}" srcOrd="0" destOrd="0" presId="urn:microsoft.com/office/officeart/2005/8/layout/hierarchy3"/>
    <dgm:cxn modelId="{46836983-3F6E-4D5F-897B-6C23BA3D8DA4}" type="presParOf" srcId="{821E52B2-73AD-47E0-B30F-1B0CC5495E13}" destId="{8E362492-DB93-4CA2-A3EB-44F1E3A6A647}" srcOrd="1" destOrd="0" presId="urn:microsoft.com/office/officeart/2005/8/layout/hierarchy3"/>
    <dgm:cxn modelId="{752BAA66-273E-4D6F-9522-FEA0ABFA69FA}" type="presParOf" srcId="{821E52B2-73AD-47E0-B30F-1B0CC5495E13}" destId="{7F0882DE-F5A5-4886-9CB0-5655B8535127}" srcOrd="2" destOrd="0" presId="urn:microsoft.com/office/officeart/2005/8/layout/hierarchy3"/>
    <dgm:cxn modelId="{62C97589-E591-4D8F-A749-788F2F80172B}" type="presParOf" srcId="{821E52B2-73AD-47E0-B30F-1B0CC5495E13}" destId="{A88B7BC0-590B-41F1-A8BB-8A2165B0174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4AB805-B404-4BE3-88A3-1C64FE1F2D3E}" type="doc">
      <dgm:prSet loTypeId="urn:microsoft.com/office/officeart/2005/8/layout/hierarchy4" loCatId="hierarchy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285E4F6E-D9B4-4F6D-BF22-EADBB5133500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n-JM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Power wheeling enables: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DC6BE7CC-03EE-422A-B6A0-522D101F3379}" type="parTrans" cxnId="{868AE76C-AD5B-4EF5-A429-FB4C4BA78FAB}">
      <dgm:prSet/>
      <dgm:spPr/>
      <dgm:t>
        <a:bodyPr/>
        <a:lstStyle/>
        <a:p>
          <a:endParaRPr lang="en-US"/>
        </a:p>
      </dgm:t>
    </dgm:pt>
    <dgm:pt modelId="{CBB1ED53-27E2-4E7C-8614-A686FD49EA63}" type="sibTrans" cxnId="{868AE76C-AD5B-4EF5-A429-FB4C4BA78FAB}">
      <dgm:prSet/>
      <dgm:spPr/>
      <dgm:t>
        <a:bodyPr/>
        <a:lstStyle/>
        <a:p>
          <a:endParaRPr lang="en-US"/>
        </a:p>
      </dgm:t>
    </dgm:pt>
    <dgm:pt modelId="{15BE70C8-3B7F-4A07-99E4-DBD972CE8108}">
      <dgm:prSet custT="1"/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JM" sz="4800" dirty="0"/>
            <a:t>🌞</a:t>
          </a:r>
        </a:p>
        <a:p>
          <a:pPr algn="ctr"/>
          <a:r>
            <a:rPr lang="en-JM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Distributed Generation  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C07A30-E647-415B-8799-E3926896CCAA}" type="parTrans" cxnId="{5DB09ECB-8A78-4D24-8FB2-A59D0C6C4C90}">
      <dgm:prSet/>
      <dgm:spPr/>
      <dgm:t>
        <a:bodyPr/>
        <a:lstStyle/>
        <a:p>
          <a:endParaRPr lang="en-US"/>
        </a:p>
      </dgm:t>
    </dgm:pt>
    <dgm:pt modelId="{E97DCC59-0D4F-44E6-96A1-AE0DA5B29A60}" type="sibTrans" cxnId="{5DB09ECB-8A78-4D24-8FB2-A59D0C6C4C90}">
      <dgm:prSet/>
      <dgm:spPr/>
      <dgm:t>
        <a:bodyPr/>
        <a:lstStyle/>
        <a:p>
          <a:endParaRPr lang="en-US"/>
        </a:p>
      </dgm:t>
    </dgm:pt>
    <dgm:pt modelId="{B067C985-5C0F-4129-B70C-255EFC8E72AB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n-JM" sz="4800" dirty="0"/>
            <a:t>👥</a:t>
          </a:r>
        </a:p>
        <a:p>
          <a:r>
            <a:rPr lang="en-JM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Consumer Participation 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F3BCA6-CB4A-48F7-8D46-564382F1117E}" type="parTrans" cxnId="{7FE956FB-EE1E-46EC-B82D-559CE0F6AD28}">
      <dgm:prSet/>
      <dgm:spPr/>
      <dgm:t>
        <a:bodyPr/>
        <a:lstStyle/>
        <a:p>
          <a:endParaRPr lang="en-US"/>
        </a:p>
      </dgm:t>
    </dgm:pt>
    <dgm:pt modelId="{B8B56DE1-154A-4706-B462-69D02DD36029}" type="sibTrans" cxnId="{7FE956FB-EE1E-46EC-B82D-559CE0F6AD28}">
      <dgm:prSet/>
      <dgm:spPr/>
      <dgm:t>
        <a:bodyPr/>
        <a:lstStyle/>
        <a:p>
          <a:endParaRPr lang="en-US"/>
        </a:p>
      </dgm:t>
    </dgm:pt>
    <dgm:pt modelId="{9358DD79-46DE-403A-AB4C-1B3F00FCB001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n-JM" sz="4800" dirty="0"/>
            <a:t>🌍</a:t>
          </a:r>
        </a:p>
        <a:p>
          <a:r>
            <a:rPr lang="en-JM" sz="2000" dirty="0"/>
            <a:t> </a:t>
          </a:r>
          <a:r>
            <a:rPr lang="en-JM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Energy Resilience 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0FE374-3D81-41AE-AC80-82C1101C81C1}" type="parTrans" cxnId="{CE051412-6AE1-49CC-A138-39FD60D38A2F}">
      <dgm:prSet/>
      <dgm:spPr/>
      <dgm:t>
        <a:bodyPr/>
        <a:lstStyle/>
        <a:p>
          <a:endParaRPr lang="en-US"/>
        </a:p>
      </dgm:t>
    </dgm:pt>
    <dgm:pt modelId="{4DF62F61-449C-464E-8375-991ED47BAF3B}" type="sibTrans" cxnId="{CE051412-6AE1-49CC-A138-39FD60D38A2F}">
      <dgm:prSet/>
      <dgm:spPr/>
      <dgm:t>
        <a:bodyPr/>
        <a:lstStyle/>
        <a:p>
          <a:endParaRPr lang="en-US"/>
        </a:p>
      </dgm:t>
    </dgm:pt>
    <dgm:pt modelId="{6DBCA99A-CF55-463A-93C3-29B98C95FDF9}" type="pres">
      <dgm:prSet presAssocID="{1C4AB805-B404-4BE3-88A3-1C64FE1F2D3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FE32A4-6488-42F9-BCAA-9898EF85D47A}" type="pres">
      <dgm:prSet presAssocID="{285E4F6E-D9B4-4F6D-BF22-EADBB5133500}" presName="vertOne" presStyleCnt="0"/>
      <dgm:spPr/>
    </dgm:pt>
    <dgm:pt modelId="{E2F444AD-563C-4567-B410-F015D129E9B6}" type="pres">
      <dgm:prSet presAssocID="{285E4F6E-D9B4-4F6D-BF22-EADBB5133500}" presName="txOne" presStyleLbl="node0" presStyleIdx="0" presStyleCnt="1" custScaleY="34685" custLinFactNeighborX="-1741" custLinFactNeighborY="9845">
        <dgm:presLayoutVars>
          <dgm:chPref val="3"/>
        </dgm:presLayoutVars>
      </dgm:prSet>
      <dgm:spPr/>
    </dgm:pt>
    <dgm:pt modelId="{01E4F87E-F4BD-4588-A7CE-E3E00322953D}" type="pres">
      <dgm:prSet presAssocID="{285E4F6E-D9B4-4F6D-BF22-EADBB5133500}" presName="parTransOne" presStyleCnt="0"/>
      <dgm:spPr/>
    </dgm:pt>
    <dgm:pt modelId="{94C77D5C-27BD-4451-9585-431A1A428F0B}" type="pres">
      <dgm:prSet presAssocID="{285E4F6E-D9B4-4F6D-BF22-EADBB5133500}" presName="horzOne" presStyleCnt="0"/>
      <dgm:spPr/>
    </dgm:pt>
    <dgm:pt modelId="{DF3D0CF9-4FB2-4870-A179-A28D5C009FB9}" type="pres">
      <dgm:prSet presAssocID="{15BE70C8-3B7F-4A07-99E4-DBD972CE8108}" presName="vertTwo" presStyleCnt="0"/>
      <dgm:spPr/>
    </dgm:pt>
    <dgm:pt modelId="{824ADF4E-C323-4DF0-9F61-D33FB3F09918}" type="pres">
      <dgm:prSet presAssocID="{15BE70C8-3B7F-4A07-99E4-DBD972CE8108}" presName="txTwo" presStyleLbl="node2" presStyleIdx="0" presStyleCnt="3">
        <dgm:presLayoutVars>
          <dgm:chPref val="3"/>
        </dgm:presLayoutVars>
      </dgm:prSet>
      <dgm:spPr/>
    </dgm:pt>
    <dgm:pt modelId="{214C2247-ABDF-4556-B5F1-BA0A3032CFCB}" type="pres">
      <dgm:prSet presAssocID="{15BE70C8-3B7F-4A07-99E4-DBD972CE8108}" presName="horzTwo" presStyleCnt="0"/>
      <dgm:spPr/>
    </dgm:pt>
    <dgm:pt modelId="{1ED373EE-6C64-4013-A257-404491B90CBD}" type="pres">
      <dgm:prSet presAssocID="{E97DCC59-0D4F-44E6-96A1-AE0DA5B29A60}" presName="sibSpaceTwo" presStyleCnt="0"/>
      <dgm:spPr/>
    </dgm:pt>
    <dgm:pt modelId="{87FCDD65-F0FC-4B69-BEA3-4008623A89B5}" type="pres">
      <dgm:prSet presAssocID="{B067C985-5C0F-4129-B70C-255EFC8E72AB}" presName="vertTwo" presStyleCnt="0"/>
      <dgm:spPr/>
    </dgm:pt>
    <dgm:pt modelId="{A287B944-0AAD-4AEB-9946-C23D78DC45F7}" type="pres">
      <dgm:prSet presAssocID="{B067C985-5C0F-4129-B70C-255EFC8E72AB}" presName="txTwo" presStyleLbl="node2" presStyleIdx="1" presStyleCnt="3" custScaleX="115737">
        <dgm:presLayoutVars>
          <dgm:chPref val="3"/>
        </dgm:presLayoutVars>
      </dgm:prSet>
      <dgm:spPr/>
    </dgm:pt>
    <dgm:pt modelId="{959695D2-1F4D-4495-9D82-4976A96E6B75}" type="pres">
      <dgm:prSet presAssocID="{B067C985-5C0F-4129-B70C-255EFC8E72AB}" presName="horzTwo" presStyleCnt="0"/>
      <dgm:spPr/>
    </dgm:pt>
    <dgm:pt modelId="{A705064D-EE6F-4B19-B752-3AB886BBCD26}" type="pres">
      <dgm:prSet presAssocID="{B8B56DE1-154A-4706-B462-69D02DD36029}" presName="sibSpaceTwo" presStyleCnt="0"/>
      <dgm:spPr/>
    </dgm:pt>
    <dgm:pt modelId="{A054EF9B-35CF-4A5B-AC94-93EB067AC66D}" type="pres">
      <dgm:prSet presAssocID="{9358DD79-46DE-403A-AB4C-1B3F00FCB001}" presName="vertTwo" presStyleCnt="0"/>
      <dgm:spPr/>
    </dgm:pt>
    <dgm:pt modelId="{0252D200-C8D5-4DA4-9E3F-E4B37133B815}" type="pres">
      <dgm:prSet presAssocID="{9358DD79-46DE-403A-AB4C-1B3F00FCB001}" presName="txTwo" presStyleLbl="node2" presStyleIdx="2" presStyleCnt="3">
        <dgm:presLayoutVars>
          <dgm:chPref val="3"/>
        </dgm:presLayoutVars>
      </dgm:prSet>
      <dgm:spPr/>
    </dgm:pt>
    <dgm:pt modelId="{8EB2B449-F506-4634-A903-06CC6FE0C542}" type="pres">
      <dgm:prSet presAssocID="{9358DD79-46DE-403A-AB4C-1B3F00FCB001}" presName="horzTwo" presStyleCnt="0"/>
      <dgm:spPr/>
    </dgm:pt>
  </dgm:ptLst>
  <dgm:cxnLst>
    <dgm:cxn modelId="{CE051412-6AE1-49CC-A138-39FD60D38A2F}" srcId="{285E4F6E-D9B4-4F6D-BF22-EADBB5133500}" destId="{9358DD79-46DE-403A-AB4C-1B3F00FCB001}" srcOrd="2" destOrd="0" parTransId="{890FE374-3D81-41AE-AC80-82C1101C81C1}" sibTransId="{4DF62F61-449C-464E-8375-991ED47BAF3B}"/>
    <dgm:cxn modelId="{8EDDFC18-FA5F-4251-AD16-32E88955043B}" type="presOf" srcId="{B067C985-5C0F-4129-B70C-255EFC8E72AB}" destId="{A287B944-0AAD-4AEB-9946-C23D78DC45F7}" srcOrd="0" destOrd="0" presId="urn:microsoft.com/office/officeart/2005/8/layout/hierarchy4"/>
    <dgm:cxn modelId="{868AE76C-AD5B-4EF5-A429-FB4C4BA78FAB}" srcId="{1C4AB805-B404-4BE3-88A3-1C64FE1F2D3E}" destId="{285E4F6E-D9B4-4F6D-BF22-EADBB5133500}" srcOrd="0" destOrd="0" parTransId="{DC6BE7CC-03EE-422A-B6A0-522D101F3379}" sibTransId="{CBB1ED53-27E2-4E7C-8614-A686FD49EA63}"/>
    <dgm:cxn modelId="{AF342B53-1719-4433-8E3E-10886EDDB561}" type="presOf" srcId="{15BE70C8-3B7F-4A07-99E4-DBD972CE8108}" destId="{824ADF4E-C323-4DF0-9F61-D33FB3F09918}" srcOrd="0" destOrd="0" presId="urn:microsoft.com/office/officeart/2005/8/layout/hierarchy4"/>
    <dgm:cxn modelId="{7F00B694-DBDF-4896-B87F-2E1DE0FE9CEB}" type="presOf" srcId="{285E4F6E-D9B4-4F6D-BF22-EADBB5133500}" destId="{E2F444AD-563C-4567-B410-F015D129E9B6}" srcOrd="0" destOrd="0" presId="urn:microsoft.com/office/officeart/2005/8/layout/hierarchy4"/>
    <dgm:cxn modelId="{DDFC92C6-56D2-4524-9171-5DAD7FBE266D}" type="presOf" srcId="{1C4AB805-B404-4BE3-88A3-1C64FE1F2D3E}" destId="{6DBCA99A-CF55-463A-93C3-29B98C95FDF9}" srcOrd="0" destOrd="0" presId="urn:microsoft.com/office/officeart/2005/8/layout/hierarchy4"/>
    <dgm:cxn modelId="{5DB09ECB-8A78-4D24-8FB2-A59D0C6C4C90}" srcId="{285E4F6E-D9B4-4F6D-BF22-EADBB5133500}" destId="{15BE70C8-3B7F-4A07-99E4-DBD972CE8108}" srcOrd="0" destOrd="0" parTransId="{B2C07A30-E647-415B-8799-E3926896CCAA}" sibTransId="{E97DCC59-0D4F-44E6-96A1-AE0DA5B29A60}"/>
    <dgm:cxn modelId="{665129E3-ED29-41BC-BC40-B66C5F070B96}" type="presOf" srcId="{9358DD79-46DE-403A-AB4C-1B3F00FCB001}" destId="{0252D200-C8D5-4DA4-9E3F-E4B37133B815}" srcOrd="0" destOrd="0" presId="urn:microsoft.com/office/officeart/2005/8/layout/hierarchy4"/>
    <dgm:cxn modelId="{7FE956FB-EE1E-46EC-B82D-559CE0F6AD28}" srcId="{285E4F6E-D9B4-4F6D-BF22-EADBB5133500}" destId="{B067C985-5C0F-4129-B70C-255EFC8E72AB}" srcOrd="1" destOrd="0" parTransId="{2CF3BCA6-CB4A-48F7-8D46-564382F1117E}" sibTransId="{B8B56DE1-154A-4706-B462-69D02DD36029}"/>
    <dgm:cxn modelId="{01C80BB3-886C-49E9-B906-671546FC8587}" type="presParOf" srcId="{6DBCA99A-CF55-463A-93C3-29B98C95FDF9}" destId="{16FE32A4-6488-42F9-BCAA-9898EF85D47A}" srcOrd="0" destOrd="0" presId="urn:microsoft.com/office/officeart/2005/8/layout/hierarchy4"/>
    <dgm:cxn modelId="{334B61AD-472B-484C-BABC-8662563E0C88}" type="presParOf" srcId="{16FE32A4-6488-42F9-BCAA-9898EF85D47A}" destId="{E2F444AD-563C-4567-B410-F015D129E9B6}" srcOrd="0" destOrd="0" presId="urn:microsoft.com/office/officeart/2005/8/layout/hierarchy4"/>
    <dgm:cxn modelId="{09D7D847-06E2-48B4-A591-B5CF269614B3}" type="presParOf" srcId="{16FE32A4-6488-42F9-BCAA-9898EF85D47A}" destId="{01E4F87E-F4BD-4588-A7CE-E3E00322953D}" srcOrd="1" destOrd="0" presId="urn:microsoft.com/office/officeart/2005/8/layout/hierarchy4"/>
    <dgm:cxn modelId="{B16CA30F-78A3-48B8-BE53-852D64330447}" type="presParOf" srcId="{16FE32A4-6488-42F9-BCAA-9898EF85D47A}" destId="{94C77D5C-27BD-4451-9585-431A1A428F0B}" srcOrd="2" destOrd="0" presId="urn:microsoft.com/office/officeart/2005/8/layout/hierarchy4"/>
    <dgm:cxn modelId="{56E8D487-21DC-4102-B896-AC747AD21695}" type="presParOf" srcId="{94C77D5C-27BD-4451-9585-431A1A428F0B}" destId="{DF3D0CF9-4FB2-4870-A179-A28D5C009FB9}" srcOrd="0" destOrd="0" presId="urn:microsoft.com/office/officeart/2005/8/layout/hierarchy4"/>
    <dgm:cxn modelId="{5EF09F41-6934-4FF8-A852-0A724940C5F5}" type="presParOf" srcId="{DF3D0CF9-4FB2-4870-A179-A28D5C009FB9}" destId="{824ADF4E-C323-4DF0-9F61-D33FB3F09918}" srcOrd="0" destOrd="0" presId="urn:microsoft.com/office/officeart/2005/8/layout/hierarchy4"/>
    <dgm:cxn modelId="{1926EA21-5468-455A-A29C-5955DF70B4C1}" type="presParOf" srcId="{DF3D0CF9-4FB2-4870-A179-A28D5C009FB9}" destId="{214C2247-ABDF-4556-B5F1-BA0A3032CFCB}" srcOrd="1" destOrd="0" presId="urn:microsoft.com/office/officeart/2005/8/layout/hierarchy4"/>
    <dgm:cxn modelId="{EDCF355A-0FC6-4D30-91C4-AF62DB2DCFA2}" type="presParOf" srcId="{94C77D5C-27BD-4451-9585-431A1A428F0B}" destId="{1ED373EE-6C64-4013-A257-404491B90CBD}" srcOrd="1" destOrd="0" presId="urn:microsoft.com/office/officeart/2005/8/layout/hierarchy4"/>
    <dgm:cxn modelId="{4CC2D686-DB3B-4B45-93C2-8420D9574046}" type="presParOf" srcId="{94C77D5C-27BD-4451-9585-431A1A428F0B}" destId="{87FCDD65-F0FC-4B69-BEA3-4008623A89B5}" srcOrd="2" destOrd="0" presId="urn:microsoft.com/office/officeart/2005/8/layout/hierarchy4"/>
    <dgm:cxn modelId="{07A5A7BA-8D3E-4A11-BCAD-4F6F5B6AAFCF}" type="presParOf" srcId="{87FCDD65-F0FC-4B69-BEA3-4008623A89B5}" destId="{A287B944-0AAD-4AEB-9946-C23D78DC45F7}" srcOrd="0" destOrd="0" presId="urn:microsoft.com/office/officeart/2005/8/layout/hierarchy4"/>
    <dgm:cxn modelId="{5A18D744-26EA-4030-929B-F510E37DB0D3}" type="presParOf" srcId="{87FCDD65-F0FC-4B69-BEA3-4008623A89B5}" destId="{959695D2-1F4D-4495-9D82-4976A96E6B75}" srcOrd="1" destOrd="0" presId="urn:microsoft.com/office/officeart/2005/8/layout/hierarchy4"/>
    <dgm:cxn modelId="{81895B00-B66B-4CED-83A5-77FA5E4E99BF}" type="presParOf" srcId="{94C77D5C-27BD-4451-9585-431A1A428F0B}" destId="{A705064D-EE6F-4B19-B752-3AB886BBCD26}" srcOrd="3" destOrd="0" presId="urn:microsoft.com/office/officeart/2005/8/layout/hierarchy4"/>
    <dgm:cxn modelId="{D43E21BE-A63E-407F-8A38-2D7612C5BF8A}" type="presParOf" srcId="{94C77D5C-27BD-4451-9585-431A1A428F0B}" destId="{A054EF9B-35CF-4A5B-AC94-93EB067AC66D}" srcOrd="4" destOrd="0" presId="urn:microsoft.com/office/officeart/2005/8/layout/hierarchy4"/>
    <dgm:cxn modelId="{C0702759-75D7-4EA9-B075-88EB0E1B0DF4}" type="presParOf" srcId="{A054EF9B-35CF-4A5B-AC94-93EB067AC66D}" destId="{0252D200-C8D5-4DA4-9E3F-E4B37133B815}" srcOrd="0" destOrd="0" presId="urn:microsoft.com/office/officeart/2005/8/layout/hierarchy4"/>
    <dgm:cxn modelId="{63815DC3-02FC-4D8E-9957-BAC922204F00}" type="presParOf" srcId="{A054EF9B-35CF-4A5B-AC94-93EB067AC66D}" destId="{8EB2B449-F506-4634-A903-06CC6FE0C54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447F2-8952-4EE6-BC32-E08123FD6927}">
      <dsp:nvSpPr>
        <dsp:cNvPr id="0" name=""/>
        <dsp:cNvSpPr/>
      </dsp:nvSpPr>
      <dsp:spPr>
        <a:xfrm>
          <a:off x="2800290" y="0"/>
          <a:ext cx="5665978" cy="5665978"/>
        </a:xfrm>
        <a:prstGeom prst="diamond">
          <a:avLst/>
        </a:prstGeom>
        <a:solidFill>
          <a:schemeClr val="bg1">
            <a:lumMod val="75000"/>
            <a:alpha val="25098"/>
          </a:schemeClr>
        </a:solidFill>
        <a:ln w="76200">
          <a:solidFill>
            <a:schemeClr val="tx2">
              <a:lumMod val="50000"/>
              <a:lumOff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E7C6E71-4EFF-4F3A-AF38-8623225F150E}">
      <dsp:nvSpPr>
        <dsp:cNvPr id="0" name=""/>
        <dsp:cNvSpPr/>
      </dsp:nvSpPr>
      <dsp:spPr>
        <a:xfrm>
          <a:off x="2828357" y="538267"/>
          <a:ext cx="2807994" cy="220973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8575">
          <a:solidFill>
            <a:schemeClr val="bg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Equity &amp; Cost Neutrality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Wheeling must not burden non-participants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cross-subsidization across customer classes</a:t>
          </a:r>
        </a:p>
      </dsp:txBody>
      <dsp:txXfrm>
        <a:off x="2936227" y="646137"/>
        <a:ext cx="2592254" cy="1993991"/>
      </dsp:txXfrm>
    </dsp:sp>
    <dsp:sp modelId="{653A4539-7844-4EF2-B231-DCE7AD52E5FE}">
      <dsp:nvSpPr>
        <dsp:cNvPr id="0" name=""/>
        <dsp:cNvSpPr/>
      </dsp:nvSpPr>
      <dsp:spPr>
        <a:xfrm>
          <a:off x="5706584" y="538267"/>
          <a:ext cx="2807994" cy="2209731"/>
        </a:xfrm>
        <a:prstGeom prst="roundRect">
          <a:avLst/>
        </a:prstGeom>
        <a:gradFill rotWithShape="0">
          <a:gsLst>
            <a:gs pos="0">
              <a:schemeClr val="accent2">
                <a:hueOff val="2147871"/>
                <a:satOff val="-6164"/>
                <a:lumOff val="-98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147871"/>
                <a:satOff val="-6164"/>
                <a:lumOff val="-98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147871"/>
                <a:satOff val="-6164"/>
                <a:lumOff val="-98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>
          <a:solidFill>
            <a:schemeClr val="bg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Fair Access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Non-discriminatory access reinforced by Licence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Access governed by regulatory conditions</a:t>
          </a:r>
        </a:p>
      </dsp:txBody>
      <dsp:txXfrm>
        <a:off x="5814454" y="646137"/>
        <a:ext cx="2592254" cy="1993991"/>
      </dsp:txXfrm>
    </dsp:sp>
    <dsp:sp modelId="{11123AD4-64CB-4A27-A621-CBDF2B545997}">
      <dsp:nvSpPr>
        <dsp:cNvPr id="0" name=""/>
        <dsp:cNvSpPr/>
      </dsp:nvSpPr>
      <dsp:spPr>
        <a:xfrm>
          <a:off x="2828357" y="2917978"/>
          <a:ext cx="2807994" cy="2209731"/>
        </a:xfrm>
        <a:prstGeom prst="roundRect">
          <a:avLst/>
        </a:prstGeom>
        <a:gradFill rotWithShape="0">
          <a:gsLst>
            <a:gs pos="0">
              <a:schemeClr val="accent2">
                <a:hueOff val="4295743"/>
                <a:satOff val="-12329"/>
                <a:lumOff val="-19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295743"/>
                <a:satOff val="-12329"/>
                <a:lumOff val="-19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295743"/>
                <a:satOff val="-12329"/>
                <a:lumOff val="-19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>
          <a:solidFill>
            <a:schemeClr val="bg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Financial Viability</a:t>
          </a:r>
        </a:p>
        <a:p>
          <a:pPr marL="114300" marR="0" lvl="1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JM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OUR-determined system charges</a:t>
          </a: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JM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Safeguard utility revenue stability</a:t>
          </a:r>
        </a:p>
      </dsp:txBody>
      <dsp:txXfrm>
        <a:off x="2936227" y="3025848"/>
        <a:ext cx="2592254" cy="1993991"/>
      </dsp:txXfrm>
    </dsp:sp>
    <dsp:sp modelId="{0D035AAE-502C-4372-89A8-A136A5880558}">
      <dsp:nvSpPr>
        <dsp:cNvPr id="0" name=""/>
        <dsp:cNvSpPr/>
      </dsp:nvSpPr>
      <dsp:spPr>
        <a:xfrm>
          <a:off x="5706584" y="2917978"/>
          <a:ext cx="2807994" cy="2209731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>
          <a:solidFill>
            <a:schemeClr val="bg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Operational Integrity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JM" sz="1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Curtailment protocols &amp; firm capacity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Real-time metering &amp; *DERMS</a:t>
          </a:r>
        </a:p>
      </dsp:txBody>
      <dsp:txXfrm>
        <a:off x="5814454" y="3025848"/>
        <a:ext cx="2592254" cy="19939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2C31D-992E-44B8-A4B4-808AB14BA5B5}">
      <dsp:nvSpPr>
        <dsp:cNvPr id="0" name=""/>
        <dsp:cNvSpPr/>
      </dsp:nvSpPr>
      <dsp:spPr>
        <a:xfrm>
          <a:off x="-4059823" y="-623147"/>
          <a:ext cx="4837853" cy="4837853"/>
        </a:xfrm>
        <a:prstGeom prst="blockArc">
          <a:avLst>
            <a:gd name="adj1" fmla="val 18900000"/>
            <a:gd name="adj2" fmla="val 2700000"/>
            <a:gd name="adj3" fmla="val 446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C20F1-BED1-40D1-AD62-0AB39971414D}">
      <dsp:nvSpPr>
        <dsp:cNvPr id="0" name=""/>
        <dsp:cNvSpPr/>
      </dsp:nvSpPr>
      <dsp:spPr>
        <a:xfrm>
          <a:off x="407684" y="276118"/>
          <a:ext cx="6567016" cy="55252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856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b="1" kern="1200" dirty="0"/>
            <a:t>Hidden subsidies </a:t>
          </a:r>
          <a:r>
            <a:rPr lang="en-JM" sz="2000" kern="1200" dirty="0"/>
            <a:t>→ consumer backlash</a:t>
          </a:r>
        </a:p>
      </dsp:txBody>
      <dsp:txXfrm>
        <a:off x="407684" y="276118"/>
        <a:ext cx="6567016" cy="552525"/>
      </dsp:txXfrm>
    </dsp:sp>
    <dsp:sp modelId="{7D299E34-CC72-4E4C-82B1-D4EA95D1B5F4}">
      <dsp:nvSpPr>
        <dsp:cNvPr id="0" name=""/>
        <dsp:cNvSpPr/>
      </dsp:nvSpPr>
      <dsp:spPr>
        <a:xfrm>
          <a:off x="62356" y="207053"/>
          <a:ext cx="690656" cy="6906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7E1684-9F98-4C6A-A988-3674C0240C3B}">
      <dsp:nvSpPr>
        <dsp:cNvPr id="0" name=""/>
        <dsp:cNvSpPr/>
      </dsp:nvSpPr>
      <dsp:spPr>
        <a:xfrm>
          <a:off x="724460" y="1105050"/>
          <a:ext cx="6250241" cy="55252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856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b="1" kern="1200" dirty="0"/>
            <a:t>Grid instability</a:t>
          </a:r>
          <a:r>
            <a:rPr lang="en-JM" sz="2000" kern="1200" dirty="0"/>
            <a:t>→ reliability threats</a:t>
          </a:r>
          <a:endParaRPr lang="en-JM" sz="2000" b="1" kern="1200" dirty="0"/>
        </a:p>
      </dsp:txBody>
      <dsp:txXfrm>
        <a:off x="724460" y="1105050"/>
        <a:ext cx="6250241" cy="552525"/>
      </dsp:txXfrm>
    </dsp:sp>
    <dsp:sp modelId="{698FA5F0-FFCB-4936-AFEB-FA26FEA1B179}">
      <dsp:nvSpPr>
        <dsp:cNvPr id="0" name=""/>
        <dsp:cNvSpPr/>
      </dsp:nvSpPr>
      <dsp:spPr>
        <a:xfrm>
          <a:off x="379131" y="1035984"/>
          <a:ext cx="690656" cy="6906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B09717-FFEF-4200-8229-2B5F248549B8}">
      <dsp:nvSpPr>
        <dsp:cNvPr id="0" name=""/>
        <dsp:cNvSpPr/>
      </dsp:nvSpPr>
      <dsp:spPr>
        <a:xfrm>
          <a:off x="724460" y="1933982"/>
          <a:ext cx="6250241" cy="55252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856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b="1" kern="1200"/>
            <a:t>Investor hesitation </a:t>
          </a:r>
          <a:r>
            <a:rPr lang="en-JM" sz="2000" kern="1200"/>
            <a:t>→ stalled self-generation growth</a:t>
          </a:r>
          <a:endParaRPr lang="en-JM" sz="2000" b="1" kern="1200" dirty="0"/>
        </a:p>
      </dsp:txBody>
      <dsp:txXfrm>
        <a:off x="724460" y="1933982"/>
        <a:ext cx="6250241" cy="552525"/>
      </dsp:txXfrm>
    </dsp:sp>
    <dsp:sp modelId="{7C13AEE9-7074-45A3-BF27-5EE48B130AAD}">
      <dsp:nvSpPr>
        <dsp:cNvPr id="0" name=""/>
        <dsp:cNvSpPr/>
      </dsp:nvSpPr>
      <dsp:spPr>
        <a:xfrm>
          <a:off x="379131" y="1864916"/>
          <a:ext cx="690656" cy="6906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5A945D-88CC-4C1B-993F-AEB75CBE2CCD}">
      <dsp:nvSpPr>
        <dsp:cNvPr id="0" name=""/>
        <dsp:cNvSpPr/>
      </dsp:nvSpPr>
      <dsp:spPr>
        <a:xfrm>
          <a:off x="407684" y="2762913"/>
          <a:ext cx="6567016" cy="55252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856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b="1" kern="1200" dirty="0"/>
            <a:t>Regulatory credibility loss </a:t>
          </a:r>
          <a:r>
            <a:rPr lang="en-JM" sz="2000" kern="1200" dirty="0"/>
            <a:t>→ reduced public trust</a:t>
          </a:r>
          <a:endParaRPr lang="en-JM" sz="2000" b="1" kern="1200" dirty="0"/>
        </a:p>
      </dsp:txBody>
      <dsp:txXfrm>
        <a:off x="407684" y="2762913"/>
        <a:ext cx="6567016" cy="552525"/>
      </dsp:txXfrm>
    </dsp:sp>
    <dsp:sp modelId="{AF4A96C2-47E5-4BFF-AC4E-5AAAE637E3CB}">
      <dsp:nvSpPr>
        <dsp:cNvPr id="0" name=""/>
        <dsp:cNvSpPr/>
      </dsp:nvSpPr>
      <dsp:spPr>
        <a:xfrm>
          <a:off x="62356" y="2693848"/>
          <a:ext cx="690656" cy="6906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CB723-37A3-4ECA-B5F0-D9DF449D35A3}">
      <dsp:nvSpPr>
        <dsp:cNvPr id="0" name=""/>
        <dsp:cNvSpPr/>
      </dsp:nvSpPr>
      <dsp:spPr>
        <a:xfrm>
          <a:off x="3362" y="2216"/>
          <a:ext cx="3278240" cy="1311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200" b="1" kern="1200" dirty="0">
              <a:effectLst/>
            </a:rPr>
            <a:t>Phased implementation</a:t>
          </a:r>
        </a:p>
      </dsp:txBody>
      <dsp:txXfrm>
        <a:off x="3362" y="2216"/>
        <a:ext cx="3278240" cy="1311296"/>
      </dsp:txXfrm>
    </dsp:sp>
    <dsp:sp modelId="{D0AF7653-E608-4E6D-908E-4BF24083DAD8}">
      <dsp:nvSpPr>
        <dsp:cNvPr id="0" name=""/>
        <dsp:cNvSpPr/>
      </dsp:nvSpPr>
      <dsp:spPr>
        <a:xfrm>
          <a:off x="3362" y="1313513"/>
          <a:ext cx="3278240" cy="2810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Controlled rollout to manage risk and test assumptions</a:t>
          </a:r>
          <a:endParaRPr lang="en-JM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Early-stage reliance on structured contractual arrangements</a:t>
          </a:r>
          <a:endParaRPr lang="en-JM" sz="2000" kern="1200" dirty="0"/>
        </a:p>
      </dsp:txBody>
      <dsp:txXfrm>
        <a:off x="3362" y="1313513"/>
        <a:ext cx="3278240" cy="2810880"/>
      </dsp:txXfrm>
    </dsp:sp>
    <dsp:sp modelId="{4CC8A48B-10F1-4CAB-B669-90757327025F}">
      <dsp:nvSpPr>
        <dsp:cNvPr id="0" name=""/>
        <dsp:cNvSpPr/>
      </dsp:nvSpPr>
      <dsp:spPr>
        <a:xfrm>
          <a:off x="3740555" y="2216"/>
          <a:ext cx="3278240" cy="1311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200" b="1" kern="1200" dirty="0"/>
            <a:t>Iterative refinement</a:t>
          </a:r>
        </a:p>
      </dsp:txBody>
      <dsp:txXfrm>
        <a:off x="3740555" y="2216"/>
        <a:ext cx="3278240" cy="1311296"/>
      </dsp:txXfrm>
    </dsp:sp>
    <dsp:sp modelId="{070A5B54-03C9-479A-82F1-12F6CD544E50}">
      <dsp:nvSpPr>
        <dsp:cNvPr id="0" name=""/>
        <dsp:cNvSpPr/>
      </dsp:nvSpPr>
      <dsp:spPr>
        <a:xfrm>
          <a:off x="3740555" y="1313513"/>
          <a:ext cx="3278240" cy="2810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Continuous improvement of pricing, access conditions, and operations</a:t>
          </a:r>
          <a:endParaRPr lang="en-JM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Regulatory framework evolves while </a:t>
          </a:r>
          <a:r>
            <a:rPr lang="en-US" sz="2000" b="1" kern="1200" dirty="0"/>
            <a:t>contracts provide stability</a:t>
          </a:r>
          <a:endParaRPr lang="en-JM" sz="2000" b="1" kern="1200" dirty="0"/>
        </a:p>
      </dsp:txBody>
      <dsp:txXfrm>
        <a:off x="3740555" y="1313513"/>
        <a:ext cx="3278240" cy="2810880"/>
      </dsp:txXfrm>
    </dsp:sp>
    <dsp:sp modelId="{774E22AC-8F89-4E3B-B5FA-601CA65DD14F}">
      <dsp:nvSpPr>
        <dsp:cNvPr id="0" name=""/>
        <dsp:cNvSpPr/>
      </dsp:nvSpPr>
      <dsp:spPr>
        <a:xfrm>
          <a:off x="7477749" y="2216"/>
          <a:ext cx="3278240" cy="13112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200" b="1" kern="1200" dirty="0"/>
            <a:t>Convergence</a:t>
          </a:r>
        </a:p>
      </dsp:txBody>
      <dsp:txXfrm>
        <a:off x="7477749" y="2216"/>
        <a:ext cx="3278240" cy="1311296"/>
      </dsp:txXfrm>
    </dsp:sp>
    <dsp:sp modelId="{08BD5477-B77F-4572-91D5-A118FDC3901A}">
      <dsp:nvSpPr>
        <dsp:cNvPr id="0" name=""/>
        <dsp:cNvSpPr/>
      </dsp:nvSpPr>
      <dsp:spPr>
        <a:xfrm>
          <a:off x="7477749" y="1313513"/>
          <a:ext cx="3278240" cy="2810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Mature, stable, and scalable framework</a:t>
          </a:r>
          <a:endParaRPr lang="en-JM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JM" sz="2000" kern="1200" dirty="0"/>
            <a:t>Full alignment between: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JM" sz="2000" kern="1200" dirty="0"/>
            <a:t>Regulations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JM" sz="2000" kern="1200" dirty="0"/>
            <a:t>Contracts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Arial" panose="020B0604020202020204" pitchFamily="34" charset="0"/>
            <a:buChar char="•"/>
          </a:pPr>
          <a:r>
            <a:rPr lang="en-JM" sz="2000" kern="1200" dirty="0"/>
            <a:t>Grid operations</a:t>
          </a:r>
        </a:p>
      </dsp:txBody>
      <dsp:txXfrm>
        <a:off x="7477749" y="1313513"/>
        <a:ext cx="3278240" cy="28108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BCAF2-95E5-4000-AA89-600F1CFF96AB}">
      <dsp:nvSpPr>
        <dsp:cNvPr id="0" name=""/>
        <dsp:cNvSpPr/>
      </dsp:nvSpPr>
      <dsp:spPr>
        <a:xfrm>
          <a:off x="0" y="0"/>
          <a:ext cx="7926810" cy="155728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Not a blueprint, an illustration:</a:t>
          </a:r>
          <a:endParaRPr lang="en-JM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Jamaica’s framework reflects its specific system and constraints</a:t>
          </a:r>
          <a:endParaRPr lang="en-JM" sz="2000" kern="1200" dirty="0"/>
        </a:p>
      </dsp:txBody>
      <dsp:txXfrm>
        <a:off x="1741091" y="0"/>
        <a:ext cx="6185719" cy="1557289"/>
      </dsp:txXfrm>
    </dsp:sp>
    <dsp:sp modelId="{4C53A45A-D465-4BC3-9376-E40A9C5C7BF9}">
      <dsp:nvSpPr>
        <dsp:cNvPr id="0" name=""/>
        <dsp:cNvSpPr/>
      </dsp:nvSpPr>
      <dsp:spPr>
        <a:xfrm>
          <a:off x="130315" y="116497"/>
          <a:ext cx="1585362" cy="12458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3253A0-1190-4E6B-BF39-7DDA092DC890}">
      <dsp:nvSpPr>
        <dsp:cNvPr id="0" name=""/>
        <dsp:cNvSpPr/>
      </dsp:nvSpPr>
      <dsp:spPr>
        <a:xfrm>
          <a:off x="0" y="1713018"/>
          <a:ext cx="7926810" cy="155728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72799"/>
            <a:satOff val="-28446"/>
            <a:lumOff val="191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b="1" kern="1200" dirty="0"/>
            <a:t>Transferable lessons: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Inclusive stakeholder engagement builds legitimacy</a:t>
          </a:r>
          <a:endParaRPr lang="en-JM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Cost neutrality protects non-participating customers</a:t>
          </a:r>
          <a:endParaRPr lang="en-JM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Phased approach manages risk &amp; supports learning</a:t>
          </a:r>
          <a:endParaRPr lang="en-JM" sz="2000" kern="1200" dirty="0"/>
        </a:p>
      </dsp:txBody>
      <dsp:txXfrm>
        <a:off x="1741091" y="1713018"/>
        <a:ext cx="6185719" cy="1557289"/>
      </dsp:txXfrm>
    </dsp:sp>
    <dsp:sp modelId="{4A7AAC8A-19CB-463B-BF06-3510A954B1F2}">
      <dsp:nvSpPr>
        <dsp:cNvPr id="0" name=""/>
        <dsp:cNvSpPr/>
      </dsp:nvSpPr>
      <dsp:spPr>
        <a:xfrm>
          <a:off x="155729" y="1868747"/>
          <a:ext cx="1585362" cy="12458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4000" r="-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3C72A3-33FB-4371-907F-64CC885087DA}">
      <dsp:nvSpPr>
        <dsp:cNvPr id="0" name=""/>
        <dsp:cNvSpPr/>
      </dsp:nvSpPr>
      <dsp:spPr>
        <a:xfrm>
          <a:off x="0" y="3426038"/>
          <a:ext cx="7926810" cy="155728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b="1" kern="1200" dirty="0"/>
            <a:t>SIDS as innovation laboratories: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JM" sz="2000" kern="1200" dirty="0"/>
            <a:t>Agility enables rapid policy experimentation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Lessons from small systems can inform larger markets</a:t>
          </a:r>
          <a:endParaRPr lang="en-JM" sz="2000" kern="1200" dirty="0"/>
        </a:p>
      </dsp:txBody>
      <dsp:txXfrm>
        <a:off x="1741091" y="3426038"/>
        <a:ext cx="6185719" cy="1557289"/>
      </dsp:txXfrm>
    </dsp:sp>
    <dsp:sp modelId="{930523F5-F00F-4654-AB86-4D2EA8F5260B}">
      <dsp:nvSpPr>
        <dsp:cNvPr id="0" name=""/>
        <dsp:cNvSpPr/>
      </dsp:nvSpPr>
      <dsp:spPr>
        <a:xfrm>
          <a:off x="155729" y="3581767"/>
          <a:ext cx="1585362" cy="12458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14000" b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3FDC4-47B5-49ED-A56D-9903D24D64E3}">
      <dsp:nvSpPr>
        <dsp:cNvPr id="0" name=""/>
        <dsp:cNvSpPr/>
      </dsp:nvSpPr>
      <dsp:spPr>
        <a:xfrm>
          <a:off x="476038" y="386"/>
          <a:ext cx="2125316" cy="10626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200" b="1" kern="1200" dirty="0"/>
            <a:t>Evolving system dynamics</a:t>
          </a:r>
        </a:p>
      </dsp:txBody>
      <dsp:txXfrm>
        <a:off x="507162" y="31510"/>
        <a:ext cx="2063068" cy="1000410"/>
      </dsp:txXfrm>
    </dsp:sp>
    <dsp:sp modelId="{73D1304C-C6AE-4439-BD35-596630A3487C}">
      <dsp:nvSpPr>
        <dsp:cNvPr id="0" name=""/>
        <dsp:cNvSpPr/>
      </dsp:nvSpPr>
      <dsp:spPr>
        <a:xfrm>
          <a:off x="688570" y="1063044"/>
          <a:ext cx="212531" cy="796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6993"/>
              </a:lnTo>
              <a:lnTo>
                <a:pt x="212531" y="79699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AE0651-D355-410E-9463-21BDB08CD5CF}">
      <dsp:nvSpPr>
        <dsp:cNvPr id="0" name=""/>
        <dsp:cNvSpPr/>
      </dsp:nvSpPr>
      <dsp:spPr>
        <a:xfrm>
          <a:off x="901101" y="1328708"/>
          <a:ext cx="1700252" cy="106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Increasing instances of bi-directional power flows</a:t>
          </a:r>
          <a:endParaRPr lang="en-JM" sz="1600" kern="1200" dirty="0"/>
        </a:p>
      </dsp:txBody>
      <dsp:txXfrm>
        <a:off x="932225" y="1359832"/>
        <a:ext cx="1638004" cy="1000410"/>
      </dsp:txXfrm>
    </dsp:sp>
    <dsp:sp modelId="{24D2DA77-0453-49FE-81F4-A5FD1B078187}">
      <dsp:nvSpPr>
        <dsp:cNvPr id="0" name=""/>
        <dsp:cNvSpPr/>
      </dsp:nvSpPr>
      <dsp:spPr>
        <a:xfrm>
          <a:off x="688570" y="1063044"/>
          <a:ext cx="212531" cy="21253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5316"/>
              </a:lnTo>
              <a:lnTo>
                <a:pt x="212531" y="212531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5F9EC2-2545-4E4B-AC82-7D91906CCE3B}">
      <dsp:nvSpPr>
        <dsp:cNvPr id="0" name=""/>
        <dsp:cNvSpPr/>
      </dsp:nvSpPr>
      <dsp:spPr>
        <a:xfrm>
          <a:off x="901101" y="2657031"/>
          <a:ext cx="1700252" cy="106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Growth in distributed energy resources</a:t>
          </a:r>
          <a:endParaRPr lang="en-JM" sz="1600" kern="1200" dirty="0"/>
        </a:p>
      </dsp:txBody>
      <dsp:txXfrm>
        <a:off x="932225" y="2688155"/>
        <a:ext cx="1638004" cy="1000410"/>
      </dsp:txXfrm>
    </dsp:sp>
    <dsp:sp modelId="{B4AEA04B-48D1-4E21-B197-D5A0D21C530A}">
      <dsp:nvSpPr>
        <dsp:cNvPr id="0" name=""/>
        <dsp:cNvSpPr/>
      </dsp:nvSpPr>
      <dsp:spPr>
        <a:xfrm>
          <a:off x="3132683" y="386"/>
          <a:ext cx="2125316" cy="10626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200" b="1" kern="1200" dirty="0"/>
            <a:t>Expanding system complexity</a:t>
          </a:r>
        </a:p>
      </dsp:txBody>
      <dsp:txXfrm>
        <a:off x="3163807" y="31510"/>
        <a:ext cx="2063068" cy="1000410"/>
      </dsp:txXfrm>
    </dsp:sp>
    <dsp:sp modelId="{462B366C-3DC3-4293-B804-11847BBE1BE0}">
      <dsp:nvSpPr>
        <dsp:cNvPr id="0" name=""/>
        <dsp:cNvSpPr/>
      </dsp:nvSpPr>
      <dsp:spPr>
        <a:xfrm>
          <a:off x="3345215" y="1063044"/>
          <a:ext cx="212531" cy="796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6993"/>
              </a:lnTo>
              <a:lnTo>
                <a:pt x="212531" y="79699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4A38A5-36EF-43FC-975B-FD4E3DCC1C70}">
      <dsp:nvSpPr>
        <dsp:cNvPr id="0" name=""/>
        <dsp:cNvSpPr/>
      </dsp:nvSpPr>
      <dsp:spPr>
        <a:xfrm>
          <a:off x="3557746" y="1328708"/>
          <a:ext cx="1700252" cy="106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/>
            <a:t>More participants interacting with the grid </a:t>
          </a:r>
          <a:endParaRPr lang="en-JM" sz="1600" kern="1200" dirty="0"/>
        </a:p>
      </dsp:txBody>
      <dsp:txXfrm>
        <a:off x="3588870" y="1359832"/>
        <a:ext cx="1638004" cy="1000410"/>
      </dsp:txXfrm>
    </dsp:sp>
    <dsp:sp modelId="{0EDCAC7A-570C-468E-9246-7C6516BB7CF8}">
      <dsp:nvSpPr>
        <dsp:cNvPr id="0" name=""/>
        <dsp:cNvSpPr/>
      </dsp:nvSpPr>
      <dsp:spPr>
        <a:xfrm>
          <a:off x="3345215" y="1063044"/>
          <a:ext cx="212531" cy="21253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5316"/>
              </a:lnTo>
              <a:lnTo>
                <a:pt x="212531" y="212531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E56BD4-4C4A-42FB-AE71-70A66C65E130}">
      <dsp:nvSpPr>
        <dsp:cNvPr id="0" name=""/>
        <dsp:cNvSpPr/>
      </dsp:nvSpPr>
      <dsp:spPr>
        <a:xfrm>
          <a:off x="3557746" y="2657031"/>
          <a:ext cx="1700252" cy="106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/>
            <a:t>Greater coordination required to maintain stability </a:t>
          </a:r>
        </a:p>
      </dsp:txBody>
      <dsp:txXfrm>
        <a:off x="3588870" y="2688155"/>
        <a:ext cx="1638004" cy="1000410"/>
      </dsp:txXfrm>
    </dsp:sp>
    <dsp:sp modelId="{519E52FE-7B48-4BCD-BB0D-86C20F3C3BDA}">
      <dsp:nvSpPr>
        <dsp:cNvPr id="0" name=""/>
        <dsp:cNvSpPr/>
      </dsp:nvSpPr>
      <dsp:spPr>
        <a:xfrm>
          <a:off x="5789328" y="386"/>
          <a:ext cx="2125316" cy="10626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200" b="1" kern="1200" dirty="0"/>
            <a:t>Evolving role of utilities</a:t>
          </a:r>
        </a:p>
      </dsp:txBody>
      <dsp:txXfrm>
        <a:off x="5820452" y="31510"/>
        <a:ext cx="2063068" cy="1000410"/>
      </dsp:txXfrm>
    </dsp:sp>
    <dsp:sp modelId="{D48CF72A-EEF9-46AA-9CE9-F46DBD7F73C1}">
      <dsp:nvSpPr>
        <dsp:cNvPr id="0" name=""/>
        <dsp:cNvSpPr/>
      </dsp:nvSpPr>
      <dsp:spPr>
        <a:xfrm>
          <a:off x="6001860" y="1063044"/>
          <a:ext cx="212531" cy="796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6993"/>
              </a:lnTo>
              <a:lnTo>
                <a:pt x="212531" y="79699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C88F92-E2A8-4ABF-9398-A92C9F9A80D5}">
      <dsp:nvSpPr>
        <dsp:cNvPr id="0" name=""/>
        <dsp:cNvSpPr/>
      </dsp:nvSpPr>
      <dsp:spPr>
        <a:xfrm>
          <a:off x="6214391" y="1328708"/>
          <a:ext cx="1700252" cy="106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From sole supplier → </a:t>
          </a:r>
          <a:r>
            <a:rPr lang="en-US" sz="1600" b="1" kern="1200" dirty="0"/>
            <a:t>system operator and facilitator</a:t>
          </a:r>
          <a:endParaRPr lang="en-JM" sz="1600" kern="1200" dirty="0"/>
        </a:p>
      </dsp:txBody>
      <dsp:txXfrm>
        <a:off x="6245515" y="1359832"/>
        <a:ext cx="1638004" cy="1000410"/>
      </dsp:txXfrm>
    </dsp:sp>
    <dsp:sp modelId="{5ABC7BB9-E02C-43CA-A987-1B4B4EF37F5E}">
      <dsp:nvSpPr>
        <dsp:cNvPr id="0" name=""/>
        <dsp:cNvSpPr/>
      </dsp:nvSpPr>
      <dsp:spPr>
        <a:xfrm>
          <a:off x="6001860" y="1063044"/>
          <a:ext cx="212531" cy="21253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5316"/>
              </a:lnTo>
              <a:lnTo>
                <a:pt x="212531" y="212531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F516F3-8FE7-43F8-BEE0-7BE2AEE3E2D3}">
      <dsp:nvSpPr>
        <dsp:cNvPr id="0" name=""/>
        <dsp:cNvSpPr/>
      </dsp:nvSpPr>
      <dsp:spPr>
        <a:xfrm>
          <a:off x="6214391" y="2657031"/>
          <a:ext cx="1700252" cy="106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Maintaining reliability in a more dynamic environment</a:t>
          </a:r>
          <a:endParaRPr lang="en-JM" sz="1600" kern="1200" dirty="0"/>
        </a:p>
      </dsp:txBody>
      <dsp:txXfrm>
        <a:off x="6245515" y="2688155"/>
        <a:ext cx="1638004" cy="1000410"/>
      </dsp:txXfrm>
    </dsp:sp>
    <dsp:sp modelId="{CEFF35EC-AD43-4BD6-B0B1-EF556CEF06C9}">
      <dsp:nvSpPr>
        <dsp:cNvPr id="0" name=""/>
        <dsp:cNvSpPr/>
      </dsp:nvSpPr>
      <dsp:spPr>
        <a:xfrm>
          <a:off x="8445973" y="386"/>
          <a:ext cx="2125316" cy="10626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200" b="1" kern="1200" dirty="0"/>
            <a:t>Resilience as a priority (SIDS context)</a:t>
          </a:r>
        </a:p>
      </dsp:txBody>
      <dsp:txXfrm>
        <a:off x="8477097" y="31510"/>
        <a:ext cx="2063068" cy="1000410"/>
      </dsp:txXfrm>
    </dsp:sp>
    <dsp:sp modelId="{1154CD82-86B3-406D-A263-7897167403EE}">
      <dsp:nvSpPr>
        <dsp:cNvPr id="0" name=""/>
        <dsp:cNvSpPr/>
      </dsp:nvSpPr>
      <dsp:spPr>
        <a:xfrm>
          <a:off x="8658505" y="1063044"/>
          <a:ext cx="212531" cy="796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6993"/>
              </a:lnTo>
              <a:lnTo>
                <a:pt x="212531" y="79699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362492-DB93-4CA2-A3EB-44F1E3A6A647}">
      <dsp:nvSpPr>
        <dsp:cNvPr id="0" name=""/>
        <dsp:cNvSpPr/>
      </dsp:nvSpPr>
      <dsp:spPr>
        <a:xfrm>
          <a:off x="8871036" y="1328708"/>
          <a:ext cx="1700252" cy="106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Diversified supply reduces exposure to shocks</a:t>
          </a:r>
          <a:endParaRPr lang="en-JM" sz="1600" kern="1200" dirty="0"/>
        </a:p>
      </dsp:txBody>
      <dsp:txXfrm>
        <a:off x="8902160" y="1359832"/>
        <a:ext cx="1638004" cy="1000410"/>
      </dsp:txXfrm>
    </dsp:sp>
    <dsp:sp modelId="{7F0882DE-F5A5-4886-9CB0-5655B8535127}">
      <dsp:nvSpPr>
        <dsp:cNvPr id="0" name=""/>
        <dsp:cNvSpPr/>
      </dsp:nvSpPr>
      <dsp:spPr>
        <a:xfrm>
          <a:off x="8658505" y="1063044"/>
          <a:ext cx="212531" cy="21253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5316"/>
              </a:lnTo>
              <a:lnTo>
                <a:pt x="212531" y="212531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8B7BC0-590B-41F1-A8BB-8A2165B01747}">
      <dsp:nvSpPr>
        <dsp:cNvPr id="0" name=""/>
        <dsp:cNvSpPr/>
      </dsp:nvSpPr>
      <dsp:spPr>
        <a:xfrm>
          <a:off x="8871036" y="2657031"/>
          <a:ext cx="1700252" cy="106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Stronger systems enable faster recovery</a:t>
          </a:r>
          <a:endParaRPr lang="en-JM" sz="1600" kern="1200" dirty="0"/>
        </a:p>
      </dsp:txBody>
      <dsp:txXfrm>
        <a:off x="8902160" y="2688155"/>
        <a:ext cx="1638004" cy="10004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444AD-563C-4567-B410-F015D129E9B6}">
      <dsp:nvSpPr>
        <dsp:cNvPr id="0" name=""/>
        <dsp:cNvSpPr/>
      </dsp:nvSpPr>
      <dsp:spPr>
        <a:xfrm>
          <a:off x="0" y="24552"/>
          <a:ext cx="5774709" cy="853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Power wheeling enables: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24989" y="49541"/>
        <a:ext cx="5724731" cy="803210"/>
      </dsp:txXfrm>
    </dsp:sp>
    <dsp:sp modelId="{824ADF4E-C323-4DF0-9F61-D33FB3F09918}">
      <dsp:nvSpPr>
        <dsp:cNvPr id="0" name=""/>
        <dsp:cNvSpPr/>
      </dsp:nvSpPr>
      <dsp:spPr>
        <a:xfrm>
          <a:off x="4090" y="1080458"/>
          <a:ext cx="1736561" cy="2459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4800" kern="1200" dirty="0"/>
            <a:t>🌞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Distributed Generation  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952" y="1131320"/>
        <a:ext cx="1634837" cy="2358095"/>
      </dsp:txXfrm>
    </dsp:sp>
    <dsp:sp modelId="{A287B944-0AAD-4AEB-9946-C23D78DC45F7}">
      <dsp:nvSpPr>
        <dsp:cNvPr id="0" name=""/>
        <dsp:cNvSpPr/>
      </dsp:nvSpPr>
      <dsp:spPr>
        <a:xfrm>
          <a:off x="1886523" y="1080458"/>
          <a:ext cx="2009844" cy="2459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4800" kern="1200" dirty="0"/>
            <a:t>👥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Consumer Participation 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45389" y="1139324"/>
        <a:ext cx="1892112" cy="2342087"/>
      </dsp:txXfrm>
    </dsp:sp>
    <dsp:sp modelId="{0252D200-C8D5-4DA4-9E3F-E4B37133B815}">
      <dsp:nvSpPr>
        <dsp:cNvPr id="0" name=""/>
        <dsp:cNvSpPr/>
      </dsp:nvSpPr>
      <dsp:spPr>
        <a:xfrm>
          <a:off x="4042238" y="1080458"/>
          <a:ext cx="1736561" cy="2459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4800" kern="1200" dirty="0"/>
            <a:t>🌍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2000" kern="1200" dirty="0"/>
            <a:t> </a:t>
          </a:r>
          <a:r>
            <a:rPr lang="en-JM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Energy Resilience 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93100" y="1131320"/>
        <a:ext cx="1634837" cy="2358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54E924-7890-0111-9D31-23592EB2F6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JM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49806-1AAD-283C-0BE6-C0DC2F77DA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7C5B5310-587A-487A-B622-DFE48B8E8C63}" type="datetimeFigureOut">
              <a:rPr lang="en-JM" smtClean="0"/>
              <a:t>26/4/2026</a:t>
            </a:fld>
            <a:endParaRPr lang="en-JM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A7D94-A5B8-9117-F0BB-66C1575412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JM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C73F3-E7C1-0475-B2FA-3AFF9B7633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6CA2E6D1-361E-45EC-B45E-1CBD13E3DC3D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022667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JM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24A0A679-0951-4E26-9D6E-49DBF54B8EC2}" type="datetimeFigureOut">
              <a:rPr lang="en-JM" smtClean="0"/>
              <a:t>26/4/2026</a:t>
            </a:fld>
            <a:endParaRPr lang="en-JM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JM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JM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3AA8627F-33E7-46A3-89CD-E76661459216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86851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morning/afternoon.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a privilege to join you here at OOCUR’s 20th Annual Conference in Falmouth, Trelawny, Jamaica.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I’ll share Jamaica’s evolving approach to power wheeling—[pause]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we are balancing </a:t>
            </a: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expanded access</a:t>
            </a: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 stability, financial viability, and fairness</a:t>
            </a: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[beat]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within a small island context. [pause]</a:t>
            </a:r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A8627F-33E7-46A3-89CD-E76661459216}" type="slidenum">
              <a:rPr lang="en-JM" smtClean="0"/>
              <a:t>1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713611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708BF-D914-EEF9-BEDD-2781D3013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9FFA58-CC3B-0611-2FC1-CE306FE79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305A18-BCF5-4119-D64B-C37BA9872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 look ahead, power wheeling sits within a broader evolution of the electricity system.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Utilities are evolving.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sole suppliers…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system operators and facilitators.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seeing more distributed energy,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participants,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greater system complexity. [beat]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means coordination becomes critical—[pause]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resilience becomes central.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more diversified and flexible system improves resilience and recovery after shocks.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not about replacing the system—but strengthening and adapting it.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A7BA9-B9B4-34A1-B261-92AD92B9D6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8627F-33E7-46A3-89CD-E76661459216}" type="slidenum">
              <a:rPr kumimoji="0" lang="en-JM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3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173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CEA47-795A-0065-4174-9A808FD74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09C235-DB79-C998-46C0-1A030E9447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7F363B-E326-D0B5-91C1-22CE206F3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what is the regulator’s role?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make the framework work in practice.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means: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Enabling access…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Ensuring fairness…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Safeguarding the system…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enabling innovation—[pause] within clear boundaries. [beat]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where policy becomes operational reality.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 wheeling sits within this broader context—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supporting distributed generation, enabling participation, and strengthening system resilience.</a:t>
            </a: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37506-130A-D855-401D-9771529FE0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3AA8627F-33E7-46A3-89CD-E76661459216}" type="slidenum">
              <a:rPr lang="en-JM">
                <a:solidFill>
                  <a:prstClr val="black"/>
                </a:solidFill>
                <a:latin typeface="Aptos" panose="02110004020202020204"/>
              </a:rPr>
              <a:pPr defTabSz="914318">
                <a:defRPr/>
              </a:pPr>
              <a:t>11</a:t>
            </a:fld>
            <a:endParaRPr lang="en-JM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96780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45ECF-29A4-7644-41F9-2673AF7F9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B5DAA9-9A9D-D188-7667-6E1958394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4E5B00-FE81-8A67-9C79-E8CB4B6CF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its core, wheeling is about balance.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Access…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Finance…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Stability…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Fairness. [beat]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underpinning all of it—[pause]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trust. [pause]</a:t>
            </a: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in a shared grid, [slow]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 is not optional – it is what sustains the system.</a:t>
            </a: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[beat]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model of disciplined regulatory innovation under constraint.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64794-0C55-A4A9-5E97-A92080469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3AA8627F-33E7-46A3-89CD-E76661459216}" type="slidenum">
              <a:rPr lang="en-JM">
                <a:solidFill>
                  <a:prstClr val="black"/>
                </a:solidFill>
                <a:latin typeface="Aptos" panose="02110004020202020204"/>
              </a:rPr>
              <a:pPr defTabSz="914318">
                <a:defRPr/>
              </a:pPr>
              <a:t>12</a:t>
            </a:fld>
            <a:endParaRPr lang="en-JM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65719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look forward to your questions—[pause]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to continuing the regional dialogue. [beat]</a:t>
            </a:r>
          </a:p>
          <a:p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A8627F-33E7-46A3-89CD-E76661459216}" type="slidenum">
              <a:rPr lang="en-JM" smtClean="0"/>
              <a:t>13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808275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A8627F-33E7-46A3-89CD-E76661459216}" type="slidenum">
              <a:rPr lang="en-JM" smtClean="0"/>
              <a:t>14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82767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BB23A-265A-2EE2-2AF6-AB28F64EB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261FA-0C98-909E-2720-41118C61D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DB6A07-D63A-629F-19C6-9D8D473BB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Caribbean sits at the sharp edge of the energy transition.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face climate exposure, fuel dependence, and a rapid shift toward decentralized energy.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small island systems, these pressures converge sharply.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grids are small and more vulnerable—limited margin for error.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 challenge is not simply whether to modernize grid access.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real challenge is how to modernize grid access in a way that preserves reliability, supports affordability, and strengthens resilience. [beat]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the broader regional context in which Jamaica’s wheeling framework has been evolving.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leads to the real question: [slight 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we expand access…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 compromising affordability or reliability? [beat]</a:t>
            </a:r>
          </a:p>
          <a:p>
            <a:endParaRPr lang="en-JM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F95F8-914A-2B2C-468D-CEF7798AB4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3AA8627F-33E7-46A3-89CD-E76661459216}" type="slidenum">
              <a:rPr lang="en-JM">
                <a:solidFill>
                  <a:prstClr val="black"/>
                </a:solidFill>
                <a:latin typeface="Aptos" panose="02110004020202020204"/>
              </a:rPr>
              <a:pPr defTabSz="914318">
                <a:defRPr/>
              </a:pPr>
              <a:t>2</a:t>
            </a:fld>
            <a:endParaRPr lang="en-JM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3590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now get practical—what is power wheeling?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its simplest, it is the transportation of electricity generated by a licensed self-generator across the national grid for use at another location.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 of it as movement across a defined pathway—the grid.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Electricity generated in one place, delivered to another.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 grid becomes not just a supply system—but a platform for energy transfer.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does that matter?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unlocks investment, supports renewables, and diversifies supply.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Jamaica, we’ve moved from concept… [pause] to implementation. [beat]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government, this is not just technical—it enables investment, lowers costs, and strengthens resilience.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utilities, it’s a structured way to integrate new generation while keeping the grid stable.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A8627F-33E7-46A3-89CD-E76661459216}" type="slidenum">
              <a:rPr lang="en-JM" smtClean="0"/>
              <a:t>3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113168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take a closer look at Jamaica’s regulatory journey.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approach has been </a:t>
            </a: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deliberate</a:t>
            </a: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moved from exploration to structured implementation—[pause]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anchored in law, licence obligations, and regulation.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we operationalized through a tri-partite contractual framework.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includes:</a:t>
            </a:r>
          </a:p>
          <a:p>
            <a:pPr lvl="0"/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Wheeling Contract governing access and transportation across the grid,</a:t>
            </a:r>
          </a:p>
          <a:p>
            <a:pPr lvl="0"/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Excess Energy Contract addressing surplus generation, and</a:t>
            </a:r>
          </a:p>
          <a:p>
            <a:pPr lvl="0"/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Top-Up and Standby arrangements to ensure reliability of supply. [pause]</a:t>
            </a:r>
          </a:p>
          <a:p>
            <a:pPr lvl="0"/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are separate but interlinked contracts, operating within the statutory and regulatory framework.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this brings us to a key tension: [beat]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we expand market access…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maintaining system stability and respecting existing utility rights? [beat]</a:t>
            </a:r>
          </a:p>
          <a:p>
            <a:pPr>
              <a:buNone/>
            </a:pPr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A8627F-33E7-46A3-89CD-E76661459216}" type="slidenum">
              <a:rPr lang="en-JM" smtClean="0"/>
              <a:t>4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043823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19FD9-F5E9-3DB9-34E5-D6E72C0A5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B6F519-6E91-7D17-A8D0-D8D9711AD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417DF8-5E83-AE2B-61A0-F2796A3A5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 engagement revealed four foundational principles.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First—</a:t>
            </a: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equity and cost neutrality</a:t>
            </a: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cross-subsidization from non-participating customers.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Second—</a:t>
            </a: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 access</a:t>
            </a: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Non-discriminatory and rules-based.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Third—</a:t>
            </a: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viability</a:t>
            </a: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Cost-reflective charges.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fourth—</a:t>
            </a: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operational integrity</a:t>
            </a: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Discipline, visibility, and control. [beat]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principles now anchor the framework. [pause]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20E45-7931-D6AD-9C0D-3F753DC3D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3AA8627F-33E7-46A3-89CD-E76661459216}" type="slidenum">
              <a:rPr lang="en-JM">
                <a:solidFill>
                  <a:prstClr val="black"/>
                </a:solidFill>
                <a:latin typeface="Aptos" panose="02110004020202020204"/>
              </a:rPr>
              <a:pPr defTabSz="914318">
                <a:defRPr/>
              </a:pPr>
              <a:t>5</a:t>
            </a:fld>
            <a:endParaRPr lang="en-JM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4962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688B-8852-34FD-26C8-99ADA03E9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42A8AB-A284-6B24-E198-0D921D8082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6FFA6C-E666-D34E-BDDE-0C439509A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wheeling is poorly designed, the risks are immediate.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Hidden subsidies…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Grid instability…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Investor hesitation…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loss of regulatory credibility. [beat]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why Jamaica adopted a </a:t>
            </a: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phased approach</a:t>
            </a: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[pause]</a:t>
            </a:r>
          </a:p>
          <a:p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manage risk while building confidence. [beat]</a:t>
            </a:r>
          </a:p>
          <a:p>
            <a:endParaRPr lang="en-JM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3784E-77E0-014C-A172-46CD8DEB2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3AA8627F-33E7-46A3-89CD-E76661459216}" type="slidenum">
              <a:rPr lang="en-JM">
                <a:solidFill>
                  <a:prstClr val="black"/>
                </a:solidFill>
                <a:latin typeface="Aptos" panose="02110004020202020204"/>
              </a:rPr>
              <a:pPr defTabSz="914318">
                <a:defRPr/>
              </a:pPr>
              <a:t>6</a:t>
            </a:fld>
            <a:endParaRPr lang="en-JM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7348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4F015-EA15-7EA7-D024-3EDA6DE63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2AAC5-EE68-8741-5599-FFE7A3DD2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58CADE-D95D-7DC2-A5C6-F2699C48BF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successful wheeling framework depends not just on technical design—but on trust in the rules that govern it.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Fairness is not abstract.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foundational. [beat]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Transparent processes build legitimacy.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Engagement builds trust.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importantly—[pause]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fairness builds credibility…</a:t>
            </a: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credibility sustains reform. [beat]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regulators, wheeling tests how we safeguard fairness while enabling innovation.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6C1A1-3CF3-A2FF-80D4-8414457CA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3AA8627F-33E7-46A3-89CD-E76661459216}" type="slidenum">
              <a:rPr lang="en-JM">
                <a:solidFill>
                  <a:prstClr val="black"/>
                </a:solidFill>
                <a:latin typeface="Aptos" panose="02110004020202020204"/>
              </a:rPr>
              <a:pPr defTabSz="914318">
                <a:defRPr/>
              </a:pPr>
              <a:t>7</a:t>
            </a:fld>
            <a:endParaRPr lang="en-JM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4472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D0094-CF29-D21E-AFEE-0D344218B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E2370F-B5E5-DE30-A1C6-B070D03C4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7225BE-DD0E-0E22-B7F5-10378CFFF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 to this point, we’ve explored the risks, the principles, and the importance of fairness and credibility.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question then becomes—how does a system like this actually develop?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approach is iterative.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start with phased implementation—[pause] controlled, careful rollout.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refine—[pause] improving pricing, access, and operations.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we converge—[pause]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 a stable, scalable framework. [beat]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simple terms: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Contracts anchor trust…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while the regulatory framework evolves over time,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regulation improves performance. [beat]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that point, wheeling becomes an integrated and scalable component of the electricity market.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CC5A4-CF22-2E71-5A5B-A0C93FF07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8627F-33E7-46A3-89CD-E76661459216}" type="slidenum">
              <a:rPr kumimoji="0" lang="en-JM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3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895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720D5-8A84-3E0E-FE1E-EB6C72216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6E7281-F4CC-F15D-CF6B-8F8341E84E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6E64FE-54EA-454E-4214-ED11ED275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not a blueprint.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an illustration. [beat]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there are transferable lessons: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Engagement builds legitimacy.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 neutrality protects consumers. 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Phasing manages risk. [pause]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importantly—[pause]</a:t>
            </a:r>
            <a:b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island systems can act as </a:t>
            </a: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 laboratories</a:t>
            </a: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[beat]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we may lack scale, we benefit from agility—the ability to test, adapt, and implement reforms more quickly.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A7E8A-EDFC-8A23-9820-3A50328174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8627F-33E7-46A3-89CD-E76661459216}" type="slidenum">
              <a:rPr kumimoji="0" lang="en-JM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3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28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0A13-D36A-B687-9ACC-EBFAD3617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90AEBA-4537-BF76-D028-545D28FC0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1C1C3-1FE4-D206-7E6F-7152EB785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9AD25-3AFC-4F4C-A09A-0387956CA4BC}" type="datetime1">
              <a:rPr lang="en-JM" smtClean="0"/>
              <a:t>26/4/2026</a:t>
            </a:fld>
            <a:endParaRPr lang="en-J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3C4FD-0695-2CAE-3AA7-DF0D1722E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OOCUR 20th Annual Conference, Trelawny, Jamaica | 27 April – 1 May  2026  |  Stanley G. Smellie</a:t>
            </a:r>
            <a:endParaRPr lang="en-J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DB12D-4A5A-C712-F549-EA14DD80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37B9-9185-4ECD-819E-D796BEF26C58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24581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F56E8-4764-E5FA-A5F0-714967FB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03776D-71B2-3BDF-3568-3D09263AC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EFF93-D9B4-4352-2FCF-3471C9D0E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14D1-CDFF-4C7D-A300-7DD91926065C}" type="datetime1">
              <a:rPr lang="en-JM" smtClean="0"/>
              <a:t>26/4/2026</a:t>
            </a:fld>
            <a:endParaRPr lang="en-J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3302C-33CB-5B7C-716B-21642C53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>
                <a:solidFill>
                  <a:prstClr val="black">
                    <a:tint val="82000"/>
                  </a:prstClr>
                </a:solidFill>
              </a:rPr>
              <a:t>OOCUR 20th Annual Conference, Trelawny, Jamaica | 27 April – 1 May  2026  |  Stanley G. Smellie</a:t>
            </a:r>
            <a:endParaRPr lang="en-JM" dirty="0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0C142-43B0-7D36-89FD-955438C8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37B9-9185-4ECD-819E-D796BEF26C58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19440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E02D8E-8D61-FDE0-99D1-997BC46A1B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B2D64-2124-70FE-6FA9-1E1D1E389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10FC7-9DD2-2C76-A7D2-0DABEDB27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9C16-C9D5-4932-9E82-40E52321CCF8}" type="datetime1">
              <a:rPr lang="en-JM" smtClean="0"/>
              <a:t>26/4/2026</a:t>
            </a:fld>
            <a:endParaRPr lang="en-J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DD5AC-5336-197F-8ED6-4796C985B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OOCUR 20th Annual Conference, Trelawny, Jamaica | 27 April – 1 May  2026  |  Stanley G. Smellie</a:t>
            </a:r>
            <a:endParaRPr lang="en-J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F4C39-971F-A033-02B7-587CD5DE7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37B9-9185-4ECD-819E-D796BEF26C58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841122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1AA1520-372F-9C5F-0B3B-520B73CC4F02}"/>
              </a:ext>
            </a:extLst>
          </p:cNvPr>
          <p:cNvSpPr/>
          <p:nvPr/>
        </p:nvSpPr>
        <p:spPr>
          <a:xfrm>
            <a:off x="5177457" y="-52094"/>
            <a:ext cx="7099300" cy="6515100"/>
          </a:xfrm>
          <a:custGeom>
            <a:avLst/>
            <a:gdLst>
              <a:gd name="connsiteX0" fmla="*/ 0 w 10648950"/>
              <a:gd name="connsiteY0" fmla="*/ 38100 h 9772650"/>
              <a:gd name="connsiteX1" fmla="*/ 10648950 w 10648950"/>
              <a:gd name="connsiteY1" fmla="*/ 9772650 h 9772650"/>
              <a:gd name="connsiteX2" fmla="*/ 10648950 w 10648950"/>
              <a:gd name="connsiteY2" fmla="*/ 0 h 9772650"/>
              <a:gd name="connsiteX3" fmla="*/ 0 w 10648950"/>
              <a:gd name="connsiteY3" fmla="*/ 38100 h 977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48950" h="9772650">
                <a:moveTo>
                  <a:pt x="0" y="38100"/>
                </a:moveTo>
                <a:lnTo>
                  <a:pt x="10648950" y="9772650"/>
                </a:lnTo>
                <a:lnTo>
                  <a:pt x="1064895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8813" y="6539306"/>
            <a:ext cx="1422400" cy="243417"/>
          </a:xfrm>
        </p:spPr>
        <p:txBody>
          <a:bodyPr/>
          <a:lstStyle/>
          <a:p>
            <a:fld id="{E9E58EED-D367-4836-B8ED-35BEF87B5952}" type="datetime1">
              <a:rPr lang="en-JM" smtClean="0"/>
              <a:t>26/4/2026</a:t>
            </a:fld>
            <a:endParaRPr lang="en-JM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OOCUR 20th Annual Conference, Trelawny, Jamaica | 27 April – 1 May  2026  |  Stanley G. Smellie</a:t>
            </a:r>
            <a:endParaRPr lang="en-JM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37B9-9185-4ECD-819E-D796BEF26C58}" type="slidenum">
              <a:rPr lang="en-JM" smtClean="0"/>
              <a:t>‹#›</a:t>
            </a:fld>
            <a:endParaRPr lang="en-JM" dirty="0"/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C72263C7-C736-4996-F488-71C2F7B797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6463" y="630790"/>
            <a:ext cx="5330137" cy="5989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2F6E9B-EA91-CBC7-83BB-4BF0488DCE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0" r="26110"/>
          <a:stretch/>
        </p:blipFill>
        <p:spPr>
          <a:xfrm flipH="1">
            <a:off x="6480544" y="-45847"/>
            <a:ext cx="5863857" cy="6903847"/>
          </a:xfrm>
          <a:custGeom>
            <a:avLst/>
            <a:gdLst>
              <a:gd name="connsiteX0" fmla="*/ 3617900 w 8795785"/>
              <a:gd name="connsiteY0" fmla="*/ 0 h 10355771"/>
              <a:gd name="connsiteX1" fmla="*/ 0 w 8795785"/>
              <a:gd name="connsiteY1" fmla="*/ 0 h 10355771"/>
              <a:gd name="connsiteX2" fmla="*/ 0 w 8795785"/>
              <a:gd name="connsiteY2" fmla="*/ 10355771 h 10355771"/>
              <a:gd name="connsiteX3" fmla="*/ 3617900 w 8795785"/>
              <a:gd name="connsiteY3" fmla="*/ 10355771 h 10355771"/>
              <a:gd name="connsiteX4" fmla="*/ 8795785 w 8795785"/>
              <a:gd name="connsiteY4" fmla="*/ 5177886 h 1035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5785" h="10355771">
                <a:moveTo>
                  <a:pt x="3617900" y="0"/>
                </a:moveTo>
                <a:lnTo>
                  <a:pt x="0" y="0"/>
                </a:lnTo>
                <a:lnTo>
                  <a:pt x="0" y="10355771"/>
                </a:lnTo>
                <a:lnTo>
                  <a:pt x="3617900" y="10355771"/>
                </a:lnTo>
                <a:lnTo>
                  <a:pt x="8795785" y="5177886"/>
                </a:lnTo>
                <a:close/>
              </a:path>
            </a:pathLst>
          </a:custGeom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EA459CE-82C3-765B-6780-F60816A89C57}"/>
              </a:ext>
            </a:extLst>
          </p:cNvPr>
          <p:cNvSpPr/>
          <p:nvPr/>
        </p:nvSpPr>
        <p:spPr>
          <a:xfrm>
            <a:off x="6606841" y="4733837"/>
            <a:ext cx="4608835" cy="2124163"/>
          </a:xfrm>
          <a:prstGeom prst="triangle">
            <a:avLst/>
          </a:prstGeom>
          <a:solidFill>
            <a:srgbClr val="E4E4E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0701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249CF1-13A8-2FF0-899B-6334ED6AB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57" t="53924" b="24063"/>
          <a:stretch/>
        </p:blipFill>
        <p:spPr>
          <a:xfrm>
            <a:off x="4018940" y="0"/>
            <a:ext cx="8173061" cy="1710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A051D0-34C8-3CD9-0FAE-FF5DD4532B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5" t="-1" r="164" b="-35385"/>
          <a:stretch/>
        </p:blipFill>
        <p:spPr>
          <a:xfrm>
            <a:off x="304800" y="6034631"/>
            <a:ext cx="1066805" cy="80522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3B9823B-EEC8-D4E2-FD22-8157EEDB0560}"/>
              </a:ext>
            </a:extLst>
          </p:cNvPr>
          <p:cNvSpPr/>
          <p:nvPr/>
        </p:nvSpPr>
        <p:spPr>
          <a:xfrm>
            <a:off x="0" y="-25400"/>
            <a:ext cx="5892800" cy="2108200"/>
          </a:xfrm>
          <a:custGeom>
            <a:avLst/>
            <a:gdLst>
              <a:gd name="connsiteX0" fmla="*/ 0 w 8839200"/>
              <a:gd name="connsiteY0" fmla="*/ 0 h 3162300"/>
              <a:gd name="connsiteX1" fmla="*/ 0 w 8839200"/>
              <a:gd name="connsiteY1" fmla="*/ 3162300 h 3162300"/>
              <a:gd name="connsiteX2" fmla="*/ 6381750 w 8839200"/>
              <a:gd name="connsiteY2" fmla="*/ 3162300 h 3162300"/>
              <a:gd name="connsiteX3" fmla="*/ 8839200 w 8839200"/>
              <a:gd name="connsiteY3" fmla="*/ 38100 h 3162300"/>
              <a:gd name="connsiteX4" fmla="*/ 0 w 8839200"/>
              <a:gd name="connsiteY4" fmla="*/ 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9200" h="3162300">
                <a:moveTo>
                  <a:pt x="0" y="0"/>
                </a:moveTo>
                <a:lnTo>
                  <a:pt x="0" y="3162300"/>
                </a:lnTo>
                <a:lnTo>
                  <a:pt x="6381750" y="3162300"/>
                </a:lnTo>
                <a:lnTo>
                  <a:pt x="8839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3934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bar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D6B66A-7D10-169F-6DC0-5F08A5C123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2" r="31360" b="26926"/>
          <a:stretch/>
        </p:blipFill>
        <p:spPr>
          <a:xfrm>
            <a:off x="0" y="0"/>
            <a:ext cx="2259186" cy="6858000"/>
          </a:xfrm>
          <a:prstGeom prst="homePlate">
            <a:avLst>
              <a:gd name="adj" fmla="val 36828"/>
            </a:avLst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DD3615D-A36D-FEB2-0C01-463D0261D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125" b="-32091"/>
          <a:stretch/>
        </p:blipFill>
        <p:spPr>
          <a:xfrm>
            <a:off x="304800" y="6019801"/>
            <a:ext cx="1117600" cy="843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704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bar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rectangle 24">
            <a:extLst>
              <a:ext uri="{FF2B5EF4-FFF2-40B4-BE49-F238E27FC236}">
                <a16:creationId xmlns:a16="http://schemas.microsoft.com/office/drawing/2014/main" id="{F8A01AF9-85AA-216E-506B-98380423CC16}"/>
              </a:ext>
            </a:extLst>
          </p:cNvPr>
          <p:cNvSpPr/>
          <p:nvPr/>
        </p:nvSpPr>
        <p:spPr>
          <a:xfrm rot="5400000">
            <a:off x="7530" y="-32931"/>
            <a:ext cx="2204588" cy="2248680"/>
          </a:xfrm>
          <a:prstGeom prst="rtTriangle">
            <a:avLst/>
          </a:prstGeom>
          <a:solidFill>
            <a:srgbClr val="00A0E4"/>
          </a:solidFill>
          <a:ln w="18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F2A21-8DAE-3A58-FC6E-CD6FA77952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7" r="39129" b="38814"/>
          <a:stretch/>
        </p:blipFill>
        <p:spPr>
          <a:xfrm>
            <a:off x="-14515" y="-10886"/>
            <a:ext cx="2248679" cy="6858000"/>
          </a:xfrm>
          <a:prstGeom prst="rtTriangle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4417A23-394B-76BE-6D0D-6610835D63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125" b="-32091"/>
          <a:stretch/>
        </p:blipFill>
        <p:spPr>
          <a:xfrm>
            <a:off x="304800" y="6019801"/>
            <a:ext cx="1117600" cy="843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80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bar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50B3AC0-1204-1FA0-7A8D-F9C2ED7F9598}"/>
              </a:ext>
            </a:extLst>
          </p:cNvPr>
          <p:cNvGrpSpPr/>
          <p:nvPr/>
        </p:nvGrpSpPr>
        <p:grpSpPr>
          <a:xfrm>
            <a:off x="-12700" y="-12700"/>
            <a:ext cx="8407400" cy="6883400"/>
            <a:chOff x="-19050" y="-19050"/>
            <a:chExt cx="12611100" cy="10325100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7D07EA13-71A9-4C94-AAC1-7D3146B4589B}"/>
                </a:ext>
              </a:extLst>
            </p:cNvPr>
            <p:cNvSpPr/>
            <p:nvPr userDrawn="1"/>
          </p:nvSpPr>
          <p:spPr>
            <a:xfrm>
              <a:off x="-19050" y="-19050"/>
              <a:ext cx="10572750" cy="3390900"/>
            </a:xfrm>
            <a:custGeom>
              <a:avLst/>
              <a:gdLst>
                <a:gd name="connsiteX0" fmla="*/ 0 w 10572750"/>
                <a:gd name="connsiteY0" fmla="*/ 0 h 3390900"/>
                <a:gd name="connsiteX1" fmla="*/ 0 w 10572750"/>
                <a:gd name="connsiteY1" fmla="*/ 3390900 h 3390900"/>
                <a:gd name="connsiteX2" fmla="*/ 6972300 w 10572750"/>
                <a:gd name="connsiteY2" fmla="*/ 3390900 h 3390900"/>
                <a:gd name="connsiteX3" fmla="*/ 10572750 w 10572750"/>
                <a:gd name="connsiteY3" fmla="*/ 19050 h 3390900"/>
                <a:gd name="connsiteX4" fmla="*/ 0 w 10572750"/>
                <a:gd name="connsiteY4" fmla="*/ 0 h 339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72750" h="3390900">
                  <a:moveTo>
                    <a:pt x="0" y="0"/>
                  </a:moveTo>
                  <a:lnTo>
                    <a:pt x="0" y="3390900"/>
                  </a:lnTo>
                  <a:lnTo>
                    <a:pt x="6972300" y="3390900"/>
                  </a:lnTo>
                  <a:lnTo>
                    <a:pt x="10572750" y="19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CA78170-C37E-6F03-E286-0FCC947AA929}"/>
                </a:ext>
              </a:extLst>
            </p:cNvPr>
            <p:cNvSpPr/>
            <p:nvPr userDrawn="1"/>
          </p:nvSpPr>
          <p:spPr>
            <a:xfrm>
              <a:off x="-19050" y="3352800"/>
              <a:ext cx="12611100" cy="6953250"/>
            </a:xfrm>
            <a:custGeom>
              <a:avLst/>
              <a:gdLst>
                <a:gd name="connsiteX0" fmla="*/ 0 w 12477750"/>
                <a:gd name="connsiteY0" fmla="*/ 0 h 6838950"/>
                <a:gd name="connsiteX1" fmla="*/ 0 w 12477750"/>
                <a:gd name="connsiteY1" fmla="*/ 6838950 h 6838950"/>
                <a:gd name="connsiteX2" fmla="*/ 12477750 w 12477750"/>
                <a:gd name="connsiteY2" fmla="*/ 6838950 h 6838950"/>
                <a:gd name="connsiteX3" fmla="*/ 6972300 w 12477750"/>
                <a:gd name="connsiteY3" fmla="*/ 0 h 6838950"/>
                <a:gd name="connsiteX4" fmla="*/ 0 w 12477750"/>
                <a:gd name="connsiteY4" fmla="*/ 0 h 6838950"/>
                <a:gd name="connsiteX0" fmla="*/ 0 w 12477750"/>
                <a:gd name="connsiteY0" fmla="*/ 0 h 6934200"/>
                <a:gd name="connsiteX1" fmla="*/ 0 w 12477750"/>
                <a:gd name="connsiteY1" fmla="*/ 6934200 h 6934200"/>
                <a:gd name="connsiteX2" fmla="*/ 12477750 w 12477750"/>
                <a:gd name="connsiteY2" fmla="*/ 6838950 h 6934200"/>
                <a:gd name="connsiteX3" fmla="*/ 6972300 w 12477750"/>
                <a:gd name="connsiteY3" fmla="*/ 0 h 6934200"/>
                <a:gd name="connsiteX4" fmla="*/ 0 w 12477750"/>
                <a:gd name="connsiteY4" fmla="*/ 0 h 6934200"/>
                <a:gd name="connsiteX0" fmla="*/ 0 w 12592050"/>
                <a:gd name="connsiteY0" fmla="*/ 0 h 6934200"/>
                <a:gd name="connsiteX1" fmla="*/ 0 w 12592050"/>
                <a:gd name="connsiteY1" fmla="*/ 6934200 h 6934200"/>
                <a:gd name="connsiteX2" fmla="*/ 12592050 w 12592050"/>
                <a:gd name="connsiteY2" fmla="*/ 6915150 h 6934200"/>
                <a:gd name="connsiteX3" fmla="*/ 6972300 w 12592050"/>
                <a:gd name="connsiteY3" fmla="*/ 0 h 6934200"/>
                <a:gd name="connsiteX4" fmla="*/ 0 w 12592050"/>
                <a:gd name="connsiteY4" fmla="*/ 0 h 6934200"/>
                <a:gd name="connsiteX0" fmla="*/ 0 w 12611100"/>
                <a:gd name="connsiteY0" fmla="*/ 0 h 6953250"/>
                <a:gd name="connsiteX1" fmla="*/ 0 w 12611100"/>
                <a:gd name="connsiteY1" fmla="*/ 6934200 h 6953250"/>
                <a:gd name="connsiteX2" fmla="*/ 12611100 w 12611100"/>
                <a:gd name="connsiteY2" fmla="*/ 6953250 h 6953250"/>
                <a:gd name="connsiteX3" fmla="*/ 6972300 w 12611100"/>
                <a:gd name="connsiteY3" fmla="*/ 0 h 6953250"/>
                <a:gd name="connsiteX4" fmla="*/ 0 w 12611100"/>
                <a:gd name="connsiteY4" fmla="*/ 0 h 695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1100" h="6953250">
                  <a:moveTo>
                    <a:pt x="0" y="0"/>
                  </a:moveTo>
                  <a:lnTo>
                    <a:pt x="0" y="6934200"/>
                  </a:lnTo>
                  <a:lnTo>
                    <a:pt x="12611100" y="6953250"/>
                  </a:lnTo>
                  <a:lnTo>
                    <a:pt x="69723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EA62C8-8198-1EC0-4344-4680B9CB6F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5" t="-1" r="164" b="-35385"/>
          <a:stretch/>
        </p:blipFill>
        <p:spPr>
          <a:xfrm>
            <a:off x="304800" y="6034631"/>
            <a:ext cx="1066805" cy="80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5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C4C15-36D6-AAF1-944C-39DED9C391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5" t="-1" r="164" b="-35385"/>
          <a:stretch/>
        </p:blipFill>
        <p:spPr>
          <a:xfrm>
            <a:off x="304800" y="6034631"/>
            <a:ext cx="1066805" cy="80522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C412399-E0D5-FFBD-3F2C-0E5BD8F3A88B}"/>
              </a:ext>
            </a:extLst>
          </p:cNvPr>
          <p:cNvSpPr/>
          <p:nvPr/>
        </p:nvSpPr>
        <p:spPr>
          <a:xfrm>
            <a:off x="-50800" y="-12700"/>
            <a:ext cx="7721600" cy="1832725"/>
          </a:xfrm>
          <a:custGeom>
            <a:avLst/>
            <a:gdLst>
              <a:gd name="connsiteX0" fmla="*/ 0 w 8839200"/>
              <a:gd name="connsiteY0" fmla="*/ 0 h 3162300"/>
              <a:gd name="connsiteX1" fmla="*/ 0 w 8839200"/>
              <a:gd name="connsiteY1" fmla="*/ 3162300 h 3162300"/>
              <a:gd name="connsiteX2" fmla="*/ 6381750 w 8839200"/>
              <a:gd name="connsiteY2" fmla="*/ 3162300 h 3162300"/>
              <a:gd name="connsiteX3" fmla="*/ 8839200 w 8839200"/>
              <a:gd name="connsiteY3" fmla="*/ 38100 h 3162300"/>
              <a:gd name="connsiteX4" fmla="*/ 0 w 8839200"/>
              <a:gd name="connsiteY4" fmla="*/ 0 h 3162300"/>
              <a:gd name="connsiteX0" fmla="*/ 0 w 8839200"/>
              <a:gd name="connsiteY0" fmla="*/ 0 h 3162300"/>
              <a:gd name="connsiteX1" fmla="*/ 0 w 8839200"/>
              <a:gd name="connsiteY1" fmla="*/ 3162300 h 3162300"/>
              <a:gd name="connsiteX2" fmla="*/ 7166810 w 8839200"/>
              <a:gd name="connsiteY2" fmla="*/ 3162300 h 3162300"/>
              <a:gd name="connsiteX3" fmla="*/ 8839200 w 8839200"/>
              <a:gd name="connsiteY3" fmla="*/ 38100 h 3162300"/>
              <a:gd name="connsiteX4" fmla="*/ 0 w 8839200"/>
              <a:gd name="connsiteY4" fmla="*/ 0 h 3162300"/>
              <a:gd name="connsiteX0" fmla="*/ 0 w 8839200"/>
              <a:gd name="connsiteY0" fmla="*/ 0 h 3140537"/>
              <a:gd name="connsiteX1" fmla="*/ 0 w 8839200"/>
              <a:gd name="connsiteY1" fmla="*/ 3140537 h 3140537"/>
              <a:gd name="connsiteX2" fmla="*/ 7166810 w 8839200"/>
              <a:gd name="connsiteY2" fmla="*/ 3140537 h 3140537"/>
              <a:gd name="connsiteX3" fmla="*/ 8839200 w 8839200"/>
              <a:gd name="connsiteY3" fmla="*/ 16337 h 3140537"/>
              <a:gd name="connsiteX4" fmla="*/ 0 w 8839200"/>
              <a:gd name="connsiteY4" fmla="*/ 0 h 314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9200" h="3140537">
                <a:moveTo>
                  <a:pt x="0" y="0"/>
                </a:moveTo>
                <a:lnTo>
                  <a:pt x="0" y="3140537"/>
                </a:lnTo>
                <a:lnTo>
                  <a:pt x="7166810" y="3140537"/>
                </a:lnTo>
                <a:lnTo>
                  <a:pt x="8839200" y="16337"/>
                </a:lnTo>
                <a:lnTo>
                  <a:pt x="0" y="0"/>
                </a:lnTo>
                <a:close/>
              </a:path>
            </a:pathLst>
          </a:custGeom>
          <a:solidFill>
            <a:srgbClr val="00A0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54698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ader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CDEA05-C33F-DD8B-5B9D-E2F4E14E3F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5" t="-1" r="164" b="-35385"/>
          <a:stretch/>
        </p:blipFill>
        <p:spPr>
          <a:xfrm>
            <a:off x="304800" y="6034631"/>
            <a:ext cx="1066805" cy="805227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9982504-3EA4-A2AD-2DA8-B54D0D1D65A1}"/>
              </a:ext>
            </a:extLst>
          </p:cNvPr>
          <p:cNvSpPr/>
          <p:nvPr/>
        </p:nvSpPr>
        <p:spPr>
          <a:xfrm>
            <a:off x="-50800" y="-12700"/>
            <a:ext cx="7721600" cy="1832725"/>
          </a:xfrm>
          <a:custGeom>
            <a:avLst/>
            <a:gdLst>
              <a:gd name="connsiteX0" fmla="*/ 0 w 8839200"/>
              <a:gd name="connsiteY0" fmla="*/ 0 h 3162300"/>
              <a:gd name="connsiteX1" fmla="*/ 0 w 8839200"/>
              <a:gd name="connsiteY1" fmla="*/ 3162300 h 3162300"/>
              <a:gd name="connsiteX2" fmla="*/ 6381750 w 8839200"/>
              <a:gd name="connsiteY2" fmla="*/ 3162300 h 3162300"/>
              <a:gd name="connsiteX3" fmla="*/ 8839200 w 8839200"/>
              <a:gd name="connsiteY3" fmla="*/ 38100 h 3162300"/>
              <a:gd name="connsiteX4" fmla="*/ 0 w 8839200"/>
              <a:gd name="connsiteY4" fmla="*/ 0 h 3162300"/>
              <a:gd name="connsiteX0" fmla="*/ 0 w 8839200"/>
              <a:gd name="connsiteY0" fmla="*/ 0 h 3162300"/>
              <a:gd name="connsiteX1" fmla="*/ 0 w 8839200"/>
              <a:gd name="connsiteY1" fmla="*/ 3162300 h 3162300"/>
              <a:gd name="connsiteX2" fmla="*/ 7166810 w 8839200"/>
              <a:gd name="connsiteY2" fmla="*/ 3162300 h 3162300"/>
              <a:gd name="connsiteX3" fmla="*/ 8839200 w 8839200"/>
              <a:gd name="connsiteY3" fmla="*/ 38100 h 3162300"/>
              <a:gd name="connsiteX4" fmla="*/ 0 w 8839200"/>
              <a:gd name="connsiteY4" fmla="*/ 0 h 3162300"/>
              <a:gd name="connsiteX0" fmla="*/ 0 w 8839200"/>
              <a:gd name="connsiteY0" fmla="*/ 0 h 3140537"/>
              <a:gd name="connsiteX1" fmla="*/ 0 w 8839200"/>
              <a:gd name="connsiteY1" fmla="*/ 3140537 h 3140537"/>
              <a:gd name="connsiteX2" fmla="*/ 7166810 w 8839200"/>
              <a:gd name="connsiteY2" fmla="*/ 3140537 h 3140537"/>
              <a:gd name="connsiteX3" fmla="*/ 8839200 w 8839200"/>
              <a:gd name="connsiteY3" fmla="*/ 16337 h 3140537"/>
              <a:gd name="connsiteX4" fmla="*/ 0 w 8839200"/>
              <a:gd name="connsiteY4" fmla="*/ 0 h 314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9200" h="3140537">
                <a:moveTo>
                  <a:pt x="0" y="0"/>
                </a:moveTo>
                <a:lnTo>
                  <a:pt x="0" y="3140537"/>
                </a:lnTo>
                <a:lnTo>
                  <a:pt x="7166810" y="3140537"/>
                </a:lnTo>
                <a:lnTo>
                  <a:pt x="8839200" y="16337"/>
                </a:lnTo>
                <a:lnTo>
                  <a:pt x="0" y="0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75034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C4E69D-018A-CE8E-90EE-9E8E2BC64FAE}"/>
              </a:ext>
            </a:extLst>
          </p:cNvPr>
          <p:cNvSpPr/>
          <p:nvPr/>
        </p:nvSpPr>
        <p:spPr>
          <a:xfrm>
            <a:off x="0" y="-76200"/>
            <a:ext cx="12192000" cy="16764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CF24A-D159-9320-71BE-2035128120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5" t="-1" r="164" b="-35385"/>
          <a:stretch/>
        </p:blipFill>
        <p:spPr>
          <a:xfrm>
            <a:off x="304800" y="6034631"/>
            <a:ext cx="1066805" cy="80522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6C23280-FD72-58D5-1EA7-CF999F8ED267}"/>
              </a:ext>
            </a:extLst>
          </p:cNvPr>
          <p:cNvSpPr/>
          <p:nvPr/>
        </p:nvSpPr>
        <p:spPr>
          <a:xfrm>
            <a:off x="0" y="-127000"/>
            <a:ext cx="5892800" cy="2108200"/>
          </a:xfrm>
          <a:custGeom>
            <a:avLst/>
            <a:gdLst>
              <a:gd name="connsiteX0" fmla="*/ 0 w 8839200"/>
              <a:gd name="connsiteY0" fmla="*/ 0 h 3162300"/>
              <a:gd name="connsiteX1" fmla="*/ 0 w 8839200"/>
              <a:gd name="connsiteY1" fmla="*/ 3162300 h 3162300"/>
              <a:gd name="connsiteX2" fmla="*/ 6381750 w 8839200"/>
              <a:gd name="connsiteY2" fmla="*/ 3162300 h 3162300"/>
              <a:gd name="connsiteX3" fmla="*/ 8839200 w 8839200"/>
              <a:gd name="connsiteY3" fmla="*/ 38100 h 3162300"/>
              <a:gd name="connsiteX4" fmla="*/ 0 w 8839200"/>
              <a:gd name="connsiteY4" fmla="*/ 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9200" h="3162300">
                <a:moveTo>
                  <a:pt x="0" y="0"/>
                </a:moveTo>
                <a:lnTo>
                  <a:pt x="0" y="3162300"/>
                </a:lnTo>
                <a:lnTo>
                  <a:pt x="6381750" y="3162300"/>
                </a:lnTo>
                <a:lnTo>
                  <a:pt x="8839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8734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9087-13C1-F985-B849-D24C90D3C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21AEF-CC0D-BD0C-12F7-786AC864C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A89F6-1C80-B491-21E1-6739B05DD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5504B-4A39-4838-83C1-1E6C1DB35251}" type="datetime1">
              <a:rPr lang="en-JM" smtClean="0"/>
              <a:t>26/4/2026</a:t>
            </a:fld>
            <a:endParaRPr lang="en-J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32160-E6DA-DF34-4F99-EE72217F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7470"/>
            <a:ext cx="2743200" cy="365125"/>
          </a:xfrm>
        </p:spPr>
        <p:txBody>
          <a:bodyPr/>
          <a:lstStyle/>
          <a:p>
            <a:fld id="{A66A37B9-9185-4ECD-819E-D796BEF26C58}" type="slidenum">
              <a:rPr lang="en-JM" smtClean="0"/>
              <a:t>‹#›</a:t>
            </a:fld>
            <a:endParaRPr lang="en-J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B404B-42A9-50E6-2751-596FE3C7D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5474" y="6356350"/>
            <a:ext cx="8229600" cy="436245"/>
          </a:xfrm>
        </p:spPr>
        <p:txBody>
          <a:bodyPr/>
          <a:lstStyle/>
          <a:p>
            <a:pPr lvl="0">
              <a:defRPr/>
            </a:pPr>
            <a:r>
              <a:rPr lang="en-US">
                <a:solidFill>
                  <a:prstClr val="black">
                    <a:tint val="82000"/>
                  </a:prstClr>
                </a:solidFill>
              </a:rPr>
              <a:t>OOCUR 20th Annual Conference, Trelawny, Jamaica | 27 April – 1 May  2026  |  Stanley G. Smellie</a:t>
            </a:r>
            <a:endParaRPr lang="en-JM" dirty="0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62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5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BCB319-592D-E75D-A354-7DF152390360}"/>
              </a:ext>
            </a:extLst>
          </p:cNvPr>
          <p:cNvSpPr/>
          <p:nvPr/>
        </p:nvSpPr>
        <p:spPr>
          <a:xfrm>
            <a:off x="5177457" y="-52094"/>
            <a:ext cx="7099300" cy="6515100"/>
          </a:xfrm>
          <a:custGeom>
            <a:avLst/>
            <a:gdLst>
              <a:gd name="connsiteX0" fmla="*/ 0 w 10648950"/>
              <a:gd name="connsiteY0" fmla="*/ 38100 h 9772650"/>
              <a:gd name="connsiteX1" fmla="*/ 10648950 w 10648950"/>
              <a:gd name="connsiteY1" fmla="*/ 9772650 h 9772650"/>
              <a:gd name="connsiteX2" fmla="*/ 10648950 w 10648950"/>
              <a:gd name="connsiteY2" fmla="*/ 0 h 9772650"/>
              <a:gd name="connsiteX3" fmla="*/ 0 w 10648950"/>
              <a:gd name="connsiteY3" fmla="*/ 38100 h 977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48950" h="9772650">
                <a:moveTo>
                  <a:pt x="0" y="38100"/>
                </a:moveTo>
                <a:lnTo>
                  <a:pt x="10648950" y="9772650"/>
                </a:lnTo>
                <a:lnTo>
                  <a:pt x="1064895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23BB8FC2-A3D6-B999-7BA4-7536FD9925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5743" y="718307"/>
            <a:ext cx="4927355" cy="553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76A0D2-355E-C1EC-D852-91E63C5D198E}"/>
              </a:ext>
            </a:extLst>
          </p:cNvPr>
          <p:cNvSpPr txBox="1"/>
          <p:nvPr/>
        </p:nvSpPr>
        <p:spPr>
          <a:xfrm>
            <a:off x="1021724" y="4231490"/>
            <a:ext cx="53086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u="none" strike="noStrike" dirty="0">
                <a:solidFill>
                  <a:srgbClr val="2727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3rd Floor, PCJ Resource Centre, 36 Trafalgar Road, Kingston 10</a:t>
            </a:r>
            <a:endParaRPr lang="en-GB" sz="1200" b="1" dirty="0">
              <a:solidFill>
                <a:srgbClr val="2727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19064B-772F-4367-C756-3AEF891FCC24}"/>
              </a:ext>
            </a:extLst>
          </p:cNvPr>
          <p:cNvSpPr txBox="1"/>
          <p:nvPr/>
        </p:nvSpPr>
        <p:spPr>
          <a:xfrm>
            <a:off x="735743" y="3827899"/>
            <a:ext cx="61797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i="0" u="none" strike="noStrike" dirty="0">
                <a:solidFill>
                  <a:srgbClr val="2727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Get in touch with us!</a:t>
            </a:r>
            <a:endParaRPr lang="en-GB" sz="1600" b="1" dirty="0">
              <a:solidFill>
                <a:srgbClr val="2727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F5E82CF-7018-EFA7-AE81-FE2E575AB088}"/>
              </a:ext>
            </a:extLst>
          </p:cNvPr>
          <p:cNvGrpSpPr/>
          <p:nvPr/>
        </p:nvGrpSpPr>
        <p:grpSpPr>
          <a:xfrm>
            <a:off x="1119427" y="5170298"/>
            <a:ext cx="238468" cy="238468"/>
            <a:chOff x="6889556" y="5283849"/>
            <a:chExt cx="2537353" cy="253735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786DFF2-D64A-26AD-9DA8-0D664975FAA8}"/>
                </a:ext>
              </a:extLst>
            </p:cNvPr>
            <p:cNvSpPr/>
            <p:nvPr/>
          </p:nvSpPr>
          <p:spPr>
            <a:xfrm>
              <a:off x="6889556" y="5283849"/>
              <a:ext cx="2537353" cy="2537353"/>
            </a:xfrm>
            <a:custGeom>
              <a:avLst/>
              <a:gdLst>
                <a:gd name="connsiteX0" fmla="*/ 0 w 2537353"/>
                <a:gd name="connsiteY0" fmla="*/ 0 h 2537353"/>
                <a:gd name="connsiteX1" fmla="*/ 2537354 w 2537353"/>
                <a:gd name="connsiteY1" fmla="*/ 0 h 2537353"/>
                <a:gd name="connsiteX2" fmla="*/ 2537354 w 2537353"/>
                <a:gd name="connsiteY2" fmla="*/ 2537354 h 2537353"/>
                <a:gd name="connsiteX3" fmla="*/ 0 w 2537353"/>
                <a:gd name="connsiteY3" fmla="*/ 2537354 h 253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7353" h="2537353">
                  <a:moveTo>
                    <a:pt x="0" y="0"/>
                  </a:moveTo>
                  <a:lnTo>
                    <a:pt x="2537354" y="0"/>
                  </a:lnTo>
                  <a:lnTo>
                    <a:pt x="2537354" y="2537354"/>
                  </a:lnTo>
                  <a:lnTo>
                    <a:pt x="0" y="2537354"/>
                  </a:lnTo>
                  <a:close/>
                </a:path>
              </a:pathLst>
            </a:custGeom>
            <a:solidFill>
              <a:srgbClr val="C00000"/>
            </a:solidFill>
            <a:ln w="6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2C02026-24DC-CD30-FD13-2C8BE9B373EF}"/>
                </a:ext>
              </a:extLst>
            </p:cNvPr>
            <p:cNvSpPr/>
            <p:nvPr/>
          </p:nvSpPr>
          <p:spPr>
            <a:xfrm>
              <a:off x="7777444" y="5820668"/>
              <a:ext cx="760339" cy="1463715"/>
            </a:xfrm>
            <a:custGeom>
              <a:avLst/>
              <a:gdLst>
                <a:gd name="connsiteX0" fmla="*/ 718236 w 760339"/>
                <a:gd name="connsiteY0" fmla="*/ 796251 h 1463715"/>
                <a:gd name="connsiteX1" fmla="*/ 751671 w 760339"/>
                <a:gd name="connsiteY1" fmla="*/ 536200 h 1463715"/>
                <a:gd name="connsiteX2" fmla="*/ 494097 w 760339"/>
                <a:gd name="connsiteY2" fmla="*/ 536200 h 1463715"/>
                <a:gd name="connsiteX3" fmla="*/ 494097 w 760339"/>
                <a:gd name="connsiteY3" fmla="*/ 370263 h 1463715"/>
                <a:gd name="connsiteX4" fmla="*/ 622884 w 760339"/>
                <a:gd name="connsiteY4" fmla="*/ 243333 h 1463715"/>
                <a:gd name="connsiteX5" fmla="*/ 760339 w 760339"/>
                <a:gd name="connsiteY5" fmla="*/ 243333 h 1463715"/>
                <a:gd name="connsiteX6" fmla="*/ 760339 w 760339"/>
                <a:gd name="connsiteY6" fmla="*/ 10526 h 1463715"/>
                <a:gd name="connsiteX7" fmla="*/ 559729 w 760339"/>
                <a:gd name="connsiteY7" fmla="*/ 0 h 1463715"/>
                <a:gd name="connsiteX8" fmla="*/ 224758 w 760339"/>
                <a:gd name="connsiteY8" fmla="*/ 344258 h 1463715"/>
                <a:gd name="connsiteX9" fmla="*/ 224758 w 760339"/>
                <a:gd name="connsiteY9" fmla="*/ 536200 h 1463715"/>
                <a:gd name="connsiteX10" fmla="*/ 0 w 760339"/>
                <a:gd name="connsiteY10" fmla="*/ 536200 h 1463715"/>
                <a:gd name="connsiteX11" fmla="*/ 0 w 760339"/>
                <a:gd name="connsiteY11" fmla="*/ 796251 h 1463715"/>
                <a:gd name="connsiteX12" fmla="*/ 224758 w 760339"/>
                <a:gd name="connsiteY12" fmla="*/ 796251 h 1463715"/>
                <a:gd name="connsiteX13" fmla="*/ 224758 w 760339"/>
                <a:gd name="connsiteY13" fmla="*/ 1463715 h 1463715"/>
                <a:gd name="connsiteX14" fmla="*/ 493477 w 760339"/>
                <a:gd name="connsiteY14" fmla="*/ 1463715 h 1463715"/>
                <a:gd name="connsiteX15" fmla="*/ 493477 w 760339"/>
                <a:gd name="connsiteY15" fmla="*/ 796251 h 1463715"/>
                <a:gd name="connsiteX16" fmla="*/ 717617 w 760339"/>
                <a:gd name="connsiteY16" fmla="*/ 796251 h 146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0339" h="1463715">
                  <a:moveTo>
                    <a:pt x="718236" y="796251"/>
                  </a:moveTo>
                  <a:lnTo>
                    <a:pt x="751671" y="536200"/>
                  </a:lnTo>
                  <a:lnTo>
                    <a:pt x="494097" y="536200"/>
                  </a:lnTo>
                  <a:lnTo>
                    <a:pt x="494097" y="370263"/>
                  </a:lnTo>
                  <a:cubicBezTo>
                    <a:pt x="494097" y="294724"/>
                    <a:pt x="515148" y="243333"/>
                    <a:pt x="622884" y="243333"/>
                  </a:cubicBezTo>
                  <a:lnTo>
                    <a:pt x="760339" y="243333"/>
                  </a:lnTo>
                  <a:lnTo>
                    <a:pt x="760339" y="10526"/>
                  </a:lnTo>
                  <a:cubicBezTo>
                    <a:pt x="736811" y="7430"/>
                    <a:pt x="655081" y="0"/>
                    <a:pt x="559729" y="0"/>
                  </a:cubicBezTo>
                  <a:cubicBezTo>
                    <a:pt x="360975" y="0"/>
                    <a:pt x="224758" y="121357"/>
                    <a:pt x="224758" y="344258"/>
                  </a:cubicBezTo>
                  <a:lnTo>
                    <a:pt x="224758" y="536200"/>
                  </a:lnTo>
                  <a:lnTo>
                    <a:pt x="0" y="536200"/>
                  </a:lnTo>
                  <a:lnTo>
                    <a:pt x="0" y="796251"/>
                  </a:lnTo>
                  <a:lnTo>
                    <a:pt x="224758" y="796251"/>
                  </a:lnTo>
                  <a:lnTo>
                    <a:pt x="224758" y="1463715"/>
                  </a:lnTo>
                  <a:lnTo>
                    <a:pt x="493477" y="1463715"/>
                  </a:lnTo>
                  <a:lnTo>
                    <a:pt x="493477" y="796251"/>
                  </a:lnTo>
                  <a:lnTo>
                    <a:pt x="717617" y="796251"/>
                  </a:lnTo>
                  <a:close/>
                </a:path>
              </a:pathLst>
            </a:custGeom>
            <a:solidFill>
              <a:srgbClr val="FFFFFF"/>
            </a:solidFill>
            <a:ln w="6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BF5E1E-4FF4-4D41-1B9F-2B0ECC8F01CA}"/>
              </a:ext>
            </a:extLst>
          </p:cNvPr>
          <p:cNvGrpSpPr/>
          <p:nvPr/>
        </p:nvGrpSpPr>
        <p:grpSpPr>
          <a:xfrm>
            <a:off x="1790684" y="5184102"/>
            <a:ext cx="238468" cy="238526"/>
            <a:chOff x="9041284" y="6694444"/>
            <a:chExt cx="390239" cy="390334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A8D9B26-72C3-11FE-0B53-8E956782D45A}"/>
                </a:ext>
              </a:extLst>
            </p:cNvPr>
            <p:cNvSpPr/>
            <p:nvPr/>
          </p:nvSpPr>
          <p:spPr>
            <a:xfrm>
              <a:off x="9041284" y="6694444"/>
              <a:ext cx="390239" cy="390334"/>
            </a:xfrm>
            <a:custGeom>
              <a:avLst/>
              <a:gdLst>
                <a:gd name="connsiteX0" fmla="*/ 0 w 390239"/>
                <a:gd name="connsiteY0" fmla="*/ 0 h 390334"/>
                <a:gd name="connsiteX1" fmla="*/ 390239 w 390239"/>
                <a:gd name="connsiteY1" fmla="*/ 0 h 390334"/>
                <a:gd name="connsiteX2" fmla="*/ 390239 w 390239"/>
                <a:gd name="connsiteY2" fmla="*/ 390335 h 390334"/>
                <a:gd name="connsiteX3" fmla="*/ 0 w 390239"/>
                <a:gd name="connsiteY3" fmla="*/ 390335 h 3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39" h="390334">
                  <a:moveTo>
                    <a:pt x="0" y="0"/>
                  </a:moveTo>
                  <a:lnTo>
                    <a:pt x="390239" y="0"/>
                  </a:lnTo>
                  <a:lnTo>
                    <a:pt x="390239" y="390335"/>
                  </a:lnTo>
                  <a:lnTo>
                    <a:pt x="0" y="390335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grpSp>
          <p:nvGrpSpPr>
            <p:cNvPr id="42" name="Graphic 36">
              <a:extLst>
                <a:ext uri="{FF2B5EF4-FFF2-40B4-BE49-F238E27FC236}">
                  <a16:creationId xmlns:a16="http://schemas.microsoft.com/office/drawing/2014/main" id="{D5B61AE8-6052-408F-C517-CBCE4BA49CBB}"/>
                </a:ext>
              </a:extLst>
            </p:cNvPr>
            <p:cNvGrpSpPr/>
            <p:nvPr/>
          </p:nvGrpSpPr>
          <p:grpSpPr>
            <a:xfrm>
              <a:off x="9091766" y="6745021"/>
              <a:ext cx="289369" cy="289369"/>
              <a:chOff x="8999219" y="4998814"/>
              <a:chExt cx="289369" cy="289369"/>
            </a:xfrm>
            <a:solidFill>
              <a:srgbClr val="FFFFFF"/>
            </a:solidFill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403882D-B581-D654-025F-F0E05E0F3F89}"/>
                  </a:ext>
                </a:extLst>
              </p:cNvPr>
              <p:cNvSpPr/>
              <p:nvPr/>
            </p:nvSpPr>
            <p:spPr>
              <a:xfrm>
                <a:off x="8999219" y="4998814"/>
                <a:ext cx="289369" cy="289369"/>
              </a:xfrm>
              <a:custGeom>
                <a:avLst/>
                <a:gdLst>
                  <a:gd name="connsiteX0" fmla="*/ 288417 w 289369"/>
                  <a:gd name="connsiteY0" fmla="*/ 84868 h 289369"/>
                  <a:gd name="connsiteX1" fmla="*/ 281654 w 289369"/>
                  <a:gd name="connsiteY1" fmla="*/ 49816 h 289369"/>
                  <a:gd name="connsiteX2" fmla="*/ 264986 w 289369"/>
                  <a:gd name="connsiteY2" fmla="*/ 24194 h 289369"/>
                  <a:gd name="connsiteX3" fmla="*/ 239363 w 289369"/>
                  <a:gd name="connsiteY3" fmla="*/ 7525 h 289369"/>
                  <a:gd name="connsiteX4" fmla="*/ 204216 w 289369"/>
                  <a:gd name="connsiteY4" fmla="*/ 857 h 289369"/>
                  <a:gd name="connsiteX5" fmla="*/ 144494 w 289369"/>
                  <a:gd name="connsiteY5" fmla="*/ 0 h 289369"/>
                  <a:gd name="connsiteX6" fmla="*/ 84868 w 289369"/>
                  <a:gd name="connsiteY6" fmla="*/ 857 h 289369"/>
                  <a:gd name="connsiteX7" fmla="*/ 49721 w 289369"/>
                  <a:gd name="connsiteY7" fmla="*/ 7620 h 289369"/>
                  <a:gd name="connsiteX8" fmla="*/ 24098 w 289369"/>
                  <a:gd name="connsiteY8" fmla="*/ 24289 h 289369"/>
                  <a:gd name="connsiteX9" fmla="*/ 7525 w 289369"/>
                  <a:gd name="connsiteY9" fmla="*/ 49911 h 289369"/>
                  <a:gd name="connsiteX10" fmla="*/ 857 w 289369"/>
                  <a:gd name="connsiteY10" fmla="*/ 85058 h 289369"/>
                  <a:gd name="connsiteX11" fmla="*/ 0 w 289369"/>
                  <a:gd name="connsiteY11" fmla="*/ 144685 h 289369"/>
                  <a:gd name="connsiteX12" fmla="*/ 857 w 289369"/>
                  <a:gd name="connsiteY12" fmla="*/ 204311 h 289369"/>
                  <a:gd name="connsiteX13" fmla="*/ 7525 w 289369"/>
                  <a:gd name="connsiteY13" fmla="*/ 239459 h 289369"/>
                  <a:gd name="connsiteX14" fmla="*/ 24194 w 289369"/>
                  <a:gd name="connsiteY14" fmla="*/ 265081 h 289369"/>
                  <a:gd name="connsiteX15" fmla="*/ 49816 w 289369"/>
                  <a:gd name="connsiteY15" fmla="*/ 281750 h 289369"/>
                  <a:gd name="connsiteX16" fmla="*/ 84963 w 289369"/>
                  <a:gd name="connsiteY16" fmla="*/ 288512 h 289369"/>
                  <a:gd name="connsiteX17" fmla="*/ 144685 w 289369"/>
                  <a:gd name="connsiteY17" fmla="*/ 289370 h 289369"/>
                  <a:gd name="connsiteX18" fmla="*/ 204311 w 289369"/>
                  <a:gd name="connsiteY18" fmla="*/ 288512 h 289369"/>
                  <a:gd name="connsiteX19" fmla="*/ 239459 w 289369"/>
                  <a:gd name="connsiteY19" fmla="*/ 281750 h 289369"/>
                  <a:gd name="connsiteX20" fmla="*/ 265081 w 289369"/>
                  <a:gd name="connsiteY20" fmla="*/ 265081 h 289369"/>
                  <a:gd name="connsiteX21" fmla="*/ 281750 w 289369"/>
                  <a:gd name="connsiteY21" fmla="*/ 239459 h 289369"/>
                  <a:gd name="connsiteX22" fmla="*/ 288512 w 289369"/>
                  <a:gd name="connsiteY22" fmla="*/ 204311 h 289369"/>
                  <a:gd name="connsiteX23" fmla="*/ 289370 w 289369"/>
                  <a:gd name="connsiteY23" fmla="*/ 144685 h 289369"/>
                  <a:gd name="connsiteX24" fmla="*/ 288512 w 289369"/>
                  <a:gd name="connsiteY24" fmla="*/ 84963 h 289369"/>
                  <a:gd name="connsiteX25" fmla="*/ 262414 w 289369"/>
                  <a:gd name="connsiteY25" fmla="*/ 203073 h 289369"/>
                  <a:gd name="connsiteX26" fmla="*/ 257366 w 289369"/>
                  <a:gd name="connsiteY26" fmla="*/ 229934 h 289369"/>
                  <a:gd name="connsiteX27" fmla="*/ 246507 w 289369"/>
                  <a:gd name="connsiteY27" fmla="*/ 246507 h 289369"/>
                  <a:gd name="connsiteX28" fmla="*/ 229934 w 289369"/>
                  <a:gd name="connsiteY28" fmla="*/ 257366 h 289369"/>
                  <a:gd name="connsiteX29" fmla="*/ 203073 w 289369"/>
                  <a:gd name="connsiteY29" fmla="*/ 262414 h 289369"/>
                  <a:gd name="connsiteX30" fmla="*/ 144590 w 289369"/>
                  <a:gd name="connsiteY30" fmla="*/ 263271 h 289369"/>
                  <a:gd name="connsiteX31" fmla="*/ 86106 w 289369"/>
                  <a:gd name="connsiteY31" fmla="*/ 262414 h 289369"/>
                  <a:gd name="connsiteX32" fmla="*/ 59246 w 289369"/>
                  <a:gd name="connsiteY32" fmla="*/ 257366 h 289369"/>
                  <a:gd name="connsiteX33" fmla="*/ 42672 w 289369"/>
                  <a:gd name="connsiteY33" fmla="*/ 246507 h 289369"/>
                  <a:gd name="connsiteX34" fmla="*/ 31814 w 289369"/>
                  <a:gd name="connsiteY34" fmla="*/ 229934 h 289369"/>
                  <a:gd name="connsiteX35" fmla="*/ 26765 w 289369"/>
                  <a:gd name="connsiteY35" fmla="*/ 203073 h 289369"/>
                  <a:gd name="connsiteX36" fmla="*/ 26003 w 289369"/>
                  <a:gd name="connsiteY36" fmla="*/ 144590 h 289369"/>
                  <a:gd name="connsiteX37" fmla="*/ 26765 w 289369"/>
                  <a:gd name="connsiteY37" fmla="*/ 86106 h 289369"/>
                  <a:gd name="connsiteX38" fmla="*/ 31814 w 289369"/>
                  <a:gd name="connsiteY38" fmla="*/ 59245 h 289369"/>
                  <a:gd name="connsiteX39" fmla="*/ 42672 w 289369"/>
                  <a:gd name="connsiteY39" fmla="*/ 42672 h 289369"/>
                  <a:gd name="connsiteX40" fmla="*/ 59246 w 289369"/>
                  <a:gd name="connsiteY40" fmla="*/ 31813 h 289369"/>
                  <a:gd name="connsiteX41" fmla="*/ 86106 w 289369"/>
                  <a:gd name="connsiteY41" fmla="*/ 26765 h 289369"/>
                  <a:gd name="connsiteX42" fmla="*/ 144590 w 289369"/>
                  <a:gd name="connsiteY42" fmla="*/ 25908 h 289369"/>
                  <a:gd name="connsiteX43" fmla="*/ 203073 w 289369"/>
                  <a:gd name="connsiteY43" fmla="*/ 26765 h 289369"/>
                  <a:gd name="connsiteX44" fmla="*/ 229934 w 289369"/>
                  <a:gd name="connsiteY44" fmla="*/ 31813 h 289369"/>
                  <a:gd name="connsiteX45" fmla="*/ 246507 w 289369"/>
                  <a:gd name="connsiteY45" fmla="*/ 42672 h 289369"/>
                  <a:gd name="connsiteX46" fmla="*/ 257366 w 289369"/>
                  <a:gd name="connsiteY46" fmla="*/ 59245 h 289369"/>
                  <a:gd name="connsiteX47" fmla="*/ 262414 w 289369"/>
                  <a:gd name="connsiteY47" fmla="*/ 86106 h 289369"/>
                  <a:gd name="connsiteX48" fmla="*/ 263176 w 289369"/>
                  <a:gd name="connsiteY48" fmla="*/ 144590 h 289369"/>
                  <a:gd name="connsiteX49" fmla="*/ 262414 w 289369"/>
                  <a:gd name="connsiteY49" fmla="*/ 203073 h 28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89369" h="289369">
                    <a:moveTo>
                      <a:pt x="288417" y="84868"/>
                    </a:moveTo>
                    <a:cubicBezTo>
                      <a:pt x="287750" y="69533"/>
                      <a:pt x="285274" y="58960"/>
                      <a:pt x="281654" y="49816"/>
                    </a:cubicBezTo>
                    <a:cubicBezTo>
                      <a:pt x="277940" y="40291"/>
                      <a:pt x="273082" y="32290"/>
                      <a:pt x="264986" y="24194"/>
                    </a:cubicBezTo>
                    <a:cubicBezTo>
                      <a:pt x="256984" y="16193"/>
                      <a:pt x="248888" y="11239"/>
                      <a:pt x="239363" y="7525"/>
                    </a:cubicBezTo>
                    <a:cubicBezTo>
                      <a:pt x="230219" y="4001"/>
                      <a:pt x="219647" y="1524"/>
                      <a:pt x="204216" y="857"/>
                    </a:cubicBezTo>
                    <a:cubicBezTo>
                      <a:pt x="188786" y="190"/>
                      <a:pt x="183833" y="0"/>
                      <a:pt x="144494" y="0"/>
                    </a:cubicBezTo>
                    <a:cubicBezTo>
                      <a:pt x="105156" y="0"/>
                      <a:pt x="100298" y="190"/>
                      <a:pt x="84868" y="857"/>
                    </a:cubicBezTo>
                    <a:cubicBezTo>
                      <a:pt x="69533" y="1524"/>
                      <a:pt x="58960" y="4001"/>
                      <a:pt x="49721" y="7620"/>
                    </a:cubicBezTo>
                    <a:cubicBezTo>
                      <a:pt x="40196" y="11335"/>
                      <a:pt x="32195" y="16193"/>
                      <a:pt x="24098" y="24289"/>
                    </a:cubicBezTo>
                    <a:cubicBezTo>
                      <a:pt x="16097" y="32290"/>
                      <a:pt x="11144" y="40386"/>
                      <a:pt x="7525" y="49911"/>
                    </a:cubicBezTo>
                    <a:cubicBezTo>
                      <a:pt x="4000" y="59055"/>
                      <a:pt x="1524" y="69628"/>
                      <a:pt x="857" y="85058"/>
                    </a:cubicBezTo>
                    <a:cubicBezTo>
                      <a:pt x="190" y="100394"/>
                      <a:pt x="0" y="105442"/>
                      <a:pt x="0" y="144685"/>
                    </a:cubicBezTo>
                    <a:cubicBezTo>
                      <a:pt x="0" y="183928"/>
                      <a:pt x="190" y="188881"/>
                      <a:pt x="857" y="204311"/>
                    </a:cubicBezTo>
                    <a:cubicBezTo>
                      <a:pt x="1524" y="219742"/>
                      <a:pt x="4000" y="230219"/>
                      <a:pt x="7525" y="239459"/>
                    </a:cubicBezTo>
                    <a:cubicBezTo>
                      <a:pt x="11239" y="248984"/>
                      <a:pt x="16192" y="256985"/>
                      <a:pt x="24194" y="265081"/>
                    </a:cubicBezTo>
                    <a:cubicBezTo>
                      <a:pt x="32195" y="273177"/>
                      <a:pt x="40291" y="278035"/>
                      <a:pt x="49816" y="281750"/>
                    </a:cubicBezTo>
                    <a:cubicBezTo>
                      <a:pt x="59055" y="285369"/>
                      <a:pt x="69533" y="287846"/>
                      <a:pt x="84963" y="288512"/>
                    </a:cubicBezTo>
                    <a:cubicBezTo>
                      <a:pt x="100394" y="289179"/>
                      <a:pt x="105347" y="289370"/>
                      <a:pt x="144685" y="289370"/>
                    </a:cubicBezTo>
                    <a:cubicBezTo>
                      <a:pt x="184023" y="289370"/>
                      <a:pt x="188881" y="289179"/>
                      <a:pt x="204311" y="288512"/>
                    </a:cubicBezTo>
                    <a:cubicBezTo>
                      <a:pt x="219742" y="287846"/>
                      <a:pt x="230219" y="285369"/>
                      <a:pt x="239459" y="281750"/>
                    </a:cubicBezTo>
                    <a:cubicBezTo>
                      <a:pt x="248984" y="278035"/>
                      <a:pt x="256984" y="273177"/>
                      <a:pt x="265081" y="265081"/>
                    </a:cubicBezTo>
                    <a:cubicBezTo>
                      <a:pt x="273177" y="257080"/>
                      <a:pt x="278035" y="248984"/>
                      <a:pt x="281750" y="239459"/>
                    </a:cubicBezTo>
                    <a:cubicBezTo>
                      <a:pt x="285369" y="230315"/>
                      <a:pt x="287846" y="219742"/>
                      <a:pt x="288512" y="204311"/>
                    </a:cubicBezTo>
                    <a:cubicBezTo>
                      <a:pt x="289179" y="188976"/>
                      <a:pt x="289370" y="183928"/>
                      <a:pt x="289370" y="144685"/>
                    </a:cubicBezTo>
                    <a:cubicBezTo>
                      <a:pt x="289370" y="105442"/>
                      <a:pt x="289179" y="100489"/>
                      <a:pt x="288512" y="84963"/>
                    </a:cubicBezTo>
                    <a:close/>
                    <a:moveTo>
                      <a:pt x="262414" y="203073"/>
                    </a:moveTo>
                    <a:cubicBezTo>
                      <a:pt x="261747" y="217170"/>
                      <a:pt x="259461" y="224885"/>
                      <a:pt x="257366" y="229934"/>
                    </a:cubicBezTo>
                    <a:cubicBezTo>
                      <a:pt x="254699" y="236601"/>
                      <a:pt x="251555" y="241459"/>
                      <a:pt x="246507" y="246507"/>
                    </a:cubicBezTo>
                    <a:cubicBezTo>
                      <a:pt x="241459" y="251555"/>
                      <a:pt x="236601" y="254699"/>
                      <a:pt x="229934" y="257366"/>
                    </a:cubicBezTo>
                    <a:cubicBezTo>
                      <a:pt x="224885" y="259366"/>
                      <a:pt x="217265" y="261652"/>
                      <a:pt x="203073" y="262414"/>
                    </a:cubicBezTo>
                    <a:cubicBezTo>
                      <a:pt x="187833" y="263081"/>
                      <a:pt x="183261" y="263271"/>
                      <a:pt x="144590" y="263271"/>
                    </a:cubicBezTo>
                    <a:cubicBezTo>
                      <a:pt x="105918" y="263271"/>
                      <a:pt x="101441" y="263081"/>
                      <a:pt x="86106" y="262414"/>
                    </a:cubicBezTo>
                    <a:cubicBezTo>
                      <a:pt x="72104" y="261747"/>
                      <a:pt x="64389" y="259461"/>
                      <a:pt x="59246" y="257366"/>
                    </a:cubicBezTo>
                    <a:cubicBezTo>
                      <a:pt x="52483" y="254794"/>
                      <a:pt x="47720" y="251651"/>
                      <a:pt x="42672" y="246507"/>
                    </a:cubicBezTo>
                    <a:cubicBezTo>
                      <a:pt x="37624" y="241364"/>
                      <a:pt x="34481" y="236601"/>
                      <a:pt x="31814" y="229934"/>
                    </a:cubicBezTo>
                    <a:cubicBezTo>
                      <a:pt x="29908" y="224885"/>
                      <a:pt x="27527" y="217170"/>
                      <a:pt x="26765" y="203073"/>
                    </a:cubicBezTo>
                    <a:cubicBezTo>
                      <a:pt x="26098" y="187833"/>
                      <a:pt x="26003" y="183261"/>
                      <a:pt x="26003" y="144590"/>
                    </a:cubicBezTo>
                    <a:cubicBezTo>
                      <a:pt x="26003" y="105918"/>
                      <a:pt x="26098" y="101441"/>
                      <a:pt x="26765" y="86106"/>
                    </a:cubicBezTo>
                    <a:cubicBezTo>
                      <a:pt x="27432" y="72009"/>
                      <a:pt x="29718" y="64389"/>
                      <a:pt x="31814" y="59245"/>
                    </a:cubicBezTo>
                    <a:cubicBezTo>
                      <a:pt x="34481" y="52578"/>
                      <a:pt x="37624" y="47720"/>
                      <a:pt x="42672" y="42672"/>
                    </a:cubicBezTo>
                    <a:cubicBezTo>
                      <a:pt x="47720" y="37624"/>
                      <a:pt x="52578" y="34576"/>
                      <a:pt x="59246" y="31813"/>
                    </a:cubicBezTo>
                    <a:cubicBezTo>
                      <a:pt x="64294" y="29813"/>
                      <a:pt x="71914" y="27527"/>
                      <a:pt x="86106" y="26765"/>
                    </a:cubicBezTo>
                    <a:cubicBezTo>
                      <a:pt x="101346" y="26099"/>
                      <a:pt x="105918" y="25908"/>
                      <a:pt x="144590" y="25908"/>
                    </a:cubicBezTo>
                    <a:cubicBezTo>
                      <a:pt x="183261" y="25908"/>
                      <a:pt x="187833" y="26099"/>
                      <a:pt x="203073" y="26765"/>
                    </a:cubicBezTo>
                    <a:cubicBezTo>
                      <a:pt x="217075" y="27432"/>
                      <a:pt x="224790" y="29718"/>
                      <a:pt x="229934" y="31813"/>
                    </a:cubicBezTo>
                    <a:cubicBezTo>
                      <a:pt x="236696" y="34385"/>
                      <a:pt x="241459" y="37529"/>
                      <a:pt x="246507" y="42672"/>
                    </a:cubicBezTo>
                    <a:cubicBezTo>
                      <a:pt x="251555" y="47816"/>
                      <a:pt x="254699" y="52578"/>
                      <a:pt x="257366" y="59245"/>
                    </a:cubicBezTo>
                    <a:cubicBezTo>
                      <a:pt x="259271" y="64294"/>
                      <a:pt x="261652" y="72009"/>
                      <a:pt x="262414" y="86106"/>
                    </a:cubicBezTo>
                    <a:cubicBezTo>
                      <a:pt x="263080" y="101346"/>
                      <a:pt x="263176" y="105918"/>
                      <a:pt x="263176" y="144590"/>
                    </a:cubicBezTo>
                    <a:cubicBezTo>
                      <a:pt x="263176" y="183261"/>
                      <a:pt x="263080" y="187738"/>
                      <a:pt x="262414" y="2030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200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106AE40-DEB4-ED56-8C7F-3D42E0FC9451}"/>
                  </a:ext>
                </a:extLst>
              </p:cNvPr>
              <p:cNvSpPr/>
              <p:nvPr/>
            </p:nvSpPr>
            <p:spPr>
              <a:xfrm>
                <a:off x="9069609" y="5069204"/>
                <a:ext cx="148590" cy="148494"/>
              </a:xfrm>
              <a:custGeom>
                <a:avLst/>
                <a:gdLst>
                  <a:gd name="connsiteX0" fmla="*/ 74200 w 148590"/>
                  <a:gd name="connsiteY0" fmla="*/ 0 h 148494"/>
                  <a:gd name="connsiteX1" fmla="*/ 0 w 148590"/>
                  <a:gd name="connsiteY1" fmla="*/ 74200 h 148494"/>
                  <a:gd name="connsiteX2" fmla="*/ 74295 w 148590"/>
                  <a:gd name="connsiteY2" fmla="*/ 148495 h 148494"/>
                  <a:gd name="connsiteX3" fmla="*/ 148590 w 148590"/>
                  <a:gd name="connsiteY3" fmla="*/ 74200 h 148494"/>
                  <a:gd name="connsiteX4" fmla="*/ 74200 w 148590"/>
                  <a:gd name="connsiteY4" fmla="*/ 0 h 148494"/>
                  <a:gd name="connsiteX5" fmla="*/ 74200 w 148590"/>
                  <a:gd name="connsiteY5" fmla="*/ 122396 h 148494"/>
                  <a:gd name="connsiteX6" fmla="*/ 26003 w 148590"/>
                  <a:gd name="connsiteY6" fmla="*/ 74200 h 148494"/>
                  <a:gd name="connsiteX7" fmla="*/ 74200 w 148590"/>
                  <a:gd name="connsiteY7" fmla="*/ 26003 h 148494"/>
                  <a:gd name="connsiteX8" fmla="*/ 122396 w 148590"/>
                  <a:gd name="connsiteY8" fmla="*/ 74200 h 148494"/>
                  <a:gd name="connsiteX9" fmla="*/ 74200 w 148590"/>
                  <a:gd name="connsiteY9" fmla="*/ 122396 h 14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590" h="148494">
                    <a:moveTo>
                      <a:pt x="74200" y="0"/>
                    </a:moveTo>
                    <a:cubicBezTo>
                      <a:pt x="33242" y="0"/>
                      <a:pt x="0" y="33147"/>
                      <a:pt x="0" y="74200"/>
                    </a:cubicBezTo>
                    <a:cubicBezTo>
                      <a:pt x="0" y="115252"/>
                      <a:pt x="33242" y="148495"/>
                      <a:pt x="74295" y="148495"/>
                    </a:cubicBezTo>
                    <a:cubicBezTo>
                      <a:pt x="115348" y="148495"/>
                      <a:pt x="148590" y="115348"/>
                      <a:pt x="148590" y="74200"/>
                    </a:cubicBezTo>
                    <a:cubicBezTo>
                      <a:pt x="148590" y="33147"/>
                      <a:pt x="115253" y="0"/>
                      <a:pt x="74200" y="0"/>
                    </a:cubicBezTo>
                    <a:close/>
                    <a:moveTo>
                      <a:pt x="74200" y="122396"/>
                    </a:moveTo>
                    <a:cubicBezTo>
                      <a:pt x="47625" y="122396"/>
                      <a:pt x="26003" y="100870"/>
                      <a:pt x="26003" y="74200"/>
                    </a:cubicBezTo>
                    <a:cubicBezTo>
                      <a:pt x="26003" y="47530"/>
                      <a:pt x="47625" y="26003"/>
                      <a:pt x="74200" y="26003"/>
                    </a:cubicBezTo>
                    <a:cubicBezTo>
                      <a:pt x="100775" y="26003"/>
                      <a:pt x="122396" y="47530"/>
                      <a:pt x="122396" y="74200"/>
                    </a:cubicBezTo>
                    <a:cubicBezTo>
                      <a:pt x="122396" y="100775"/>
                      <a:pt x="100775" y="122396"/>
                      <a:pt x="74200" y="1223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200" dirty="0"/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81B16F3-DA1F-5F2C-5F1E-38CFF2321F4B}"/>
              </a:ext>
            </a:extLst>
          </p:cNvPr>
          <p:cNvGrpSpPr/>
          <p:nvPr/>
        </p:nvGrpSpPr>
        <p:grpSpPr>
          <a:xfrm>
            <a:off x="1455599" y="5174824"/>
            <a:ext cx="238468" cy="238526"/>
            <a:chOff x="7020884" y="8421516"/>
            <a:chExt cx="390239" cy="390334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5A34711-EEBB-BAAC-67AE-2DD2B14ABB89}"/>
                </a:ext>
              </a:extLst>
            </p:cNvPr>
            <p:cNvSpPr/>
            <p:nvPr/>
          </p:nvSpPr>
          <p:spPr>
            <a:xfrm>
              <a:off x="7020884" y="8421516"/>
              <a:ext cx="390239" cy="390334"/>
            </a:xfrm>
            <a:custGeom>
              <a:avLst/>
              <a:gdLst>
                <a:gd name="connsiteX0" fmla="*/ 0 w 390239"/>
                <a:gd name="connsiteY0" fmla="*/ 0 h 390334"/>
                <a:gd name="connsiteX1" fmla="*/ 390239 w 390239"/>
                <a:gd name="connsiteY1" fmla="*/ 0 h 390334"/>
                <a:gd name="connsiteX2" fmla="*/ 390239 w 390239"/>
                <a:gd name="connsiteY2" fmla="*/ 390335 h 390334"/>
                <a:gd name="connsiteX3" fmla="*/ 0 w 390239"/>
                <a:gd name="connsiteY3" fmla="*/ 390335 h 3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39" h="390334">
                  <a:moveTo>
                    <a:pt x="0" y="0"/>
                  </a:moveTo>
                  <a:lnTo>
                    <a:pt x="390239" y="0"/>
                  </a:lnTo>
                  <a:lnTo>
                    <a:pt x="390239" y="390335"/>
                  </a:lnTo>
                  <a:lnTo>
                    <a:pt x="0" y="390335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grpSp>
          <p:nvGrpSpPr>
            <p:cNvPr id="52" name="Graphic 46">
              <a:extLst>
                <a:ext uri="{FF2B5EF4-FFF2-40B4-BE49-F238E27FC236}">
                  <a16:creationId xmlns:a16="http://schemas.microsoft.com/office/drawing/2014/main" id="{55BF25D2-5BA0-A9D0-8E9A-123C38C3D085}"/>
                </a:ext>
              </a:extLst>
            </p:cNvPr>
            <p:cNvGrpSpPr/>
            <p:nvPr/>
          </p:nvGrpSpPr>
          <p:grpSpPr>
            <a:xfrm>
              <a:off x="7120420" y="8525910"/>
              <a:ext cx="190976" cy="181451"/>
              <a:chOff x="9048273" y="5052631"/>
              <a:chExt cx="190976" cy="181451"/>
            </a:xfrm>
            <a:solidFill>
              <a:srgbClr val="FFFFFF"/>
            </a:solidFill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152BA07-4F89-1A72-BA34-B84A23B8209A}"/>
                  </a:ext>
                </a:extLst>
              </p:cNvPr>
              <p:cNvSpPr/>
              <p:nvPr/>
            </p:nvSpPr>
            <p:spPr>
              <a:xfrm>
                <a:off x="9048273" y="5052631"/>
                <a:ext cx="46291" cy="46291"/>
              </a:xfrm>
              <a:custGeom>
                <a:avLst/>
                <a:gdLst>
                  <a:gd name="connsiteX0" fmla="*/ 39529 w 46291"/>
                  <a:gd name="connsiteY0" fmla="*/ 6763 h 46291"/>
                  <a:gd name="connsiteX1" fmla="*/ 32004 w 46291"/>
                  <a:gd name="connsiteY1" fmla="*/ 1810 h 46291"/>
                  <a:gd name="connsiteX2" fmla="*/ 23146 w 46291"/>
                  <a:gd name="connsiteY2" fmla="*/ 0 h 46291"/>
                  <a:gd name="connsiteX3" fmla="*/ 14288 w 46291"/>
                  <a:gd name="connsiteY3" fmla="*/ 1810 h 46291"/>
                  <a:gd name="connsiteX4" fmla="*/ 6858 w 46291"/>
                  <a:gd name="connsiteY4" fmla="*/ 6763 h 46291"/>
                  <a:gd name="connsiteX5" fmla="*/ 1810 w 46291"/>
                  <a:gd name="connsiteY5" fmla="*/ 14288 h 46291"/>
                  <a:gd name="connsiteX6" fmla="*/ 0 w 46291"/>
                  <a:gd name="connsiteY6" fmla="*/ 23146 h 46291"/>
                  <a:gd name="connsiteX7" fmla="*/ 1810 w 46291"/>
                  <a:gd name="connsiteY7" fmla="*/ 32004 h 46291"/>
                  <a:gd name="connsiteX8" fmla="*/ 6858 w 46291"/>
                  <a:gd name="connsiteY8" fmla="*/ 39529 h 46291"/>
                  <a:gd name="connsiteX9" fmla="*/ 14288 w 46291"/>
                  <a:gd name="connsiteY9" fmla="*/ 44577 h 46291"/>
                  <a:gd name="connsiteX10" fmla="*/ 23146 w 46291"/>
                  <a:gd name="connsiteY10" fmla="*/ 46291 h 46291"/>
                  <a:gd name="connsiteX11" fmla="*/ 32004 w 46291"/>
                  <a:gd name="connsiteY11" fmla="*/ 44577 h 46291"/>
                  <a:gd name="connsiteX12" fmla="*/ 39529 w 46291"/>
                  <a:gd name="connsiteY12" fmla="*/ 39529 h 46291"/>
                  <a:gd name="connsiteX13" fmla="*/ 44577 w 46291"/>
                  <a:gd name="connsiteY13" fmla="*/ 32004 h 46291"/>
                  <a:gd name="connsiteX14" fmla="*/ 46292 w 46291"/>
                  <a:gd name="connsiteY14" fmla="*/ 23146 h 46291"/>
                  <a:gd name="connsiteX15" fmla="*/ 44577 w 46291"/>
                  <a:gd name="connsiteY15" fmla="*/ 14288 h 46291"/>
                  <a:gd name="connsiteX16" fmla="*/ 39529 w 46291"/>
                  <a:gd name="connsiteY16" fmla="*/ 6763 h 46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291" h="46291">
                    <a:moveTo>
                      <a:pt x="39529" y="6763"/>
                    </a:moveTo>
                    <a:cubicBezTo>
                      <a:pt x="37433" y="4667"/>
                      <a:pt x="34862" y="2953"/>
                      <a:pt x="32004" y="1810"/>
                    </a:cubicBezTo>
                    <a:cubicBezTo>
                      <a:pt x="29147" y="667"/>
                      <a:pt x="26289" y="0"/>
                      <a:pt x="23146" y="0"/>
                    </a:cubicBezTo>
                    <a:cubicBezTo>
                      <a:pt x="20003" y="0"/>
                      <a:pt x="17145" y="572"/>
                      <a:pt x="14288" y="1810"/>
                    </a:cubicBezTo>
                    <a:cubicBezTo>
                      <a:pt x="11430" y="2953"/>
                      <a:pt x="8954" y="4667"/>
                      <a:pt x="6858" y="6763"/>
                    </a:cubicBezTo>
                    <a:cubicBezTo>
                      <a:pt x="4763" y="8858"/>
                      <a:pt x="2953" y="11430"/>
                      <a:pt x="1810" y="14288"/>
                    </a:cubicBezTo>
                    <a:cubicBezTo>
                      <a:pt x="667" y="17145"/>
                      <a:pt x="0" y="20098"/>
                      <a:pt x="0" y="23146"/>
                    </a:cubicBezTo>
                    <a:cubicBezTo>
                      <a:pt x="0" y="26194"/>
                      <a:pt x="572" y="29147"/>
                      <a:pt x="1810" y="32004"/>
                    </a:cubicBezTo>
                    <a:cubicBezTo>
                      <a:pt x="2953" y="34862"/>
                      <a:pt x="4667" y="37338"/>
                      <a:pt x="6858" y="39529"/>
                    </a:cubicBezTo>
                    <a:cubicBezTo>
                      <a:pt x="8954" y="41720"/>
                      <a:pt x="11430" y="43339"/>
                      <a:pt x="14288" y="44577"/>
                    </a:cubicBezTo>
                    <a:cubicBezTo>
                      <a:pt x="17145" y="45815"/>
                      <a:pt x="20098" y="46291"/>
                      <a:pt x="23146" y="46291"/>
                    </a:cubicBezTo>
                    <a:cubicBezTo>
                      <a:pt x="26194" y="46291"/>
                      <a:pt x="29147" y="45720"/>
                      <a:pt x="32004" y="44577"/>
                    </a:cubicBezTo>
                    <a:cubicBezTo>
                      <a:pt x="34862" y="43434"/>
                      <a:pt x="37338" y="41720"/>
                      <a:pt x="39529" y="39529"/>
                    </a:cubicBezTo>
                    <a:cubicBezTo>
                      <a:pt x="41720" y="37433"/>
                      <a:pt x="43339" y="34862"/>
                      <a:pt x="44577" y="32004"/>
                    </a:cubicBezTo>
                    <a:cubicBezTo>
                      <a:pt x="45815" y="29147"/>
                      <a:pt x="46292" y="26289"/>
                      <a:pt x="46292" y="23146"/>
                    </a:cubicBezTo>
                    <a:cubicBezTo>
                      <a:pt x="46292" y="20003"/>
                      <a:pt x="45720" y="17145"/>
                      <a:pt x="44577" y="14288"/>
                    </a:cubicBezTo>
                    <a:cubicBezTo>
                      <a:pt x="43434" y="11430"/>
                      <a:pt x="41720" y="8953"/>
                      <a:pt x="39529" y="67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200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3949171-6126-F403-E756-C4172A17985B}"/>
                  </a:ext>
                </a:extLst>
              </p:cNvPr>
              <p:cNvSpPr/>
              <p:nvPr/>
            </p:nvSpPr>
            <p:spPr>
              <a:xfrm>
                <a:off x="9050940" y="5110638"/>
                <a:ext cx="41148" cy="123444"/>
              </a:xfrm>
              <a:custGeom>
                <a:avLst/>
                <a:gdLst>
                  <a:gd name="connsiteX0" fmla="*/ 0 w 41148"/>
                  <a:gd name="connsiteY0" fmla="*/ 0 h 123444"/>
                  <a:gd name="connsiteX1" fmla="*/ 41148 w 41148"/>
                  <a:gd name="connsiteY1" fmla="*/ 0 h 123444"/>
                  <a:gd name="connsiteX2" fmla="*/ 41148 w 41148"/>
                  <a:gd name="connsiteY2" fmla="*/ 123444 h 123444"/>
                  <a:gd name="connsiteX3" fmla="*/ 0 w 41148"/>
                  <a:gd name="connsiteY3" fmla="*/ 123444 h 12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148" h="123444">
                    <a:moveTo>
                      <a:pt x="0" y="0"/>
                    </a:moveTo>
                    <a:lnTo>
                      <a:pt x="41148" y="0"/>
                    </a:lnTo>
                    <a:lnTo>
                      <a:pt x="41148" y="123444"/>
                    </a:lnTo>
                    <a:lnTo>
                      <a:pt x="0" y="1234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200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AB79589-A27F-1108-586C-FDECD53C4917}"/>
                  </a:ext>
                </a:extLst>
              </p:cNvPr>
              <p:cNvSpPr/>
              <p:nvPr/>
            </p:nvSpPr>
            <p:spPr>
              <a:xfrm>
                <a:off x="9114567" y="5108066"/>
                <a:ext cx="124682" cy="126015"/>
              </a:xfrm>
              <a:custGeom>
                <a:avLst/>
                <a:gdLst>
                  <a:gd name="connsiteX0" fmla="*/ 77343 w 124682"/>
                  <a:gd name="connsiteY0" fmla="*/ 95 h 126015"/>
                  <a:gd name="connsiteX1" fmla="*/ 41148 w 124682"/>
                  <a:gd name="connsiteY1" fmla="*/ 19145 h 126015"/>
                  <a:gd name="connsiteX2" fmla="*/ 41148 w 124682"/>
                  <a:gd name="connsiteY2" fmla="*/ 2572 h 126015"/>
                  <a:gd name="connsiteX3" fmla="*/ 0 w 124682"/>
                  <a:gd name="connsiteY3" fmla="*/ 2572 h 126015"/>
                  <a:gd name="connsiteX4" fmla="*/ 0 w 124682"/>
                  <a:gd name="connsiteY4" fmla="*/ 126016 h 126015"/>
                  <a:gd name="connsiteX5" fmla="*/ 41148 w 124682"/>
                  <a:gd name="connsiteY5" fmla="*/ 126016 h 126015"/>
                  <a:gd name="connsiteX6" fmla="*/ 41148 w 124682"/>
                  <a:gd name="connsiteY6" fmla="*/ 51911 h 126015"/>
                  <a:gd name="connsiteX7" fmla="*/ 62960 w 124682"/>
                  <a:gd name="connsiteY7" fmla="*/ 32480 h 126015"/>
                  <a:gd name="connsiteX8" fmla="*/ 83534 w 124682"/>
                  <a:gd name="connsiteY8" fmla="*/ 60484 h 126015"/>
                  <a:gd name="connsiteX9" fmla="*/ 83534 w 124682"/>
                  <a:gd name="connsiteY9" fmla="*/ 126016 h 126015"/>
                  <a:gd name="connsiteX10" fmla="*/ 124682 w 124682"/>
                  <a:gd name="connsiteY10" fmla="*/ 126016 h 126015"/>
                  <a:gd name="connsiteX11" fmla="*/ 124682 w 124682"/>
                  <a:gd name="connsiteY11" fmla="*/ 55531 h 126015"/>
                  <a:gd name="connsiteX12" fmla="*/ 77248 w 124682"/>
                  <a:gd name="connsiteY12" fmla="*/ 0 h 1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682" h="126015">
                    <a:moveTo>
                      <a:pt x="77343" y="95"/>
                    </a:moveTo>
                    <a:cubicBezTo>
                      <a:pt x="56864" y="95"/>
                      <a:pt x="46292" y="11144"/>
                      <a:pt x="41148" y="19145"/>
                    </a:cubicBezTo>
                    <a:lnTo>
                      <a:pt x="41148" y="2572"/>
                    </a:lnTo>
                    <a:lnTo>
                      <a:pt x="0" y="2572"/>
                    </a:lnTo>
                    <a:lnTo>
                      <a:pt x="0" y="126016"/>
                    </a:lnTo>
                    <a:lnTo>
                      <a:pt x="41148" y="126016"/>
                    </a:lnTo>
                    <a:lnTo>
                      <a:pt x="41148" y="51911"/>
                    </a:lnTo>
                    <a:cubicBezTo>
                      <a:pt x="43148" y="41529"/>
                      <a:pt x="50768" y="32480"/>
                      <a:pt x="62960" y="32480"/>
                    </a:cubicBezTo>
                    <a:cubicBezTo>
                      <a:pt x="77915" y="32480"/>
                      <a:pt x="83534" y="43720"/>
                      <a:pt x="83534" y="60484"/>
                    </a:cubicBezTo>
                    <a:lnTo>
                      <a:pt x="83534" y="126016"/>
                    </a:lnTo>
                    <a:lnTo>
                      <a:pt x="124682" y="126016"/>
                    </a:lnTo>
                    <a:lnTo>
                      <a:pt x="124682" y="55531"/>
                    </a:lnTo>
                    <a:cubicBezTo>
                      <a:pt x="124682" y="17526"/>
                      <a:pt x="104680" y="0"/>
                      <a:pt x="77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200" dirty="0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BAC6D4C-F1B6-8112-07D0-4A0EAF8B5ACC}"/>
              </a:ext>
            </a:extLst>
          </p:cNvPr>
          <p:cNvGrpSpPr/>
          <p:nvPr/>
        </p:nvGrpSpPr>
        <p:grpSpPr>
          <a:xfrm>
            <a:off x="783256" y="5175599"/>
            <a:ext cx="238468" cy="238468"/>
            <a:chOff x="6027061" y="7967760"/>
            <a:chExt cx="390334" cy="390334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F110F76-3786-F4D7-8C04-F71DA375A22A}"/>
                </a:ext>
              </a:extLst>
            </p:cNvPr>
            <p:cNvSpPr/>
            <p:nvPr userDrawn="1"/>
          </p:nvSpPr>
          <p:spPr>
            <a:xfrm>
              <a:off x="6027061" y="7967760"/>
              <a:ext cx="390334" cy="390334"/>
            </a:xfrm>
            <a:custGeom>
              <a:avLst/>
              <a:gdLst>
                <a:gd name="connsiteX0" fmla="*/ 0 w 390334"/>
                <a:gd name="connsiteY0" fmla="*/ 0 h 390334"/>
                <a:gd name="connsiteX1" fmla="*/ 390335 w 390334"/>
                <a:gd name="connsiteY1" fmla="*/ 0 h 390334"/>
                <a:gd name="connsiteX2" fmla="*/ 390335 w 390334"/>
                <a:gd name="connsiteY2" fmla="*/ 390335 h 390334"/>
                <a:gd name="connsiteX3" fmla="*/ 0 w 390334"/>
                <a:gd name="connsiteY3" fmla="*/ 390335 h 3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34" h="390334">
                  <a:moveTo>
                    <a:pt x="0" y="0"/>
                  </a:moveTo>
                  <a:lnTo>
                    <a:pt x="390335" y="0"/>
                  </a:lnTo>
                  <a:lnTo>
                    <a:pt x="390335" y="390335"/>
                  </a:lnTo>
                  <a:lnTo>
                    <a:pt x="0" y="390335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05CB3B0-5C05-D1B7-3DEF-92DB891392CB}"/>
                </a:ext>
              </a:extLst>
            </p:cNvPr>
            <p:cNvSpPr/>
            <p:nvPr/>
          </p:nvSpPr>
          <p:spPr>
            <a:xfrm>
              <a:off x="6124311" y="8083488"/>
              <a:ext cx="195738" cy="159067"/>
            </a:xfrm>
            <a:custGeom>
              <a:avLst/>
              <a:gdLst>
                <a:gd name="connsiteX0" fmla="*/ 61436 w 195738"/>
                <a:gd name="connsiteY0" fmla="*/ 158972 h 159067"/>
                <a:gd name="connsiteX1" fmla="*/ 175736 w 195738"/>
                <a:gd name="connsiteY1" fmla="*/ 44768 h 159067"/>
                <a:gd name="connsiteX2" fmla="*/ 175641 w 195738"/>
                <a:gd name="connsiteY2" fmla="*/ 39529 h 159067"/>
                <a:gd name="connsiteX3" fmla="*/ 195739 w 195738"/>
                <a:gd name="connsiteY3" fmla="*/ 18764 h 159067"/>
                <a:gd name="connsiteX4" fmla="*/ 172593 w 195738"/>
                <a:gd name="connsiteY4" fmla="*/ 25051 h 159067"/>
                <a:gd name="connsiteX5" fmla="*/ 190214 w 195738"/>
                <a:gd name="connsiteY5" fmla="*/ 2858 h 159067"/>
                <a:gd name="connsiteX6" fmla="*/ 164783 w 195738"/>
                <a:gd name="connsiteY6" fmla="*/ 12668 h 159067"/>
                <a:gd name="connsiteX7" fmla="*/ 135446 w 195738"/>
                <a:gd name="connsiteY7" fmla="*/ 0 h 159067"/>
                <a:gd name="connsiteX8" fmla="*/ 95345 w 195738"/>
                <a:gd name="connsiteY8" fmla="*/ 40196 h 159067"/>
                <a:gd name="connsiteX9" fmla="*/ 96393 w 195738"/>
                <a:gd name="connsiteY9" fmla="*/ 49340 h 159067"/>
                <a:gd name="connsiteX10" fmla="*/ 13621 w 195738"/>
                <a:gd name="connsiteY10" fmla="*/ 7334 h 159067"/>
                <a:gd name="connsiteX11" fmla="*/ 8191 w 195738"/>
                <a:gd name="connsiteY11" fmla="*/ 27432 h 159067"/>
                <a:gd name="connsiteX12" fmla="*/ 26098 w 195738"/>
                <a:gd name="connsiteY12" fmla="*/ 60865 h 159067"/>
                <a:gd name="connsiteX13" fmla="*/ 7906 w 195738"/>
                <a:gd name="connsiteY13" fmla="*/ 55817 h 159067"/>
                <a:gd name="connsiteX14" fmla="*/ 7906 w 195738"/>
                <a:gd name="connsiteY14" fmla="*/ 56293 h 159067"/>
                <a:gd name="connsiteX15" fmla="*/ 40196 w 195738"/>
                <a:gd name="connsiteY15" fmla="*/ 95726 h 159067"/>
                <a:gd name="connsiteX16" fmla="*/ 29623 w 195738"/>
                <a:gd name="connsiteY16" fmla="*/ 97155 h 159067"/>
                <a:gd name="connsiteX17" fmla="*/ 22003 w 195738"/>
                <a:gd name="connsiteY17" fmla="*/ 96393 h 159067"/>
                <a:gd name="connsiteX18" fmla="*/ 59531 w 195738"/>
                <a:gd name="connsiteY18" fmla="*/ 124301 h 159067"/>
                <a:gd name="connsiteX19" fmla="*/ 9620 w 195738"/>
                <a:gd name="connsiteY19" fmla="*/ 141446 h 159067"/>
                <a:gd name="connsiteX20" fmla="*/ 0 w 195738"/>
                <a:gd name="connsiteY20" fmla="*/ 140875 h 159067"/>
                <a:gd name="connsiteX21" fmla="*/ 61341 w 195738"/>
                <a:gd name="connsiteY21" fmla="*/ 159068 h 159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738" h="159067">
                  <a:moveTo>
                    <a:pt x="61436" y="158972"/>
                  </a:moveTo>
                  <a:cubicBezTo>
                    <a:pt x="135350" y="158972"/>
                    <a:pt x="175736" y="97727"/>
                    <a:pt x="175736" y="44768"/>
                  </a:cubicBezTo>
                  <a:cubicBezTo>
                    <a:pt x="175736" y="42958"/>
                    <a:pt x="175736" y="41243"/>
                    <a:pt x="175641" y="39529"/>
                  </a:cubicBezTo>
                  <a:cubicBezTo>
                    <a:pt x="183452" y="33909"/>
                    <a:pt x="190310" y="26861"/>
                    <a:pt x="195739" y="18764"/>
                  </a:cubicBezTo>
                  <a:cubicBezTo>
                    <a:pt x="188500" y="21908"/>
                    <a:pt x="180785" y="24098"/>
                    <a:pt x="172593" y="25051"/>
                  </a:cubicBezTo>
                  <a:cubicBezTo>
                    <a:pt x="180975" y="20098"/>
                    <a:pt x="187262" y="12287"/>
                    <a:pt x="190214" y="2858"/>
                  </a:cubicBezTo>
                  <a:cubicBezTo>
                    <a:pt x="182499" y="7430"/>
                    <a:pt x="173927" y="10763"/>
                    <a:pt x="164783" y="12668"/>
                  </a:cubicBezTo>
                  <a:cubicBezTo>
                    <a:pt x="157448" y="4858"/>
                    <a:pt x="147066" y="0"/>
                    <a:pt x="135446" y="0"/>
                  </a:cubicBezTo>
                  <a:cubicBezTo>
                    <a:pt x="113252" y="0"/>
                    <a:pt x="95345" y="18002"/>
                    <a:pt x="95345" y="40196"/>
                  </a:cubicBezTo>
                  <a:cubicBezTo>
                    <a:pt x="95345" y="43339"/>
                    <a:pt x="95631" y="46387"/>
                    <a:pt x="96393" y="49340"/>
                  </a:cubicBezTo>
                  <a:cubicBezTo>
                    <a:pt x="62960" y="47720"/>
                    <a:pt x="33433" y="31718"/>
                    <a:pt x="13621" y="7334"/>
                  </a:cubicBezTo>
                  <a:cubicBezTo>
                    <a:pt x="10192" y="13240"/>
                    <a:pt x="8191" y="20193"/>
                    <a:pt x="8191" y="27432"/>
                  </a:cubicBezTo>
                  <a:cubicBezTo>
                    <a:pt x="8191" y="41339"/>
                    <a:pt x="15240" y="53721"/>
                    <a:pt x="26098" y="60865"/>
                  </a:cubicBezTo>
                  <a:cubicBezTo>
                    <a:pt x="19526" y="60674"/>
                    <a:pt x="13430" y="58865"/>
                    <a:pt x="7906" y="55817"/>
                  </a:cubicBezTo>
                  <a:lnTo>
                    <a:pt x="7906" y="56293"/>
                  </a:lnTo>
                  <a:cubicBezTo>
                    <a:pt x="7906" y="75819"/>
                    <a:pt x="21717" y="91916"/>
                    <a:pt x="40196" y="95726"/>
                  </a:cubicBezTo>
                  <a:cubicBezTo>
                    <a:pt x="36862" y="96584"/>
                    <a:pt x="33338" y="97155"/>
                    <a:pt x="29623" y="97155"/>
                  </a:cubicBezTo>
                  <a:cubicBezTo>
                    <a:pt x="27051" y="97155"/>
                    <a:pt x="24479" y="96869"/>
                    <a:pt x="22003" y="96393"/>
                  </a:cubicBezTo>
                  <a:cubicBezTo>
                    <a:pt x="27146" y="112395"/>
                    <a:pt x="41910" y="124016"/>
                    <a:pt x="59531" y="124301"/>
                  </a:cubicBezTo>
                  <a:cubicBezTo>
                    <a:pt x="45815" y="135065"/>
                    <a:pt x="28384" y="141446"/>
                    <a:pt x="9620" y="141446"/>
                  </a:cubicBezTo>
                  <a:cubicBezTo>
                    <a:pt x="6382" y="141446"/>
                    <a:pt x="3239" y="141256"/>
                    <a:pt x="0" y="140875"/>
                  </a:cubicBezTo>
                  <a:cubicBezTo>
                    <a:pt x="17526" y="152400"/>
                    <a:pt x="38767" y="159068"/>
                    <a:pt x="61341" y="1590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grpSp>
        <p:nvGrpSpPr>
          <p:cNvPr id="67" name="Graphic 65">
            <a:extLst>
              <a:ext uri="{FF2B5EF4-FFF2-40B4-BE49-F238E27FC236}">
                <a16:creationId xmlns:a16="http://schemas.microsoft.com/office/drawing/2014/main" id="{D14D3878-9E17-BF55-8B53-E4C95E5D4049}"/>
              </a:ext>
            </a:extLst>
          </p:cNvPr>
          <p:cNvGrpSpPr/>
          <p:nvPr/>
        </p:nvGrpSpPr>
        <p:grpSpPr>
          <a:xfrm>
            <a:off x="791542" y="4847364"/>
            <a:ext cx="238502" cy="238502"/>
            <a:chOff x="5562654" y="7800024"/>
            <a:chExt cx="390334" cy="390334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12A547C-054F-9EED-352D-6AB019BFBE8C}"/>
                </a:ext>
              </a:extLst>
            </p:cNvPr>
            <p:cNvSpPr/>
            <p:nvPr/>
          </p:nvSpPr>
          <p:spPr>
            <a:xfrm>
              <a:off x="5562654" y="7800024"/>
              <a:ext cx="390334" cy="390334"/>
            </a:xfrm>
            <a:custGeom>
              <a:avLst/>
              <a:gdLst>
                <a:gd name="connsiteX0" fmla="*/ 0 w 390334"/>
                <a:gd name="connsiteY0" fmla="*/ 0 h 390334"/>
                <a:gd name="connsiteX1" fmla="*/ 390335 w 390334"/>
                <a:gd name="connsiteY1" fmla="*/ 0 h 390334"/>
                <a:gd name="connsiteX2" fmla="*/ 390335 w 390334"/>
                <a:gd name="connsiteY2" fmla="*/ 390335 h 390334"/>
                <a:gd name="connsiteX3" fmla="*/ 0 w 390334"/>
                <a:gd name="connsiteY3" fmla="*/ 390335 h 3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34" h="390334">
                  <a:moveTo>
                    <a:pt x="0" y="0"/>
                  </a:moveTo>
                  <a:lnTo>
                    <a:pt x="390335" y="0"/>
                  </a:lnTo>
                  <a:lnTo>
                    <a:pt x="390335" y="390335"/>
                  </a:lnTo>
                  <a:lnTo>
                    <a:pt x="0" y="390335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0801933-1C35-9084-2B16-CE8BA1C88DED}"/>
                </a:ext>
              </a:extLst>
            </p:cNvPr>
            <p:cNvSpPr/>
            <p:nvPr/>
          </p:nvSpPr>
          <p:spPr>
            <a:xfrm>
              <a:off x="5613188" y="7850558"/>
              <a:ext cx="289266" cy="289266"/>
            </a:xfrm>
            <a:custGeom>
              <a:avLst/>
              <a:gdLst>
                <a:gd name="connsiteX0" fmla="*/ 282269 w 289266"/>
                <a:gd name="connsiteY0" fmla="*/ 100247 h 289266"/>
                <a:gd name="connsiteX1" fmla="*/ 100247 w 289266"/>
                <a:gd name="connsiteY1" fmla="*/ 6997 h 289266"/>
                <a:gd name="connsiteX2" fmla="*/ 6997 w 289266"/>
                <a:gd name="connsiteY2" fmla="*/ 189020 h 289266"/>
                <a:gd name="connsiteX3" fmla="*/ 6997 w 289266"/>
                <a:gd name="connsiteY3" fmla="*/ 189020 h 289266"/>
                <a:gd name="connsiteX4" fmla="*/ 189020 w 289266"/>
                <a:gd name="connsiteY4" fmla="*/ 282269 h 289266"/>
                <a:gd name="connsiteX5" fmla="*/ 189020 w 289266"/>
                <a:gd name="connsiteY5" fmla="*/ 282269 h 289266"/>
                <a:gd name="connsiteX6" fmla="*/ 282269 w 289266"/>
                <a:gd name="connsiteY6" fmla="*/ 100247 h 289266"/>
                <a:gd name="connsiteX7" fmla="*/ 147491 w 289266"/>
                <a:gd name="connsiteY7" fmla="*/ 138918 h 289266"/>
                <a:gd name="connsiteX8" fmla="*/ 128441 w 289266"/>
                <a:gd name="connsiteY8" fmla="*/ 79863 h 289266"/>
                <a:gd name="connsiteX9" fmla="*/ 185019 w 289266"/>
                <a:gd name="connsiteY9" fmla="*/ 54146 h 289266"/>
                <a:gd name="connsiteX10" fmla="*/ 218928 w 289266"/>
                <a:gd name="connsiteY10" fmla="*/ 115963 h 289266"/>
                <a:gd name="connsiteX11" fmla="*/ 147586 w 289266"/>
                <a:gd name="connsiteY11" fmla="*/ 139013 h 289266"/>
                <a:gd name="connsiteX12" fmla="*/ 221786 w 289266"/>
                <a:gd name="connsiteY12" fmla="*/ 124535 h 289266"/>
                <a:gd name="connsiteX13" fmla="*/ 231025 w 289266"/>
                <a:gd name="connsiteY13" fmla="*/ 189782 h 289266"/>
                <a:gd name="connsiteX14" fmla="*/ 210356 w 289266"/>
                <a:gd name="connsiteY14" fmla="*/ 192734 h 289266"/>
                <a:gd name="connsiteX15" fmla="*/ 168255 w 289266"/>
                <a:gd name="connsiteY15" fmla="*/ 203212 h 289266"/>
                <a:gd name="connsiteX16" fmla="*/ 150348 w 289266"/>
                <a:gd name="connsiteY16" fmla="*/ 147586 h 289266"/>
                <a:gd name="connsiteX17" fmla="*/ 221786 w 289266"/>
                <a:gd name="connsiteY17" fmla="*/ 124535 h 289266"/>
                <a:gd name="connsiteX18" fmla="*/ 138918 w 289266"/>
                <a:gd name="connsiteY18" fmla="*/ 141680 h 289266"/>
                <a:gd name="connsiteX19" fmla="*/ 67576 w 289266"/>
                <a:gd name="connsiteY19" fmla="*/ 164731 h 289266"/>
                <a:gd name="connsiteX20" fmla="*/ 58813 w 289266"/>
                <a:gd name="connsiteY20" fmla="*/ 96056 h 289266"/>
                <a:gd name="connsiteX21" fmla="*/ 77768 w 289266"/>
                <a:gd name="connsiteY21" fmla="*/ 93293 h 289266"/>
                <a:gd name="connsiteX22" fmla="*/ 119868 w 289266"/>
                <a:gd name="connsiteY22" fmla="*/ 82816 h 289266"/>
                <a:gd name="connsiteX23" fmla="*/ 138823 w 289266"/>
                <a:gd name="connsiteY23" fmla="*/ 141776 h 289266"/>
                <a:gd name="connsiteX24" fmla="*/ 141680 w 289266"/>
                <a:gd name="connsiteY24" fmla="*/ 150348 h 289266"/>
                <a:gd name="connsiteX25" fmla="*/ 159683 w 289266"/>
                <a:gd name="connsiteY25" fmla="*/ 206069 h 289266"/>
                <a:gd name="connsiteX26" fmla="*/ 101675 w 289266"/>
                <a:gd name="connsiteY26" fmla="*/ 232644 h 289266"/>
                <a:gd name="connsiteX27" fmla="*/ 70243 w 289266"/>
                <a:gd name="connsiteY27" fmla="*/ 173303 h 289266"/>
                <a:gd name="connsiteX28" fmla="*/ 141680 w 289266"/>
                <a:gd name="connsiteY28" fmla="*/ 150253 h 289266"/>
                <a:gd name="connsiteX29" fmla="*/ 162445 w 289266"/>
                <a:gd name="connsiteY29" fmla="*/ 214737 h 289266"/>
                <a:gd name="connsiteX30" fmla="*/ 181114 w 289266"/>
                <a:gd name="connsiteY30" fmla="*/ 272554 h 289266"/>
                <a:gd name="connsiteX31" fmla="*/ 141585 w 289266"/>
                <a:gd name="connsiteY31" fmla="*/ 263981 h 289266"/>
                <a:gd name="connsiteX32" fmla="*/ 107771 w 289266"/>
                <a:gd name="connsiteY32" fmla="*/ 239693 h 289266"/>
                <a:gd name="connsiteX33" fmla="*/ 162445 w 289266"/>
                <a:gd name="connsiteY33" fmla="*/ 214737 h 289266"/>
                <a:gd name="connsiteX34" fmla="*/ 189686 w 289266"/>
                <a:gd name="connsiteY34" fmla="*/ 269792 h 289266"/>
                <a:gd name="connsiteX35" fmla="*/ 171017 w 289266"/>
                <a:gd name="connsiteY35" fmla="*/ 211880 h 289266"/>
                <a:gd name="connsiteX36" fmla="*/ 211499 w 289266"/>
                <a:gd name="connsiteY36" fmla="*/ 201688 h 289266"/>
                <a:gd name="connsiteX37" fmla="*/ 230072 w 289266"/>
                <a:gd name="connsiteY37" fmla="*/ 199021 h 289266"/>
                <a:gd name="connsiteX38" fmla="*/ 216928 w 289266"/>
                <a:gd name="connsiteY38" fmla="*/ 239312 h 289266"/>
                <a:gd name="connsiteX39" fmla="*/ 189591 w 289266"/>
                <a:gd name="connsiteY39" fmla="*/ 269792 h 289266"/>
                <a:gd name="connsiteX40" fmla="*/ 211213 w 289266"/>
                <a:gd name="connsiteY40" fmla="*/ 262743 h 289266"/>
                <a:gd name="connsiteX41" fmla="*/ 224643 w 289266"/>
                <a:gd name="connsiteY41" fmla="*/ 244265 h 289266"/>
                <a:gd name="connsiteX42" fmla="*/ 239502 w 289266"/>
                <a:gd name="connsiteY42" fmla="*/ 198068 h 289266"/>
                <a:gd name="connsiteX43" fmla="*/ 269411 w 289266"/>
                <a:gd name="connsiteY43" fmla="*/ 197687 h 289266"/>
                <a:gd name="connsiteX44" fmla="*/ 211308 w 289266"/>
                <a:gd name="connsiteY44" fmla="*/ 262743 h 289266"/>
                <a:gd name="connsiteX45" fmla="*/ 272744 w 289266"/>
                <a:gd name="connsiteY45" fmla="*/ 188829 h 289266"/>
                <a:gd name="connsiteX46" fmla="*/ 240169 w 289266"/>
                <a:gd name="connsiteY46" fmla="*/ 188829 h 289266"/>
                <a:gd name="connsiteX47" fmla="*/ 230358 w 289266"/>
                <a:gd name="connsiteY47" fmla="*/ 121678 h 289266"/>
                <a:gd name="connsiteX48" fmla="*/ 274935 w 289266"/>
                <a:gd name="connsiteY48" fmla="*/ 107295 h 289266"/>
                <a:gd name="connsiteX49" fmla="*/ 272744 w 289266"/>
                <a:gd name="connsiteY49" fmla="*/ 188829 h 289266"/>
                <a:gd name="connsiteX50" fmla="*/ 272173 w 289266"/>
                <a:gd name="connsiteY50" fmla="*/ 98723 h 289266"/>
                <a:gd name="connsiteX51" fmla="*/ 227501 w 289266"/>
                <a:gd name="connsiteY51" fmla="*/ 113105 h 289266"/>
                <a:gd name="connsiteX52" fmla="*/ 193020 w 289266"/>
                <a:gd name="connsiteY52" fmla="*/ 49478 h 289266"/>
                <a:gd name="connsiteX53" fmla="*/ 219785 w 289266"/>
                <a:gd name="connsiteY53" fmla="*/ 31857 h 289266"/>
                <a:gd name="connsiteX54" fmla="*/ 272268 w 289266"/>
                <a:gd name="connsiteY54" fmla="*/ 98723 h 289266"/>
                <a:gd name="connsiteX55" fmla="*/ 211308 w 289266"/>
                <a:gd name="connsiteY55" fmla="*/ 26714 h 289266"/>
                <a:gd name="connsiteX56" fmla="*/ 186829 w 289266"/>
                <a:gd name="connsiteY56" fmla="*/ 42620 h 289266"/>
                <a:gd name="connsiteX57" fmla="*/ 151872 w 289266"/>
                <a:gd name="connsiteY57" fmla="*/ 16331 h 289266"/>
                <a:gd name="connsiteX58" fmla="*/ 134346 w 289266"/>
                <a:gd name="connsiteY58" fmla="*/ 9473 h 289266"/>
                <a:gd name="connsiteX59" fmla="*/ 211308 w 289266"/>
                <a:gd name="connsiteY59" fmla="*/ 26714 h 289266"/>
                <a:gd name="connsiteX60" fmla="*/ 147872 w 289266"/>
                <a:gd name="connsiteY60" fmla="*/ 24428 h 289266"/>
                <a:gd name="connsiteX61" fmla="*/ 178637 w 289266"/>
                <a:gd name="connsiteY61" fmla="*/ 47288 h 289266"/>
                <a:gd name="connsiteX62" fmla="*/ 125583 w 289266"/>
                <a:gd name="connsiteY62" fmla="*/ 71291 h 289266"/>
                <a:gd name="connsiteX63" fmla="*/ 107390 w 289266"/>
                <a:gd name="connsiteY63" fmla="*/ 14712 h 289266"/>
                <a:gd name="connsiteX64" fmla="*/ 147872 w 289266"/>
                <a:gd name="connsiteY64" fmla="*/ 24428 h 289266"/>
                <a:gd name="connsiteX65" fmla="*/ 98723 w 289266"/>
                <a:gd name="connsiteY65" fmla="*/ 17570 h 289266"/>
                <a:gd name="connsiteX66" fmla="*/ 117011 w 289266"/>
                <a:gd name="connsiteY66" fmla="*/ 74243 h 289266"/>
                <a:gd name="connsiteX67" fmla="*/ 76434 w 289266"/>
                <a:gd name="connsiteY67" fmla="*/ 84435 h 289266"/>
                <a:gd name="connsiteX68" fmla="*/ 59670 w 289266"/>
                <a:gd name="connsiteY68" fmla="*/ 86912 h 289266"/>
                <a:gd name="connsiteX69" fmla="*/ 71195 w 289266"/>
                <a:gd name="connsiteY69" fmla="*/ 49574 h 289266"/>
                <a:gd name="connsiteX70" fmla="*/ 98627 w 289266"/>
                <a:gd name="connsiteY70" fmla="*/ 17570 h 289266"/>
                <a:gd name="connsiteX71" fmla="*/ 73862 w 289266"/>
                <a:gd name="connsiteY71" fmla="*/ 29000 h 289266"/>
                <a:gd name="connsiteX72" fmla="*/ 63575 w 289266"/>
                <a:gd name="connsiteY72" fmla="*/ 44811 h 289266"/>
                <a:gd name="connsiteX73" fmla="*/ 50431 w 289266"/>
                <a:gd name="connsiteY73" fmla="*/ 87864 h 289266"/>
                <a:gd name="connsiteX74" fmla="*/ 21189 w 289266"/>
                <a:gd name="connsiteY74" fmla="*/ 88531 h 289266"/>
                <a:gd name="connsiteX75" fmla="*/ 73767 w 289266"/>
                <a:gd name="connsiteY75" fmla="*/ 29095 h 289266"/>
                <a:gd name="connsiteX76" fmla="*/ 17570 w 289266"/>
                <a:gd name="connsiteY76" fmla="*/ 97389 h 289266"/>
                <a:gd name="connsiteX77" fmla="*/ 49764 w 289266"/>
                <a:gd name="connsiteY77" fmla="*/ 97008 h 289266"/>
                <a:gd name="connsiteX78" fmla="*/ 58908 w 289266"/>
                <a:gd name="connsiteY78" fmla="*/ 167588 h 289266"/>
                <a:gd name="connsiteX79" fmla="*/ 14236 w 289266"/>
                <a:gd name="connsiteY79" fmla="*/ 181971 h 289266"/>
                <a:gd name="connsiteX80" fmla="*/ 17570 w 289266"/>
                <a:gd name="connsiteY80" fmla="*/ 97389 h 289266"/>
                <a:gd name="connsiteX81" fmla="*/ 16998 w 289266"/>
                <a:gd name="connsiteY81" fmla="*/ 190639 h 289266"/>
                <a:gd name="connsiteX82" fmla="*/ 61575 w 289266"/>
                <a:gd name="connsiteY82" fmla="*/ 176256 h 289266"/>
                <a:gd name="connsiteX83" fmla="*/ 93674 w 289266"/>
                <a:gd name="connsiteY83" fmla="*/ 237502 h 289266"/>
                <a:gd name="connsiteX84" fmla="*/ 66528 w 289266"/>
                <a:gd name="connsiteY84" fmla="*/ 255599 h 289266"/>
                <a:gd name="connsiteX85" fmla="*/ 16998 w 289266"/>
                <a:gd name="connsiteY85" fmla="*/ 190639 h 289266"/>
                <a:gd name="connsiteX86" fmla="*/ 74720 w 289266"/>
                <a:gd name="connsiteY86" fmla="*/ 260933 h 289266"/>
                <a:gd name="connsiteX87" fmla="*/ 99675 w 289266"/>
                <a:gd name="connsiteY87" fmla="*/ 244550 h 289266"/>
                <a:gd name="connsiteX88" fmla="*/ 137775 w 289266"/>
                <a:gd name="connsiteY88" fmla="*/ 272459 h 289266"/>
                <a:gd name="connsiteX89" fmla="*/ 159492 w 289266"/>
                <a:gd name="connsiteY89" fmla="*/ 279602 h 289266"/>
                <a:gd name="connsiteX90" fmla="*/ 74720 w 289266"/>
                <a:gd name="connsiteY90" fmla="*/ 261029 h 28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289266" h="289266">
                  <a:moveTo>
                    <a:pt x="282269" y="100247"/>
                  </a:moveTo>
                  <a:cubicBezTo>
                    <a:pt x="257790" y="24332"/>
                    <a:pt x="176066" y="-17482"/>
                    <a:pt x="100247" y="6997"/>
                  </a:cubicBezTo>
                  <a:cubicBezTo>
                    <a:pt x="24332" y="31476"/>
                    <a:pt x="-17482" y="113201"/>
                    <a:pt x="6997" y="189020"/>
                  </a:cubicBezTo>
                  <a:lnTo>
                    <a:pt x="6997" y="189020"/>
                  </a:lnTo>
                  <a:cubicBezTo>
                    <a:pt x="31476" y="264934"/>
                    <a:pt x="113201" y="306749"/>
                    <a:pt x="189020" y="282269"/>
                  </a:cubicBezTo>
                  <a:lnTo>
                    <a:pt x="189020" y="282269"/>
                  </a:lnTo>
                  <a:cubicBezTo>
                    <a:pt x="264934" y="257790"/>
                    <a:pt x="306749" y="176066"/>
                    <a:pt x="282269" y="100247"/>
                  </a:cubicBezTo>
                  <a:close/>
                  <a:moveTo>
                    <a:pt x="147491" y="138918"/>
                  </a:moveTo>
                  <a:lnTo>
                    <a:pt x="128441" y="79863"/>
                  </a:lnTo>
                  <a:cubicBezTo>
                    <a:pt x="145967" y="73672"/>
                    <a:pt x="165017" y="65385"/>
                    <a:pt x="185019" y="54146"/>
                  </a:cubicBezTo>
                  <a:cubicBezTo>
                    <a:pt x="198735" y="70338"/>
                    <a:pt x="210165" y="91103"/>
                    <a:pt x="218928" y="115963"/>
                  </a:cubicBezTo>
                  <a:lnTo>
                    <a:pt x="147586" y="139013"/>
                  </a:lnTo>
                  <a:close/>
                  <a:moveTo>
                    <a:pt x="221786" y="124535"/>
                  </a:moveTo>
                  <a:cubicBezTo>
                    <a:pt x="229120" y="147872"/>
                    <a:pt x="232168" y="169874"/>
                    <a:pt x="231025" y="189782"/>
                  </a:cubicBezTo>
                  <a:cubicBezTo>
                    <a:pt x="224643" y="190448"/>
                    <a:pt x="217785" y="191401"/>
                    <a:pt x="210356" y="192734"/>
                  </a:cubicBezTo>
                  <a:cubicBezTo>
                    <a:pt x="198259" y="194830"/>
                    <a:pt x="184067" y="198164"/>
                    <a:pt x="168255" y="203212"/>
                  </a:cubicBezTo>
                  <a:lnTo>
                    <a:pt x="150348" y="147586"/>
                  </a:lnTo>
                  <a:lnTo>
                    <a:pt x="221786" y="124535"/>
                  </a:lnTo>
                  <a:close/>
                  <a:moveTo>
                    <a:pt x="138918" y="141680"/>
                  </a:moveTo>
                  <a:lnTo>
                    <a:pt x="67576" y="164731"/>
                  </a:lnTo>
                  <a:cubicBezTo>
                    <a:pt x="60242" y="139966"/>
                    <a:pt x="57384" y="116820"/>
                    <a:pt x="58813" y="96056"/>
                  </a:cubicBezTo>
                  <a:cubicBezTo>
                    <a:pt x="64623" y="95389"/>
                    <a:pt x="71005" y="94532"/>
                    <a:pt x="77768" y="93293"/>
                  </a:cubicBezTo>
                  <a:cubicBezTo>
                    <a:pt x="89864" y="91198"/>
                    <a:pt x="104152" y="87864"/>
                    <a:pt x="119868" y="82816"/>
                  </a:cubicBezTo>
                  <a:lnTo>
                    <a:pt x="138823" y="141776"/>
                  </a:lnTo>
                  <a:close/>
                  <a:moveTo>
                    <a:pt x="141680" y="150348"/>
                  </a:moveTo>
                  <a:lnTo>
                    <a:pt x="159683" y="206069"/>
                  </a:lnTo>
                  <a:cubicBezTo>
                    <a:pt x="141680" y="212356"/>
                    <a:pt x="122059" y="221024"/>
                    <a:pt x="101675" y="232644"/>
                  </a:cubicBezTo>
                  <a:cubicBezTo>
                    <a:pt x="88721" y="217023"/>
                    <a:pt x="78149" y="197116"/>
                    <a:pt x="70243" y="173303"/>
                  </a:cubicBezTo>
                  <a:lnTo>
                    <a:pt x="141680" y="150253"/>
                  </a:lnTo>
                  <a:close/>
                  <a:moveTo>
                    <a:pt x="162445" y="214737"/>
                  </a:moveTo>
                  <a:lnTo>
                    <a:pt x="181114" y="272554"/>
                  </a:lnTo>
                  <a:cubicBezTo>
                    <a:pt x="173494" y="272649"/>
                    <a:pt x="158635" y="271601"/>
                    <a:pt x="141585" y="263981"/>
                  </a:cubicBezTo>
                  <a:cubicBezTo>
                    <a:pt x="129203" y="258362"/>
                    <a:pt x="117868" y="250170"/>
                    <a:pt x="107771" y="239693"/>
                  </a:cubicBezTo>
                  <a:cubicBezTo>
                    <a:pt x="127012" y="228739"/>
                    <a:pt x="145490" y="220738"/>
                    <a:pt x="162445" y="214737"/>
                  </a:cubicBezTo>
                  <a:close/>
                  <a:moveTo>
                    <a:pt x="189686" y="269792"/>
                  </a:moveTo>
                  <a:lnTo>
                    <a:pt x="171017" y="211880"/>
                  </a:lnTo>
                  <a:cubicBezTo>
                    <a:pt x="186162" y="206927"/>
                    <a:pt x="199878" y="203783"/>
                    <a:pt x="211499" y="201688"/>
                  </a:cubicBezTo>
                  <a:cubicBezTo>
                    <a:pt x="218166" y="200545"/>
                    <a:pt x="224357" y="199688"/>
                    <a:pt x="230072" y="199021"/>
                  </a:cubicBezTo>
                  <a:cubicBezTo>
                    <a:pt x="228167" y="213785"/>
                    <a:pt x="223786" y="227310"/>
                    <a:pt x="216928" y="239312"/>
                  </a:cubicBezTo>
                  <a:cubicBezTo>
                    <a:pt x="207593" y="255599"/>
                    <a:pt x="195973" y="265315"/>
                    <a:pt x="189591" y="269792"/>
                  </a:cubicBezTo>
                  <a:close/>
                  <a:moveTo>
                    <a:pt x="211213" y="262743"/>
                  </a:moveTo>
                  <a:cubicBezTo>
                    <a:pt x="215690" y="257695"/>
                    <a:pt x="220357" y="251599"/>
                    <a:pt x="224643" y="244265"/>
                  </a:cubicBezTo>
                  <a:cubicBezTo>
                    <a:pt x="233216" y="229501"/>
                    <a:pt x="237692" y="213785"/>
                    <a:pt x="239502" y="198068"/>
                  </a:cubicBezTo>
                  <a:cubicBezTo>
                    <a:pt x="253694" y="197021"/>
                    <a:pt x="264172" y="197306"/>
                    <a:pt x="269411" y="197687"/>
                  </a:cubicBezTo>
                  <a:cubicBezTo>
                    <a:pt x="257885" y="224643"/>
                    <a:pt x="237788" y="247789"/>
                    <a:pt x="211308" y="262743"/>
                  </a:cubicBezTo>
                  <a:close/>
                  <a:moveTo>
                    <a:pt x="272744" y="188829"/>
                  </a:moveTo>
                  <a:cubicBezTo>
                    <a:pt x="268839" y="188448"/>
                    <a:pt x="257314" y="187686"/>
                    <a:pt x="240169" y="188829"/>
                  </a:cubicBezTo>
                  <a:cubicBezTo>
                    <a:pt x="241312" y="164636"/>
                    <a:pt x="236454" y="141014"/>
                    <a:pt x="230358" y="121678"/>
                  </a:cubicBezTo>
                  <a:lnTo>
                    <a:pt x="274935" y="107295"/>
                  </a:lnTo>
                  <a:cubicBezTo>
                    <a:pt x="282841" y="135013"/>
                    <a:pt x="281507" y="163302"/>
                    <a:pt x="272744" y="188829"/>
                  </a:cubicBezTo>
                  <a:close/>
                  <a:moveTo>
                    <a:pt x="272173" y="98723"/>
                  </a:moveTo>
                  <a:lnTo>
                    <a:pt x="227501" y="113105"/>
                  </a:lnTo>
                  <a:cubicBezTo>
                    <a:pt x="220357" y="92817"/>
                    <a:pt x="209403" y="69386"/>
                    <a:pt x="193020" y="49478"/>
                  </a:cubicBezTo>
                  <a:cubicBezTo>
                    <a:pt x="201783" y="44144"/>
                    <a:pt x="210737" y="38334"/>
                    <a:pt x="219785" y="31857"/>
                  </a:cubicBezTo>
                  <a:cubicBezTo>
                    <a:pt x="243217" y="47478"/>
                    <a:pt x="262076" y="70433"/>
                    <a:pt x="272268" y="98723"/>
                  </a:cubicBezTo>
                  <a:close/>
                  <a:moveTo>
                    <a:pt x="211308" y="26714"/>
                  </a:moveTo>
                  <a:cubicBezTo>
                    <a:pt x="203117" y="32524"/>
                    <a:pt x="194830" y="37858"/>
                    <a:pt x="186829" y="42620"/>
                  </a:cubicBezTo>
                  <a:cubicBezTo>
                    <a:pt x="177018" y="32143"/>
                    <a:pt x="165493" y="22999"/>
                    <a:pt x="151872" y="16331"/>
                  </a:cubicBezTo>
                  <a:cubicBezTo>
                    <a:pt x="145681" y="13283"/>
                    <a:pt x="139775" y="11093"/>
                    <a:pt x="134346" y="9473"/>
                  </a:cubicBezTo>
                  <a:cubicBezTo>
                    <a:pt x="161492" y="7378"/>
                    <a:pt x="188258" y="13760"/>
                    <a:pt x="211308" y="26714"/>
                  </a:cubicBezTo>
                  <a:close/>
                  <a:moveTo>
                    <a:pt x="147872" y="24428"/>
                  </a:moveTo>
                  <a:cubicBezTo>
                    <a:pt x="159016" y="29952"/>
                    <a:pt x="169303" y="37667"/>
                    <a:pt x="178637" y="47288"/>
                  </a:cubicBezTo>
                  <a:cubicBezTo>
                    <a:pt x="159968" y="57670"/>
                    <a:pt x="142061" y="65480"/>
                    <a:pt x="125583" y="71291"/>
                  </a:cubicBezTo>
                  <a:lnTo>
                    <a:pt x="107390" y="14712"/>
                  </a:lnTo>
                  <a:cubicBezTo>
                    <a:pt x="113010" y="14522"/>
                    <a:pt x="128917" y="15093"/>
                    <a:pt x="147872" y="24428"/>
                  </a:cubicBezTo>
                  <a:close/>
                  <a:moveTo>
                    <a:pt x="98723" y="17570"/>
                  </a:moveTo>
                  <a:lnTo>
                    <a:pt x="117011" y="74243"/>
                  </a:lnTo>
                  <a:cubicBezTo>
                    <a:pt x="101866" y="79101"/>
                    <a:pt x="88055" y="82340"/>
                    <a:pt x="76434" y="84435"/>
                  </a:cubicBezTo>
                  <a:cubicBezTo>
                    <a:pt x="70529" y="85483"/>
                    <a:pt x="64909" y="86245"/>
                    <a:pt x="59670" y="86912"/>
                  </a:cubicBezTo>
                  <a:cubicBezTo>
                    <a:pt x="61480" y="73291"/>
                    <a:pt x="65385" y="60813"/>
                    <a:pt x="71195" y="49574"/>
                  </a:cubicBezTo>
                  <a:cubicBezTo>
                    <a:pt x="81101" y="30714"/>
                    <a:pt x="93960" y="20808"/>
                    <a:pt x="98627" y="17570"/>
                  </a:cubicBezTo>
                  <a:close/>
                  <a:moveTo>
                    <a:pt x="73862" y="29000"/>
                  </a:moveTo>
                  <a:cubicBezTo>
                    <a:pt x="70433" y="33476"/>
                    <a:pt x="66909" y="38715"/>
                    <a:pt x="63575" y="44811"/>
                  </a:cubicBezTo>
                  <a:cubicBezTo>
                    <a:pt x="56241" y="58527"/>
                    <a:pt x="52241" y="73196"/>
                    <a:pt x="50431" y="87864"/>
                  </a:cubicBezTo>
                  <a:cubicBezTo>
                    <a:pt x="37191" y="88912"/>
                    <a:pt x="27190" y="88817"/>
                    <a:pt x="21189" y="88531"/>
                  </a:cubicBezTo>
                  <a:cubicBezTo>
                    <a:pt x="32238" y="64337"/>
                    <a:pt x="50336" y="43382"/>
                    <a:pt x="73767" y="29095"/>
                  </a:cubicBezTo>
                  <a:close/>
                  <a:moveTo>
                    <a:pt x="17570" y="97389"/>
                  </a:moveTo>
                  <a:cubicBezTo>
                    <a:pt x="22999" y="97770"/>
                    <a:pt x="34143" y="98246"/>
                    <a:pt x="49764" y="97008"/>
                  </a:cubicBezTo>
                  <a:cubicBezTo>
                    <a:pt x="48240" y="122345"/>
                    <a:pt x="53003" y="147300"/>
                    <a:pt x="58908" y="167588"/>
                  </a:cubicBezTo>
                  <a:lnTo>
                    <a:pt x="14236" y="181971"/>
                  </a:lnTo>
                  <a:cubicBezTo>
                    <a:pt x="6044" y="153110"/>
                    <a:pt x="7759" y="123678"/>
                    <a:pt x="17570" y="97389"/>
                  </a:cubicBezTo>
                  <a:close/>
                  <a:moveTo>
                    <a:pt x="16998" y="190639"/>
                  </a:moveTo>
                  <a:lnTo>
                    <a:pt x="61575" y="176256"/>
                  </a:lnTo>
                  <a:cubicBezTo>
                    <a:pt x="70338" y="202926"/>
                    <a:pt x="81673" y="222738"/>
                    <a:pt x="93674" y="237502"/>
                  </a:cubicBezTo>
                  <a:cubicBezTo>
                    <a:pt x="84721" y="242931"/>
                    <a:pt x="75672" y="248932"/>
                    <a:pt x="66528" y="255599"/>
                  </a:cubicBezTo>
                  <a:cubicBezTo>
                    <a:pt x="44430" y="239978"/>
                    <a:pt x="26714" y="217785"/>
                    <a:pt x="16998" y="190639"/>
                  </a:cubicBezTo>
                  <a:close/>
                  <a:moveTo>
                    <a:pt x="74720" y="260933"/>
                  </a:moveTo>
                  <a:cubicBezTo>
                    <a:pt x="83197" y="254837"/>
                    <a:pt x="91484" y="249408"/>
                    <a:pt x="99675" y="244550"/>
                  </a:cubicBezTo>
                  <a:cubicBezTo>
                    <a:pt x="112820" y="258647"/>
                    <a:pt x="126250" y="267315"/>
                    <a:pt x="137775" y="272459"/>
                  </a:cubicBezTo>
                  <a:cubicBezTo>
                    <a:pt x="145586" y="275983"/>
                    <a:pt x="152920" y="278174"/>
                    <a:pt x="159492" y="279602"/>
                  </a:cubicBezTo>
                  <a:cubicBezTo>
                    <a:pt x="129393" y="282936"/>
                    <a:pt x="99675" y="275983"/>
                    <a:pt x="74720" y="2610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grpSp>
        <p:nvGrpSpPr>
          <p:cNvPr id="74" name="Graphic 72">
            <a:extLst>
              <a:ext uri="{FF2B5EF4-FFF2-40B4-BE49-F238E27FC236}">
                <a16:creationId xmlns:a16="http://schemas.microsoft.com/office/drawing/2014/main" id="{9A204D35-0737-F911-83B0-2A573DDDD684}"/>
              </a:ext>
            </a:extLst>
          </p:cNvPr>
          <p:cNvGrpSpPr/>
          <p:nvPr/>
        </p:nvGrpSpPr>
        <p:grpSpPr>
          <a:xfrm>
            <a:off x="3884033" y="4842808"/>
            <a:ext cx="238502" cy="238502"/>
            <a:chOff x="4990169" y="8208968"/>
            <a:chExt cx="390334" cy="390334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6B471BE-F524-EF9B-352B-4A4433145813}"/>
                </a:ext>
              </a:extLst>
            </p:cNvPr>
            <p:cNvSpPr/>
            <p:nvPr/>
          </p:nvSpPr>
          <p:spPr>
            <a:xfrm>
              <a:off x="4990169" y="8208968"/>
              <a:ext cx="390334" cy="390334"/>
            </a:xfrm>
            <a:custGeom>
              <a:avLst/>
              <a:gdLst>
                <a:gd name="connsiteX0" fmla="*/ 0 w 390334"/>
                <a:gd name="connsiteY0" fmla="*/ 0 h 390334"/>
                <a:gd name="connsiteX1" fmla="*/ 390335 w 390334"/>
                <a:gd name="connsiteY1" fmla="*/ 0 h 390334"/>
                <a:gd name="connsiteX2" fmla="*/ 390335 w 390334"/>
                <a:gd name="connsiteY2" fmla="*/ 390335 h 390334"/>
                <a:gd name="connsiteX3" fmla="*/ 0 w 390334"/>
                <a:gd name="connsiteY3" fmla="*/ 390335 h 3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34" h="390334">
                  <a:moveTo>
                    <a:pt x="0" y="0"/>
                  </a:moveTo>
                  <a:lnTo>
                    <a:pt x="390335" y="0"/>
                  </a:lnTo>
                  <a:lnTo>
                    <a:pt x="390335" y="390335"/>
                  </a:lnTo>
                  <a:lnTo>
                    <a:pt x="0" y="390335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CEF8D12-B5FE-F65C-AF5E-4EADA7C49E8E}"/>
                </a:ext>
              </a:extLst>
            </p:cNvPr>
            <p:cNvSpPr/>
            <p:nvPr/>
          </p:nvSpPr>
          <p:spPr>
            <a:xfrm>
              <a:off x="5040842" y="8303360"/>
              <a:ext cx="289179" cy="201548"/>
            </a:xfrm>
            <a:custGeom>
              <a:avLst/>
              <a:gdLst>
                <a:gd name="connsiteX0" fmla="*/ 282893 w 289179"/>
                <a:gd name="connsiteY0" fmla="*/ 31528 h 201548"/>
                <a:gd name="connsiteX1" fmla="*/ 273463 w 289179"/>
                <a:gd name="connsiteY1" fmla="*/ 15430 h 201548"/>
                <a:gd name="connsiteX2" fmla="*/ 257270 w 289179"/>
                <a:gd name="connsiteY2" fmla="*/ 6096 h 201548"/>
                <a:gd name="connsiteX3" fmla="*/ 144399 w 289179"/>
                <a:gd name="connsiteY3" fmla="*/ 0 h 201548"/>
                <a:gd name="connsiteX4" fmla="*/ 31528 w 289179"/>
                <a:gd name="connsiteY4" fmla="*/ 6286 h 201548"/>
                <a:gd name="connsiteX5" fmla="*/ 15335 w 289179"/>
                <a:gd name="connsiteY5" fmla="*/ 15621 h 201548"/>
                <a:gd name="connsiteX6" fmla="*/ 5905 w 289179"/>
                <a:gd name="connsiteY6" fmla="*/ 31718 h 201548"/>
                <a:gd name="connsiteX7" fmla="*/ 0 w 289179"/>
                <a:gd name="connsiteY7" fmla="*/ 100775 h 201548"/>
                <a:gd name="connsiteX8" fmla="*/ 6191 w 289179"/>
                <a:gd name="connsiteY8" fmla="*/ 170021 h 201548"/>
                <a:gd name="connsiteX9" fmla="*/ 15526 w 289179"/>
                <a:gd name="connsiteY9" fmla="*/ 186119 h 201548"/>
                <a:gd name="connsiteX10" fmla="*/ 31718 w 289179"/>
                <a:gd name="connsiteY10" fmla="*/ 195453 h 201548"/>
                <a:gd name="connsiteX11" fmla="*/ 144590 w 289179"/>
                <a:gd name="connsiteY11" fmla="*/ 201549 h 201548"/>
                <a:gd name="connsiteX12" fmla="*/ 257461 w 289179"/>
                <a:gd name="connsiteY12" fmla="*/ 195453 h 201548"/>
                <a:gd name="connsiteX13" fmla="*/ 273653 w 289179"/>
                <a:gd name="connsiteY13" fmla="*/ 186119 h 201548"/>
                <a:gd name="connsiteX14" fmla="*/ 283083 w 289179"/>
                <a:gd name="connsiteY14" fmla="*/ 170021 h 201548"/>
                <a:gd name="connsiteX15" fmla="*/ 289179 w 289179"/>
                <a:gd name="connsiteY15" fmla="*/ 100775 h 201548"/>
                <a:gd name="connsiteX16" fmla="*/ 282893 w 289179"/>
                <a:gd name="connsiteY16" fmla="*/ 31528 h 201548"/>
                <a:gd name="connsiteX17" fmla="*/ 115538 w 289179"/>
                <a:gd name="connsiteY17" fmla="*/ 144209 h 201548"/>
                <a:gd name="connsiteX18" fmla="*/ 115538 w 289179"/>
                <a:gd name="connsiteY18" fmla="*/ 57817 h 201548"/>
                <a:gd name="connsiteX19" fmla="*/ 190595 w 289179"/>
                <a:gd name="connsiteY19" fmla="*/ 101060 h 201548"/>
                <a:gd name="connsiteX20" fmla="*/ 115538 w 289179"/>
                <a:gd name="connsiteY20" fmla="*/ 144304 h 20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9179" h="201548">
                  <a:moveTo>
                    <a:pt x="282893" y="31528"/>
                  </a:moveTo>
                  <a:cubicBezTo>
                    <a:pt x="281178" y="25336"/>
                    <a:pt x="278035" y="20003"/>
                    <a:pt x="273463" y="15430"/>
                  </a:cubicBezTo>
                  <a:cubicBezTo>
                    <a:pt x="268891" y="10859"/>
                    <a:pt x="263462" y="7715"/>
                    <a:pt x="257270" y="6096"/>
                  </a:cubicBezTo>
                  <a:cubicBezTo>
                    <a:pt x="234791" y="0"/>
                    <a:pt x="144399" y="0"/>
                    <a:pt x="144399" y="0"/>
                  </a:cubicBezTo>
                  <a:cubicBezTo>
                    <a:pt x="144399" y="0"/>
                    <a:pt x="54007" y="191"/>
                    <a:pt x="31528" y="6286"/>
                  </a:cubicBezTo>
                  <a:cubicBezTo>
                    <a:pt x="25241" y="8001"/>
                    <a:pt x="19907" y="11144"/>
                    <a:pt x="15335" y="15621"/>
                  </a:cubicBezTo>
                  <a:cubicBezTo>
                    <a:pt x="10763" y="20098"/>
                    <a:pt x="7620" y="25527"/>
                    <a:pt x="5905" y="31718"/>
                  </a:cubicBezTo>
                  <a:cubicBezTo>
                    <a:pt x="0" y="54007"/>
                    <a:pt x="0" y="100775"/>
                    <a:pt x="0" y="100775"/>
                  </a:cubicBezTo>
                  <a:cubicBezTo>
                    <a:pt x="0" y="100775"/>
                    <a:pt x="0" y="147542"/>
                    <a:pt x="6191" y="170021"/>
                  </a:cubicBezTo>
                  <a:cubicBezTo>
                    <a:pt x="7906" y="176213"/>
                    <a:pt x="11049" y="181642"/>
                    <a:pt x="15526" y="186119"/>
                  </a:cubicBezTo>
                  <a:cubicBezTo>
                    <a:pt x="20098" y="190691"/>
                    <a:pt x="25527" y="193834"/>
                    <a:pt x="31718" y="195453"/>
                  </a:cubicBezTo>
                  <a:cubicBezTo>
                    <a:pt x="54197" y="201549"/>
                    <a:pt x="144590" y="201549"/>
                    <a:pt x="144590" y="201549"/>
                  </a:cubicBezTo>
                  <a:cubicBezTo>
                    <a:pt x="144590" y="201549"/>
                    <a:pt x="234982" y="201549"/>
                    <a:pt x="257461" y="195453"/>
                  </a:cubicBezTo>
                  <a:cubicBezTo>
                    <a:pt x="263747" y="193739"/>
                    <a:pt x="269081" y="190595"/>
                    <a:pt x="273653" y="186119"/>
                  </a:cubicBezTo>
                  <a:cubicBezTo>
                    <a:pt x="278225" y="181642"/>
                    <a:pt x="281369" y="176213"/>
                    <a:pt x="283083" y="170021"/>
                  </a:cubicBezTo>
                  <a:cubicBezTo>
                    <a:pt x="289179" y="147733"/>
                    <a:pt x="289179" y="100775"/>
                    <a:pt x="289179" y="100775"/>
                  </a:cubicBezTo>
                  <a:cubicBezTo>
                    <a:pt x="289179" y="100775"/>
                    <a:pt x="288989" y="54007"/>
                    <a:pt x="282893" y="31528"/>
                  </a:cubicBezTo>
                  <a:close/>
                  <a:moveTo>
                    <a:pt x="115538" y="144209"/>
                  </a:moveTo>
                  <a:lnTo>
                    <a:pt x="115538" y="57817"/>
                  </a:lnTo>
                  <a:lnTo>
                    <a:pt x="190595" y="101060"/>
                  </a:lnTo>
                  <a:lnTo>
                    <a:pt x="115538" y="1443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C2CFAB33-A4ED-8141-7211-0EC287A6F25B}"/>
              </a:ext>
            </a:extLst>
          </p:cNvPr>
          <p:cNvSpPr txBox="1"/>
          <p:nvPr/>
        </p:nvSpPr>
        <p:spPr>
          <a:xfrm>
            <a:off x="1024413" y="4533147"/>
            <a:ext cx="2171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u="none" strike="noStrike" dirty="0">
                <a:solidFill>
                  <a:srgbClr val="2727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876 968 6053</a:t>
            </a:r>
            <a:endParaRPr lang="en-GB" sz="1200" dirty="0">
              <a:solidFill>
                <a:srgbClr val="2727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72D056-0C14-C01F-7991-EC5B2BFD6CFE}"/>
              </a:ext>
            </a:extLst>
          </p:cNvPr>
          <p:cNvGrpSpPr/>
          <p:nvPr/>
        </p:nvGrpSpPr>
        <p:grpSpPr>
          <a:xfrm>
            <a:off x="792064" y="4237080"/>
            <a:ext cx="238468" cy="238468"/>
            <a:chOff x="5600168" y="8234825"/>
            <a:chExt cx="390334" cy="390334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548B70B-913D-296A-916C-37B07C99C4C4}"/>
                </a:ext>
              </a:extLst>
            </p:cNvPr>
            <p:cNvSpPr/>
            <p:nvPr userDrawn="1"/>
          </p:nvSpPr>
          <p:spPr>
            <a:xfrm>
              <a:off x="5600168" y="8234825"/>
              <a:ext cx="390334" cy="390334"/>
            </a:xfrm>
            <a:custGeom>
              <a:avLst/>
              <a:gdLst>
                <a:gd name="connsiteX0" fmla="*/ 0 w 390334"/>
                <a:gd name="connsiteY0" fmla="*/ 0 h 390334"/>
                <a:gd name="connsiteX1" fmla="*/ 390335 w 390334"/>
                <a:gd name="connsiteY1" fmla="*/ 0 h 390334"/>
                <a:gd name="connsiteX2" fmla="*/ 390335 w 390334"/>
                <a:gd name="connsiteY2" fmla="*/ 390335 h 390334"/>
                <a:gd name="connsiteX3" fmla="*/ 0 w 390334"/>
                <a:gd name="connsiteY3" fmla="*/ 390335 h 390334"/>
                <a:gd name="connsiteX4" fmla="*/ 0 w 390334"/>
                <a:gd name="connsiteY4" fmla="*/ 0 h 3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334" h="390334">
                  <a:moveTo>
                    <a:pt x="0" y="0"/>
                  </a:moveTo>
                  <a:lnTo>
                    <a:pt x="390335" y="0"/>
                  </a:lnTo>
                  <a:lnTo>
                    <a:pt x="390335" y="390335"/>
                  </a:lnTo>
                  <a:lnTo>
                    <a:pt x="0" y="390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CD8698D-D2F0-D02E-139E-4164D35F276B}"/>
                </a:ext>
              </a:extLst>
            </p:cNvPr>
            <p:cNvSpPr/>
            <p:nvPr/>
          </p:nvSpPr>
          <p:spPr>
            <a:xfrm>
              <a:off x="5667985" y="8268543"/>
              <a:ext cx="260413" cy="318230"/>
            </a:xfrm>
            <a:custGeom>
              <a:avLst/>
              <a:gdLst>
                <a:gd name="connsiteX0" fmla="*/ 130207 w 260413"/>
                <a:gd name="connsiteY0" fmla="*/ 226409 h 318230"/>
                <a:gd name="connsiteX1" fmla="*/ 25432 w 260413"/>
                <a:gd name="connsiteY1" fmla="*/ 125539 h 318230"/>
                <a:gd name="connsiteX2" fmla="*/ 130207 w 260413"/>
                <a:gd name="connsiteY2" fmla="*/ 24575 h 318230"/>
                <a:gd name="connsiteX3" fmla="*/ 234887 w 260413"/>
                <a:gd name="connsiteY3" fmla="*/ 125539 h 318230"/>
                <a:gd name="connsiteX4" fmla="*/ 130207 w 260413"/>
                <a:gd name="connsiteY4" fmla="*/ 226409 h 318230"/>
                <a:gd name="connsiteX5" fmla="*/ 130207 w 260413"/>
                <a:gd name="connsiteY5" fmla="*/ 0 h 318230"/>
                <a:gd name="connsiteX6" fmla="*/ 0 w 260413"/>
                <a:gd name="connsiteY6" fmla="*/ 125539 h 318230"/>
                <a:gd name="connsiteX7" fmla="*/ 130207 w 260413"/>
                <a:gd name="connsiteY7" fmla="*/ 318230 h 318230"/>
                <a:gd name="connsiteX8" fmla="*/ 130207 w 260413"/>
                <a:gd name="connsiteY8" fmla="*/ 318230 h 318230"/>
                <a:gd name="connsiteX9" fmla="*/ 260414 w 260413"/>
                <a:gd name="connsiteY9" fmla="*/ 125539 h 318230"/>
                <a:gd name="connsiteX10" fmla="*/ 130207 w 260413"/>
                <a:gd name="connsiteY10" fmla="*/ 0 h 31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413" h="318230">
                  <a:moveTo>
                    <a:pt x="130207" y="226409"/>
                  </a:moveTo>
                  <a:cubicBezTo>
                    <a:pt x="72295" y="226409"/>
                    <a:pt x="25432" y="181261"/>
                    <a:pt x="25432" y="125539"/>
                  </a:cubicBezTo>
                  <a:cubicBezTo>
                    <a:pt x="25432" y="69818"/>
                    <a:pt x="72295" y="24575"/>
                    <a:pt x="130207" y="24575"/>
                  </a:cubicBezTo>
                  <a:cubicBezTo>
                    <a:pt x="188119" y="24575"/>
                    <a:pt x="234887" y="69723"/>
                    <a:pt x="234887" y="125539"/>
                  </a:cubicBezTo>
                  <a:cubicBezTo>
                    <a:pt x="234887" y="181356"/>
                    <a:pt x="187928" y="226409"/>
                    <a:pt x="130207" y="226409"/>
                  </a:cubicBezTo>
                  <a:close/>
                  <a:moveTo>
                    <a:pt x="130207" y="0"/>
                  </a:moveTo>
                  <a:cubicBezTo>
                    <a:pt x="58293" y="0"/>
                    <a:pt x="0" y="56197"/>
                    <a:pt x="0" y="125539"/>
                  </a:cubicBezTo>
                  <a:cubicBezTo>
                    <a:pt x="0" y="235839"/>
                    <a:pt x="128111" y="316992"/>
                    <a:pt x="130207" y="318230"/>
                  </a:cubicBezTo>
                  <a:lnTo>
                    <a:pt x="130207" y="318230"/>
                  </a:lnTo>
                  <a:cubicBezTo>
                    <a:pt x="130207" y="318230"/>
                    <a:pt x="260414" y="236601"/>
                    <a:pt x="260414" y="125539"/>
                  </a:cubicBezTo>
                  <a:cubicBezTo>
                    <a:pt x="260414" y="56197"/>
                    <a:pt x="202121" y="0"/>
                    <a:pt x="130207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4F8A7EC-7E7C-2692-E451-F9D8E0FA2162}"/>
                </a:ext>
              </a:extLst>
            </p:cNvPr>
            <p:cNvSpPr/>
            <p:nvPr/>
          </p:nvSpPr>
          <p:spPr>
            <a:xfrm>
              <a:off x="5730962" y="8333027"/>
              <a:ext cx="134365" cy="110489"/>
            </a:xfrm>
            <a:custGeom>
              <a:avLst/>
              <a:gdLst>
                <a:gd name="connsiteX0" fmla="*/ 51419 w 134365"/>
                <a:gd name="connsiteY0" fmla="*/ 54293 h 110489"/>
                <a:gd name="connsiteX1" fmla="*/ 83137 w 134365"/>
                <a:gd name="connsiteY1" fmla="*/ 54293 h 110489"/>
                <a:gd name="connsiteX2" fmla="*/ 85994 w 134365"/>
                <a:gd name="connsiteY2" fmla="*/ 57055 h 110489"/>
                <a:gd name="connsiteX3" fmla="*/ 85994 w 134365"/>
                <a:gd name="connsiteY3" fmla="*/ 86677 h 110489"/>
                <a:gd name="connsiteX4" fmla="*/ 83137 w 134365"/>
                <a:gd name="connsiteY4" fmla="*/ 89440 h 110489"/>
                <a:gd name="connsiteX5" fmla="*/ 51419 w 134365"/>
                <a:gd name="connsiteY5" fmla="*/ 89440 h 110489"/>
                <a:gd name="connsiteX6" fmla="*/ 48561 w 134365"/>
                <a:gd name="connsiteY6" fmla="*/ 86677 h 110489"/>
                <a:gd name="connsiteX7" fmla="*/ 48561 w 134365"/>
                <a:gd name="connsiteY7" fmla="*/ 57055 h 110489"/>
                <a:gd name="connsiteX8" fmla="*/ 51419 w 134365"/>
                <a:gd name="connsiteY8" fmla="*/ 54293 h 110489"/>
                <a:gd name="connsiteX9" fmla="*/ 132000 w 134365"/>
                <a:gd name="connsiteY9" fmla="*/ 40100 h 110489"/>
                <a:gd name="connsiteX10" fmla="*/ 72183 w 134365"/>
                <a:gd name="connsiteY10" fmla="*/ 1429 h 110489"/>
                <a:gd name="connsiteX11" fmla="*/ 67230 w 134365"/>
                <a:gd name="connsiteY11" fmla="*/ 0 h 110489"/>
                <a:gd name="connsiteX12" fmla="*/ 62277 w 134365"/>
                <a:gd name="connsiteY12" fmla="*/ 1333 h 110489"/>
                <a:gd name="connsiteX13" fmla="*/ 2460 w 134365"/>
                <a:gd name="connsiteY13" fmla="*/ 40005 h 110489"/>
                <a:gd name="connsiteX14" fmla="*/ 2174 w 134365"/>
                <a:gd name="connsiteY14" fmla="*/ 40291 h 110489"/>
                <a:gd name="connsiteX15" fmla="*/ 269 w 134365"/>
                <a:gd name="connsiteY15" fmla="*/ 45910 h 110489"/>
                <a:gd name="connsiteX16" fmla="*/ 5699 w 134365"/>
                <a:gd name="connsiteY16" fmla="*/ 48577 h 110489"/>
                <a:gd name="connsiteX17" fmla="*/ 20558 w 134365"/>
                <a:gd name="connsiteY17" fmla="*/ 48577 h 110489"/>
                <a:gd name="connsiteX18" fmla="*/ 20558 w 134365"/>
                <a:gd name="connsiteY18" fmla="*/ 101727 h 110489"/>
                <a:gd name="connsiteX19" fmla="*/ 29606 w 134365"/>
                <a:gd name="connsiteY19" fmla="*/ 110490 h 110489"/>
                <a:gd name="connsiteX20" fmla="*/ 104759 w 134365"/>
                <a:gd name="connsiteY20" fmla="*/ 110490 h 110489"/>
                <a:gd name="connsiteX21" fmla="*/ 113807 w 134365"/>
                <a:gd name="connsiteY21" fmla="*/ 101727 h 110489"/>
                <a:gd name="connsiteX22" fmla="*/ 113807 w 134365"/>
                <a:gd name="connsiteY22" fmla="*/ 48577 h 110489"/>
                <a:gd name="connsiteX23" fmla="*/ 128666 w 134365"/>
                <a:gd name="connsiteY23" fmla="*/ 48577 h 110489"/>
                <a:gd name="connsiteX24" fmla="*/ 134096 w 134365"/>
                <a:gd name="connsiteY24" fmla="*/ 45910 h 110489"/>
                <a:gd name="connsiteX25" fmla="*/ 132191 w 134365"/>
                <a:gd name="connsiteY25" fmla="*/ 40291 h 110489"/>
                <a:gd name="connsiteX26" fmla="*/ 131810 w 134365"/>
                <a:gd name="connsiteY26" fmla="*/ 40005 h 11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4365" h="110489">
                  <a:moveTo>
                    <a:pt x="51419" y="54293"/>
                  </a:moveTo>
                  <a:lnTo>
                    <a:pt x="83137" y="54293"/>
                  </a:lnTo>
                  <a:cubicBezTo>
                    <a:pt x="84756" y="54293"/>
                    <a:pt x="85994" y="55531"/>
                    <a:pt x="85994" y="57055"/>
                  </a:cubicBezTo>
                  <a:lnTo>
                    <a:pt x="85994" y="86677"/>
                  </a:lnTo>
                  <a:cubicBezTo>
                    <a:pt x="85994" y="88201"/>
                    <a:pt x="84661" y="89440"/>
                    <a:pt x="83137" y="89440"/>
                  </a:cubicBezTo>
                  <a:lnTo>
                    <a:pt x="51419" y="89440"/>
                  </a:lnTo>
                  <a:cubicBezTo>
                    <a:pt x="49799" y="89440"/>
                    <a:pt x="48561" y="88201"/>
                    <a:pt x="48561" y="86677"/>
                  </a:cubicBezTo>
                  <a:lnTo>
                    <a:pt x="48561" y="57055"/>
                  </a:lnTo>
                  <a:cubicBezTo>
                    <a:pt x="48561" y="55531"/>
                    <a:pt x="49895" y="54293"/>
                    <a:pt x="51419" y="54293"/>
                  </a:cubicBezTo>
                  <a:close/>
                  <a:moveTo>
                    <a:pt x="132000" y="40100"/>
                  </a:moveTo>
                  <a:lnTo>
                    <a:pt x="72183" y="1429"/>
                  </a:lnTo>
                  <a:cubicBezTo>
                    <a:pt x="70850" y="571"/>
                    <a:pt x="69040" y="0"/>
                    <a:pt x="67230" y="0"/>
                  </a:cubicBezTo>
                  <a:cubicBezTo>
                    <a:pt x="65420" y="0"/>
                    <a:pt x="63611" y="476"/>
                    <a:pt x="62277" y="1333"/>
                  </a:cubicBezTo>
                  <a:lnTo>
                    <a:pt x="2460" y="40005"/>
                  </a:lnTo>
                  <a:cubicBezTo>
                    <a:pt x="2460" y="40005"/>
                    <a:pt x="2270" y="40195"/>
                    <a:pt x="2174" y="40291"/>
                  </a:cubicBezTo>
                  <a:cubicBezTo>
                    <a:pt x="-493" y="42863"/>
                    <a:pt x="-112" y="44863"/>
                    <a:pt x="269" y="45910"/>
                  </a:cubicBezTo>
                  <a:cubicBezTo>
                    <a:pt x="650" y="46863"/>
                    <a:pt x="1984" y="48577"/>
                    <a:pt x="5699" y="48577"/>
                  </a:cubicBezTo>
                  <a:lnTo>
                    <a:pt x="20558" y="48577"/>
                  </a:lnTo>
                  <a:lnTo>
                    <a:pt x="20558" y="101727"/>
                  </a:lnTo>
                  <a:cubicBezTo>
                    <a:pt x="20558" y="106585"/>
                    <a:pt x="24653" y="110490"/>
                    <a:pt x="29606" y="110490"/>
                  </a:cubicBezTo>
                  <a:lnTo>
                    <a:pt x="104759" y="110490"/>
                  </a:lnTo>
                  <a:cubicBezTo>
                    <a:pt x="109807" y="110490"/>
                    <a:pt x="113807" y="106585"/>
                    <a:pt x="113807" y="101727"/>
                  </a:cubicBezTo>
                  <a:lnTo>
                    <a:pt x="113807" y="48577"/>
                  </a:lnTo>
                  <a:lnTo>
                    <a:pt x="128666" y="48577"/>
                  </a:lnTo>
                  <a:cubicBezTo>
                    <a:pt x="132476" y="48577"/>
                    <a:pt x="133715" y="46863"/>
                    <a:pt x="134096" y="45910"/>
                  </a:cubicBezTo>
                  <a:cubicBezTo>
                    <a:pt x="134477" y="44958"/>
                    <a:pt x="134858" y="42863"/>
                    <a:pt x="132191" y="40291"/>
                  </a:cubicBezTo>
                  <a:cubicBezTo>
                    <a:pt x="132095" y="40195"/>
                    <a:pt x="132000" y="40100"/>
                    <a:pt x="131810" y="4000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grpSp>
        <p:nvGrpSpPr>
          <p:cNvPr id="90" name="Graphic 88">
            <a:extLst>
              <a:ext uri="{FF2B5EF4-FFF2-40B4-BE49-F238E27FC236}">
                <a16:creationId xmlns:a16="http://schemas.microsoft.com/office/drawing/2014/main" id="{56E40547-8697-8E39-8D43-8BDF1527E34C}"/>
              </a:ext>
            </a:extLst>
          </p:cNvPr>
          <p:cNvGrpSpPr/>
          <p:nvPr/>
        </p:nvGrpSpPr>
        <p:grpSpPr>
          <a:xfrm>
            <a:off x="793210" y="4544022"/>
            <a:ext cx="235166" cy="235166"/>
            <a:chOff x="610320" y="7154187"/>
            <a:chExt cx="551181" cy="551181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8D0BA16-C8F9-FAD2-82E3-4A2016A0155B}"/>
                </a:ext>
              </a:extLst>
            </p:cNvPr>
            <p:cNvSpPr/>
            <p:nvPr/>
          </p:nvSpPr>
          <p:spPr>
            <a:xfrm>
              <a:off x="610320" y="7154187"/>
              <a:ext cx="551181" cy="551181"/>
            </a:xfrm>
            <a:custGeom>
              <a:avLst/>
              <a:gdLst>
                <a:gd name="connsiteX0" fmla="*/ 0 w 551181"/>
                <a:gd name="connsiteY0" fmla="*/ 0 h 551181"/>
                <a:gd name="connsiteX1" fmla="*/ 551182 w 551181"/>
                <a:gd name="connsiteY1" fmla="*/ 0 h 551181"/>
                <a:gd name="connsiteX2" fmla="*/ 551182 w 551181"/>
                <a:gd name="connsiteY2" fmla="*/ 551182 h 551181"/>
                <a:gd name="connsiteX3" fmla="*/ 0 w 551181"/>
                <a:gd name="connsiteY3" fmla="*/ 551182 h 551181"/>
                <a:gd name="connsiteX4" fmla="*/ 0 w 551181"/>
                <a:gd name="connsiteY4" fmla="*/ 0 h 55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181" h="551181">
                  <a:moveTo>
                    <a:pt x="0" y="0"/>
                  </a:moveTo>
                  <a:lnTo>
                    <a:pt x="551182" y="0"/>
                  </a:lnTo>
                  <a:lnTo>
                    <a:pt x="551182" y="551182"/>
                  </a:lnTo>
                  <a:lnTo>
                    <a:pt x="0" y="5511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132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A1652AE-3C23-B0E8-F69B-03D0F4879C5F}"/>
                </a:ext>
              </a:extLst>
            </p:cNvPr>
            <p:cNvSpPr/>
            <p:nvPr/>
          </p:nvSpPr>
          <p:spPr>
            <a:xfrm>
              <a:off x="739440" y="7193192"/>
              <a:ext cx="296035" cy="470616"/>
            </a:xfrm>
            <a:custGeom>
              <a:avLst/>
              <a:gdLst>
                <a:gd name="connsiteX0" fmla="*/ 246673 w 296035"/>
                <a:gd name="connsiteY0" fmla="*/ 0 h 470616"/>
                <a:gd name="connsiteX1" fmla="*/ 49362 w 296035"/>
                <a:gd name="connsiteY1" fmla="*/ 0 h 470616"/>
                <a:gd name="connsiteX2" fmla="*/ 0 w 296035"/>
                <a:gd name="connsiteY2" fmla="*/ 48555 h 470616"/>
                <a:gd name="connsiteX3" fmla="*/ 0 w 296035"/>
                <a:gd name="connsiteY3" fmla="*/ 422062 h 470616"/>
                <a:gd name="connsiteX4" fmla="*/ 49362 w 296035"/>
                <a:gd name="connsiteY4" fmla="*/ 470616 h 470616"/>
                <a:gd name="connsiteX5" fmla="*/ 246673 w 296035"/>
                <a:gd name="connsiteY5" fmla="*/ 470616 h 470616"/>
                <a:gd name="connsiteX6" fmla="*/ 296035 w 296035"/>
                <a:gd name="connsiteY6" fmla="*/ 422062 h 470616"/>
                <a:gd name="connsiteX7" fmla="*/ 296035 w 296035"/>
                <a:gd name="connsiteY7" fmla="*/ 48555 h 470616"/>
                <a:gd name="connsiteX8" fmla="*/ 246673 w 296035"/>
                <a:gd name="connsiteY8" fmla="*/ 0 h 470616"/>
                <a:gd name="connsiteX9" fmla="*/ 273170 w 296035"/>
                <a:gd name="connsiteY9" fmla="*/ 422062 h 470616"/>
                <a:gd name="connsiteX10" fmla="*/ 246673 w 296035"/>
                <a:gd name="connsiteY10" fmla="*/ 448155 h 470616"/>
                <a:gd name="connsiteX11" fmla="*/ 49362 w 296035"/>
                <a:gd name="connsiteY11" fmla="*/ 448155 h 470616"/>
                <a:gd name="connsiteX12" fmla="*/ 22865 w 296035"/>
                <a:gd name="connsiteY12" fmla="*/ 422062 h 470616"/>
                <a:gd name="connsiteX13" fmla="*/ 22865 w 296035"/>
                <a:gd name="connsiteY13" fmla="*/ 48555 h 470616"/>
                <a:gd name="connsiteX14" fmla="*/ 49362 w 296035"/>
                <a:gd name="connsiteY14" fmla="*/ 22462 h 470616"/>
                <a:gd name="connsiteX15" fmla="*/ 79759 w 296035"/>
                <a:gd name="connsiteY15" fmla="*/ 22462 h 470616"/>
                <a:gd name="connsiteX16" fmla="*/ 79759 w 296035"/>
                <a:gd name="connsiteY16" fmla="*/ 33625 h 470616"/>
                <a:gd name="connsiteX17" fmla="*/ 91191 w 296035"/>
                <a:gd name="connsiteY17" fmla="*/ 44789 h 470616"/>
                <a:gd name="connsiteX18" fmla="*/ 204978 w 296035"/>
                <a:gd name="connsiteY18" fmla="*/ 44789 h 470616"/>
                <a:gd name="connsiteX19" fmla="*/ 216411 w 296035"/>
                <a:gd name="connsiteY19" fmla="*/ 33625 h 470616"/>
                <a:gd name="connsiteX20" fmla="*/ 216411 w 296035"/>
                <a:gd name="connsiteY20" fmla="*/ 22462 h 470616"/>
                <a:gd name="connsiteX21" fmla="*/ 246808 w 296035"/>
                <a:gd name="connsiteY21" fmla="*/ 22462 h 470616"/>
                <a:gd name="connsiteX22" fmla="*/ 273305 w 296035"/>
                <a:gd name="connsiteY22" fmla="*/ 48555 h 470616"/>
                <a:gd name="connsiteX23" fmla="*/ 273305 w 296035"/>
                <a:gd name="connsiteY23" fmla="*/ 422062 h 47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6035" h="470616">
                  <a:moveTo>
                    <a:pt x="246673" y="0"/>
                  </a:moveTo>
                  <a:lnTo>
                    <a:pt x="49362" y="0"/>
                  </a:lnTo>
                  <a:cubicBezTo>
                    <a:pt x="22058" y="0"/>
                    <a:pt x="0" y="21655"/>
                    <a:pt x="0" y="48555"/>
                  </a:cubicBezTo>
                  <a:lnTo>
                    <a:pt x="0" y="422062"/>
                  </a:lnTo>
                  <a:cubicBezTo>
                    <a:pt x="0" y="448962"/>
                    <a:pt x="22058" y="470616"/>
                    <a:pt x="49362" y="470616"/>
                  </a:cubicBezTo>
                  <a:lnTo>
                    <a:pt x="246673" y="470616"/>
                  </a:lnTo>
                  <a:cubicBezTo>
                    <a:pt x="273977" y="470616"/>
                    <a:pt x="296035" y="448962"/>
                    <a:pt x="296035" y="422062"/>
                  </a:cubicBezTo>
                  <a:lnTo>
                    <a:pt x="296035" y="48555"/>
                  </a:lnTo>
                  <a:cubicBezTo>
                    <a:pt x="296035" y="21789"/>
                    <a:pt x="273977" y="0"/>
                    <a:pt x="246673" y="0"/>
                  </a:cubicBezTo>
                  <a:close/>
                  <a:moveTo>
                    <a:pt x="273170" y="422062"/>
                  </a:moveTo>
                  <a:cubicBezTo>
                    <a:pt x="273170" y="436588"/>
                    <a:pt x="261334" y="448155"/>
                    <a:pt x="246673" y="448155"/>
                  </a:cubicBezTo>
                  <a:lnTo>
                    <a:pt x="49362" y="448155"/>
                  </a:lnTo>
                  <a:cubicBezTo>
                    <a:pt x="34567" y="448155"/>
                    <a:pt x="22865" y="436588"/>
                    <a:pt x="22865" y="422062"/>
                  </a:cubicBezTo>
                  <a:lnTo>
                    <a:pt x="22865" y="48555"/>
                  </a:lnTo>
                  <a:cubicBezTo>
                    <a:pt x="22865" y="34029"/>
                    <a:pt x="34701" y="22462"/>
                    <a:pt x="49362" y="22462"/>
                  </a:cubicBezTo>
                  <a:lnTo>
                    <a:pt x="79759" y="22462"/>
                  </a:lnTo>
                  <a:lnTo>
                    <a:pt x="79759" y="33625"/>
                  </a:lnTo>
                  <a:cubicBezTo>
                    <a:pt x="79759" y="39947"/>
                    <a:pt x="84735" y="44789"/>
                    <a:pt x="91191" y="44789"/>
                  </a:cubicBezTo>
                  <a:lnTo>
                    <a:pt x="204978" y="44789"/>
                  </a:lnTo>
                  <a:cubicBezTo>
                    <a:pt x="211434" y="44789"/>
                    <a:pt x="216411" y="39947"/>
                    <a:pt x="216411" y="33625"/>
                  </a:cubicBezTo>
                  <a:lnTo>
                    <a:pt x="216411" y="22462"/>
                  </a:lnTo>
                  <a:lnTo>
                    <a:pt x="246808" y="22462"/>
                  </a:lnTo>
                  <a:cubicBezTo>
                    <a:pt x="261603" y="22462"/>
                    <a:pt x="273305" y="34029"/>
                    <a:pt x="273305" y="48555"/>
                  </a:cubicBezTo>
                  <a:lnTo>
                    <a:pt x="273305" y="422062"/>
                  </a:lnTo>
                  <a:close/>
                </a:path>
              </a:pathLst>
            </a:custGeom>
            <a:solidFill>
              <a:srgbClr val="FFFFFF"/>
            </a:solidFill>
            <a:ln w="132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7B3A296-B3C7-C783-A22E-580E84699B60}"/>
                </a:ext>
              </a:extLst>
            </p:cNvPr>
            <p:cNvSpPr/>
            <p:nvPr/>
          </p:nvSpPr>
          <p:spPr>
            <a:xfrm>
              <a:off x="786515" y="7330382"/>
              <a:ext cx="201750" cy="201615"/>
            </a:xfrm>
            <a:custGeom>
              <a:avLst/>
              <a:gdLst>
                <a:gd name="connsiteX0" fmla="*/ 154810 w 201750"/>
                <a:gd name="connsiteY0" fmla="*/ 109618 h 201615"/>
                <a:gd name="connsiteX1" fmla="*/ 154541 w 201750"/>
                <a:gd name="connsiteY1" fmla="*/ 109618 h 201615"/>
                <a:gd name="connsiteX2" fmla="*/ 151044 w 201750"/>
                <a:gd name="connsiteY2" fmla="*/ 106390 h 201615"/>
                <a:gd name="connsiteX3" fmla="*/ 134904 w 201750"/>
                <a:gd name="connsiteY3" fmla="*/ 68999 h 201615"/>
                <a:gd name="connsiteX4" fmla="*/ 98454 w 201750"/>
                <a:gd name="connsiteY4" fmla="*/ 50841 h 201615"/>
                <a:gd name="connsiteX5" fmla="*/ 95495 w 201750"/>
                <a:gd name="connsiteY5" fmla="*/ 47075 h 201615"/>
                <a:gd name="connsiteX6" fmla="*/ 99261 w 201750"/>
                <a:gd name="connsiteY6" fmla="*/ 44116 h 201615"/>
                <a:gd name="connsiteX7" fmla="*/ 140015 w 201750"/>
                <a:gd name="connsiteY7" fmla="*/ 64426 h 201615"/>
                <a:gd name="connsiteX8" fmla="*/ 158038 w 201750"/>
                <a:gd name="connsiteY8" fmla="*/ 106121 h 201615"/>
                <a:gd name="connsiteX9" fmla="*/ 154810 w 201750"/>
                <a:gd name="connsiteY9" fmla="*/ 109752 h 201615"/>
                <a:gd name="connsiteX10" fmla="*/ 97647 w 201750"/>
                <a:gd name="connsiteY10" fmla="*/ 68864 h 201615"/>
                <a:gd name="connsiteX11" fmla="*/ 101413 w 201750"/>
                <a:gd name="connsiteY11" fmla="*/ 65905 h 201615"/>
                <a:gd name="connsiteX12" fmla="*/ 125623 w 201750"/>
                <a:gd name="connsiteY12" fmla="*/ 78010 h 201615"/>
                <a:gd name="connsiteX13" fmla="*/ 136383 w 201750"/>
                <a:gd name="connsiteY13" fmla="*/ 102893 h 201615"/>
                <a:gd name="connsiteX14" fmla="*/ 133155 w 201750"/>
                <a:gd name="connsiteY14" fmla="*/ 106524 h 201615"/>
                <a:gd name="connsiteX15" fmla="*/ 132886 w 201750"/>
                <a:gd name="connsiteY15" fmla="*/ 106524 h 201615"/>
                <a:gd name="connsiteX16" fmla="*/ 129389 w 201750"/>
                <a:gd name="connsiteY16" fmla="*/ 103296 h 201615"/>
                <a:gd name="connsiteX17" fmla="*/ 120512 w 201750"/>
                <a:gd name="connsiteY17" fmla="*/ 82718 h 201615"/>
                <a:gd name="connsiteX18" fmla="*/ 100472 w 201750"/>
                <a:gd name="connsiteY18" fmla="*/ 72765 h 201615"/>
                <a:gd name="connsiteX19" fmla="*/ 97513 w 201750"/>
                <a:gd name="connsiteY19" fmla="*/ 68999 h 201615"/>
                <a:gd name="connsiteX20" fmla="*/ 149295 w 201750"/>
                <a:gd name="connsiteY20" fmla="*/ 154003 h 201615"/>
                <a:gd name="connsiteX21" fmla="*/ 145126 w 201750"/>
                <a:gd name="connsiteY21" fmla="*/ 157903 h 201615"/>
                <a:gd name="connsiteX22" fmla="*/ 116477 w 201750"/>
                <a:gd name="connsiteY22" fmla="*/ 164225 h 201615"/>
                <a:gd name="connsiteX23" fmla="*/ 106255 w 201750"/>
                <a:gd name="connsiteY23" fmla="*/ 160728 h 201615"/>
                <a:gd name="connsiteX24" fmla="*/ 65636 w 201750"/>
                <a:gd name="connsiteY24" fmla="*/ 130600 h 201615"/>
                <a:gd name="connsiteX25" fmla="*/ 37795 w 201750"/>
                <a:gd name="connsiteY25" fmla="*/ 88501 h 201615"/>
                <a:gd name="connsiteX26" fmla="*/ 34836 w 201750"/>
                <a:gd name="connsiteY26" fmla="*/ 78010 h 201615"/>
                <a:gd name="connsiteX27" fmla="*/ 42637 w 201750"/>
                <a:gd name="connsiteY27" fmla="*/ 49765 h 201615"/>
                <a:gd name="connsiteX28" fmla="*/ 46806 w 201750"/>
                <a:gd name="connsiteY28" fmla="*/ 45730 h 201615"/>
                <a:gd name="connsiteX29" fmla="*/ 66443 w 201750"/>
                <a:gd name="connsiteY29" fmla="*/ 53800 h 201615"/>
                <a:gd name="connsiteX30" fmla="*/ 78548 w 201750"/>
                <a:gd name="connsiteY30" fmla="*/ 76396 h 201615"/>
                <a:gd name="connsiteX31" fmla="*/ 71285 w 201750"/>
                <a:gd name="connsiteY31" fmla="*/ 88636 h 201615"/>
                <a:gd name="connsiteX32" fmla="*/ 73706 w 201750"/>
                <a:gd name="connsiteY32" fmla="*/ 104776 h 201615"/>
                <a:gd name="connsiteX33" fmla="*/ 82180 w 201750"/>
                <a:gd name="connsiteY33" fmla="*/ 114729 h 201615"/>
                <a:gd name="connsiteX34" fmla="*/ 91595 w 201750"/>
                <a:gd name="connsiteY34" fmla="*/ 123606 h 201615"/>
                <a:gd name="connsiteX35" fmla="*/ 107600 w 201750"/>
                <a:gd name="connsiteY35" fmla="*/ 126968 h 201615"/>
                <a:gd name="connsiteX36" fmla="*/ 120243 w 201750"/>
                <a:gd name="connsiteY36" fmla="*/ 120378 h 201615"/>
                <a:gd name="connsiteX37" fmla="*/ 142167 w 201750"/>
                <a:gd name="connsiteY37" fmla="*/ 133693 h 201615"/>
                <a:gd name="connsiteX38" fmla="*/ 149161 w 201750"/>
                <a:gd name="connsiteY38" fmla="*/ 153734 h 201615"/>
                <a:gd name="connsiteX39" fmla="*/ 100875 w 201750"/>
                <a:gd name="connsiteY39" fmla="*/ 0 h 201615"/>
                <a:gd name="connsiteX40" fmla="*/ 0 w 201750"/>
                <a:gd name="connsiteY40" fmla="*/ 100875 h 201615"/>
                <a:gd name="connsiteX41" fmla="*/ 100875 w 201750"/>
                <a:gd name="connsiteY41" fmla="*/ 201616 h 201615"/>
                <a:gd name="connsiteX42" fmla="*/ 201750 w 201750"/>
                <a:gd name="connsiteY42" fmla="*/ 100875 h 201615"/>
                <a:gd name="connsiteX43" fmla="*/ 100875 w 201750"/>
                <a:gd name="connsiteY43" fmla="*/ 0 h 20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1750" h="201615">
                  <a:moveTo>
                    <a:pt x="154810" y="109618"/>
                  </a:moveTo>
                  <a:lnTo>
                    <a:pt x="154541" y="109618"/>
                  </a:lnTo>
                  <a:cubicBezTo>
                    <a:pt x="152792" y="109618"/>
                    <a:pt x="151313" y="108273"/>
                    <a:pt x="151044" y="106390"/>
                  </a:cubicBezTo>
                  <a:cubicBezTo>
                    <a:pt x="150237" y="92402"/>
                    <a:pt x="144588" y="79086"/>
                    <a:pt x="134904" y="68999"/>
                  </a:cubicBezTo>
                  <a:cubicBezTo>
                    <a:pt x="125354" y="58777"/>
                    <a:pt x="112308" y="52455"/>
                    <a:pt x="98454" y="50841"/>
                  </a:cubicBezTo>
                  <a:cubicBezTo>
                    <a:pt x="96571" y="50572"/>
                    <a:pt x="95226" y="48958"/>
                    <a:pt x="95495" y="47075"/>
                  </a:cubicBezTo>
                  <a:cubicBezTo>
                    <a:pt x="95764" y="45192"/>
                    <a:pt x="97378" y="43847"/>
                    <a:pt x="99261" y="44116"/>
                  </a:cubicBezTo>
                  <a:cubicBezTo>
                    <a:pt x="114729" y="45865"/>
                    <a:pt x="129255" y="52993"/>
                    <a:pt x="140015" y="64426"/>
                  </a:cubicBezTo>
                  <a:cubicBezTo>
                    <a:pt x="150775" y="75858"/>
                    <a:pt x="157096" y="90519"/>
                    <a:pt x="158038" y="106121"/>
                  </a:cubicBezTo>
                  <a:cubicBezTo>
                    <a:pt x="158172" y="108138"/>
                    <a:pt x="156693" y="109752"/>
                    <a:pt x="154810" y="109752"/>
                  </a:cubicBezTo>
                  <a:close/>
                  <a:moveTo>
                    <a:pt x="97647" y="68864"/>
                  </a:moveTo>
                  <a:cubicBezTo>
                    <a:pt x="97916" y="66981"/>
                    <a:pt x="99530" y="65636"/>
                    <a:pt x="101413" y="65905"/>
                  </a:cubicBezTo>
                  <a:cubicBezTo>
                    <a:pt x="110694" y="66981"/>
                    <a:pt x="119302" y="71285"/>
                    <a:pt x="125623" y="78010"/>
                  </a:cubicBezTo>
                  <a:cubicBezTo>
                    <a:pt x="131945" y="84735"/>
                    <a:pt x="135845" y="93612"/>
                    <a:pt x="136383" y="102893"/>
                  </a:cubicBezTo>
                  <a:cubicBezTo>
                    <a:pt x="136518" y="104776"/>
                    <a:pt x="135038" y="106390"/>
                    <a:pt x="133155" y="106524"/>
                  </a:cubicBezTo>
                  <a:lnTo>
                    <a:pt x="132886" y="106524"/>
                  </a:lnTo>
                  <a:cubicBezTo>
                    <a:pt x="131138" y="106524"/>
                    <a:pt x="129658" y="105179"/>
                    <a:pt x="129389" y="103296"/>
                  </a:cubicBezTo>
                  <a:cubicBezTo>
                    <a:pt x="128986" y="95630"/>
                    <a:pt x="125758" y="88367"/>
                    <a:pt x="120512" y="82718"/>
                  </a:cubicBezTo>
                  <a:cubicBezTo>
                    <a:pt x="115132" y="77069"/>
                    <a:pt x="108138" y="73572"/>
                    <a:pt x="100472" y="72765"/>
                  </a:cubicBezTo>
                  <a:cubicBezTo>
                    <a:pt x="98589" y="72496"/>
                    <a:pt x="97244" y="70882"/>
                    <a:pt x="97513" y="68999"/>
                  </a:cubicBezTo>
                  <a:close/>
                  <a:moveTo>
                    <a:pt x="149295" y="154003"/>
                  </a:moveTo>
                  <a:cubicBezTo>
                    <a:pt x="149295" y="154003"/>
                    <a:pt x="145260" y="157903"/>
                    <a:pt x="145126" y="157903"/>
                  </a:cubicBezTo>
                  <a:cubicBezTo>
                    <a:pt x="137728" y="165032"/>
                    <a:pt x="126161" y="166511"/>
                    <a:pt x="116477" y="164225"/>
                  </a:cubicBezTo>
                  <a:cubicBezTo>
                    <a:pt x="112980" y="163418"/>
                    <a:pt x="109483" y="162207"/>
                    <a:pt x="106255" y="160728"/>
                  </a:cubicBezTo>
                  <a:cubicBezTo>
                    <a:pt x="91326" y="154272"/>
                    <a:pt x="77069" y="142705"/>
                    <a:pt x="65636" y="130600"/>
                  </a:cubicBezTo>
                  <a:cubicBezTo>
                    <a:pt x="54204" y="118495"/>
                    <a:pt x="43444" y="103834"/>
                    <a:pt x="37795" y="88501"/>
                  </a:cubicBezTo>
                  <a:cubicBezTo>
                    <a:pt x="36584" y="85139"/>
                    <a:pt x="35508" y="81642"/>
                    <a:pt x="34836" y="78010"/>
                  </a:cubicBezTo>
                  <a:cubicBezTo>
                    <a:pt x="33087" y="68326"/>
                    <a:pt x="35239" y="56759"/>
                    <a:pt x="42637" y="49765"/>
                  </a:cubicBezTo>
                  <a:cubicBezTo>
                    <a:pt x="42637" y="49765"/>
                    <a:pt x="46672" y="45865"/>
                    <a:pt x="46806" y="45730"/>
                  </a:cubicBezTo>
                  <a:cubicBezTo>
                    <a:pt x="54204" y="39274"/>
                    <a:pt x="60525" y="47479"/>
                    <a:pt x="66443" y="53800"/>
                  </a:cubicBezTo>
                  <a:cubicBezTo>
                    <a:pt x="71554" y="59315"/>
                    <a:pt x="80028" y="68192"/>
                    <a:pt x="78548" y="76396"/>
                  </a:cubicBezTo>
                  <a:cubicBezTo>
                    <a:pt x="77741" y="80969"/>
                    <a:pt x="72899" y="84197"/>
                    <a:pt x="71285" y="88636"/>
                  </a:cubicBezTo>
                  <a:cubicBezTo>
                    <a:pt x="69133" y="94285"/>
                    <a:pt x="70209" y="99934"/>
                    <a:pt x="73706" y="104776"/>
                  </a:cubicBezTo>
                  <a:cubicBezTo>
                    <a:pt x="76127" y="108004"/>
                    <a:pt x="79086" y="111501"/>
                    <a:pt x="82180" y="114729"/>
                  </a:cubicBezTo>
                  <a:cubicBezTo>
                    <a:pt x="85139" y="117957"/>
                    <a:pt x="88501" y="121050"/>
                    <a:pt x="91595" y="123606"/>
                  </a:cubicBezTo>
                  <a:cubicBezTo>
                    <a:pt x="96168" y="127506"/>
                    <a:pt x="101817" y="128851"/>
                    <a:pt x="107600" y="126968"/>
                  </a:cubicBezTo>
                  <a:cubicBezTo>
                    <a:pt x="112173" y="125489"/>
                    <a:pt x="115670" y="120916"/>
                    <a:pt x="120243" y="120378"/>
                  </a:cubicBezTo>
                  <a:cubicBezTo>
                    <a:pt x="128448" y="119436"/>
                    <a:pt x="136921" y="128313"/>
                    <a:pt x="142167" y="133693"/>
                  </a:cubicBezTo>
                  <a:cubicBezTo>
                    <a:pt x="148219" y="139880"/>
                    <a:pt x="156155" y="146740"/>
                    <a:pt x="149161" y="153734"/>
                  </a:cubicBezTo>
                  <a:close/>
                  <a:moveTo>
                    <a:pt x="100875" y="0"/>
                  </a:moveTo>
                  <a:cubicBezTo>
                    <a:pt x="45192" y="0"/>
                    <a:pt x="0" y="45058"/>
                    <a:pt x="0" y="100875"/>
                  </a:cubicBezTo>
                  <a:cubicBezTo>
                    <a:pt x="0" y="156693"/>
                    <a:pt x="45192" y="201616"/>
                    <a:pt x="100875" y="201616"/>
                  </a:cubicBezTo>
                  <a:cubicBezTo>
                    <a:pt x="156558" y="201616"/>
                    <a:pt x="201750" y="156558"/>
                    <a:pt x="201750" y="100875"/>
                  </a:cubicBezTo>
                  <a:cubicBezTo>
                    <a:pt x="201750" y="45192"/>
                    <a:pt x="156558" y="0"/>
                    <a:pt x="100875" y="0"/>
                  </a:cubicBezTo>
                </a:path>
              </a:pathLst>
            </a:custGeom>
            <a:solidFill>
              <a:srgbClr val="FFFFFF"/>
            </a:solidFill>
            <a:ln w="132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7FCEB7D9-E933-4E8E-8528-E060C86329CE}"/>
              </a:ext>
            </a:extLst>
          </p:cNvPr>
          <p:cNvSpPr txBox="1"/>
          <p:nvPr/>
        </p:nvSpPr>
        <p:spPr>
          <a:xfrm>
            <a:off x="1024413" y="4847544"/>
            <a:ext cx="2171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u="none" strike="noStrike" dirty="0">
                <a:solidFill>
                  <a:srgbClr val="2727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www.our.org.jm</a:t>
            </a:r>
            <a:endParaRPr lang="en-GB" sz="1200" dirty="0">
              <a:solidFill>
                <a:srgbClr val="2727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79DED90-0F64-C93A-6C68-17F3BE3497FF}"/>
              </a:ext>
            </a:extLst>
          </p:cNvPr>
          <p:cNvSpPr txBox="1"/>
          <p:nvPr/>
        </p:nvSpPr>
        <p:spPr>
          <a:xfrm>
            <a:off x="4115489" y="4838948"/>
            <a:ext cx="2722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u="none" strike="noStrike" dirty="0">
                <a:solidFill>
                  <a:srgbClr val="2727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www.youtube.com/TheOURJamaica</a:t>
            </a:r>
            <a:endParaRPr lang="en-GB" sz="1200" dirty="0">
              <a:solidFill>
                <a:srgbClr val="2727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4" name="Graphic 102">
            <a:extLst>
              <a:ext uri="{FF2B5EF4-FFF2-40B4-BE49-F238E27FC236}">
                <a16:creationId xmlns:a16="http://schemas.microsoft.com/office/drawing/2014/main" id="{5ECB4823-F623-0EAB-6614-7428A10F4EB4}"/>
              </a:ext>
            </a:extLst>
          </p:cNvPr>
          <p:cNvGrpSpPr/>
          <p:nvPr/>
        </p:nvGrpSpPr>
        <p:grpSpPr>
          <a:xfrm>
            <a:off x="3885910" y="4547774"/>
            <a:ext cx="238469" cy="238527"/>
            <a:chOff x="5623083" y="6134959"/>
            <a:chExt cx="390239" cy="390334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BA59392-5F19-A5B6-51B7-3BFDD85774D7}"/>
                </a:ext>
              </a:extLst>
            </p:cNvPr>
            <p:cNvSpPr/>
            <p:nvPr/>
          </p:nvSpPr>
          <p:spPr>
            <a:xfrm>
              <a:off x="5623083" y="6134959"/>
              <a:ext cx="390239" cy="390334"/>
            </a:xfrm>
            <a:custGeom>
              <a:avLst/>
              <a:gdLst>
                <a:gd name="connsiteX0" fmla="*/ 0 w 390239"/>
                <a:gd name="connsiteY0" fmla="*/ 0 h 390334"/>
                <a:gd name="connsiteX1" fmla="*/ 390239 w 390239"/>
                <a:gd name="connsiteY1" fmla="*/ 0 h 390334"/>
                <a:gd name="connsiteX2" fmla="*/ 390239 w 390239"/>
                <a:gd name="connsiteY2" fmla="*/ 390335 h 390334"/>
                <a:gd name="connsiteX3" fmla="*/ 0 w 390239"/>
                <a:gd name="connsiteY3" fmla="*/ 390335 h 390334"/>
                <a:gd name="connsiteX4" fmla="*/ 0 w 390239"/>
                <a:gd name="connsiteY4" fmla="*/ 0 h 3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239" h="390334">
                  <a:moveTo>
                    <a:pt x="0" y="0"/>
                  </a:moveTo>
                  <a:lnTo>
                    <a:pt x="390239" y="0"/>
                  </a:lnTo>
                  <a:lnTo>
                    <a:pt x="390239" y="390335"/>
                  </a:lnTo>
                  <a:lnTo>
                    <a:pt x="0" y="390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EAF15A8-07D3-D8DB-131D-17F57C38CE97}"/>
                </a:ext>
              </a:extLst>
            </p:cNvPr>
            <p:cNvSpPr/>
            <p:nvPr/>
          </p:nvSpPr>
          <p:spPr>
            <a:xfrm>
              <a:off x="5653182" y="6188965"/>
              <a:ext cx="333374" cy="285940"/>
            </a:xfrm>
            <a:custGeom>
              <a:avLst/>
              <a:gdLst>
                <a:gd name="connsiteX0" fmla="*/ 13144 w 333374"/>
                <a:gd name="connsiteY0" fmla="*/ 92297 h 285940"/>
                <a:gd name="connsiteX1" fmla="*/ 55531 w 333374"/>
                <a:gd name="connsiteY1" fmla="*/ 65437 h 285940"/>
                <a:gd name="connsiteX2" fmla="*/ 55531 w 333374"/>
                <a:gd name="connsiteY2" fmla="*/ 31242 h 285940"/>
                <a:gd name="connsiteX3" fmla="*/ 61627 w 333374"/>
                <a:gd name="connsiteY3" fmla="*/ 25241 h 285940"/>
                <a:gd name="connsiteX4" fmla="*/ 119158 w 333374"/>
                <a:gd name="connsiteY4" fmla="*/ 25241 h 285940"/>
                <a:gd name="connsiteX5" fmla="*/ 152114 w 333374"/>
                <a:gd name="connsiteY5" fmla="*/ 4382 h 285940"/>
                <a:gd name="connsiteX6" fmla="*/ 166973 w 333374"/>
                <a:gd name="connsiteY6" fmla="*/ 0 h 285940"/>
                <a:gd name="connsiteX7" fmla="*/ 181832 w 333374"/>
                <a:gd name="connsiteY7" fmla="*/ 4382 h 285940"/>
                <a:gd name="connsiteX8" fmla="*/ 214789 w 333374"/>
                <a:gd name="connsiteY8" fmla="*/ 25241 h 285940"/>
                <a:gd name="connsiteX9" fmla="*/ 272415 w 333374"/>
                <a:gd name="connsiteY9" fmla="*/ 25241 h 285940"/>
                <a:gd name="connsiteX10" fmla="*/ 278416 w 333374"/>
                <a:gd name="connsiteY10" fmla="*/ 31242 h 285940"/>
                <a:gd name="connsiteX11" fmla="*/ 278416 w 333374"/>
                <a:gd name="connsiteY11" fmla="*/ 65437 h 285940"/>
                <a:gd name="connsiteX12" fmla="*/ 320802 w 333374"/>
                <a:gd name="connsiteY12" fmla="*/ 92297 h 285940"/>
                <a:gd name="connsiteX13" fmla="*/ 320993 w 333374"/>
                <a:gd name="connsiteY13" fmla="*/ 92297 h 285940"/>
                <a:gd name="connsiteX14" fmla="*/ 320993 w 333374"/>
                <a:gd name="connsiteY14" fmla="*/ 92488 h 285940"/>
                <a:gd name="connsiteX15" fmla="*/ 321278 w 333374"/>
                <a:gd name="connsiteY15" fmla="*/ 92678 h 285940"/>
                <a:gd name="connsiteX16" fmla="*/ 321374 w 333374"/>
                <a:gd name="connsiteY16" fmla="*/ 92678 h 285940"/>
                <a:gd name="connsiteX17" fmla="*/ 321564 w 333374"/>
                <a:gd name="connsiteY17" fmla="*/ 92869 h 285940"/>
                <a:gd name="connsiteX18" fmla="*/ 321755 w 333374"/>
                <a:gd name="connsiteY18" fmla="*/ 93059 h 285940"/>
                <a:gd name="connsiteX19" fmla="*/ 321945 w 333374"/>
                <a:gd name="connsiteY19" fmla="*/ 93059 h 285940"/>
                <a:gd name="connsiteX20" fmla="*/ 322040 w 333374"/>
                <a:gd name="connsiteY20" fmla="*/ 93250 h 285940"/>
                <a:gd name="connsiteX21" fmla="*/ 322136 w 333374"/>
                <a:gd name="connsiteY21" fmla="*/ 93250 h 285940"/>
                <a:gd name="connsiteX22" fmla="*/ 322326 w 333374"/>
                <a:gd name="connsiteY22" fmla="*/ 93440 h 285940"/>
                <a:gd name="connsiteX23" fmla="*/ 322517 w 333374"/>
                <a:gd name="connsiteY23" fmla="*/ 93440 h 285940"/>
                <a:gd name="connsiteX24" fmla="*/ 322612 w 333374"/>
                <a:gd name="connsiteY24" fmla="*/ 93631 h 285940"/>
                <a:gd name="connsiteX25" fmla="*/ 322707 w 333374"/>
                <a:gd name="connsiteY25" fmla="*/ 93631 h 285940"/>
                <a:gd name="connsiteX26" fmla="*/ 322802 w 333374"/>
                <a:gd name="connsiteY26" fmla="*/ 93821 h 285940"/>
                <a:gd name="connsiteX27" fmla="*/ 322898 w 333374"/>
                <a:gd name="connsiteY27" fmla="*/ 93821 h 285940"/>
                <a:gd name="connsiteX28" fmla="*/ 322898 w 333374"/>
                <a:gd name="connsiteY28" fmla="*/ 93917 h 285940"/>
                <a:gd name="connsiteX29" fmla="*/ 323183 w 333374"/>
                <a:gd name="connsiteY29" fmla="*/ 94202 h 285940"/>
                <a:gd name="connsiteX30" fmla="*/ 323279 w 333374"/>
                <a:gd name="connsiteY30" fmla="*/ 94202 h 285940"/>
                <a:gd name="connsiteX31" fmla="*/ 323564 w 333374"/>
                <a:gd name="connsiteY31" fmla="*/ 94488 h 285940"/>
                <a:gd name="connsiteX32" fmla="*/ 323564 w 333374"/>
                <a:gd name="connsiteY32" fmla="*/ 94488 h 285940"/>
                <a:gd name="connsiteX33" fmla="*/ 324422 w 333374"/>
                <a:gd name="connsiteY33" fmla="*/ 95250 h 285940"/>
                <a:gd name="connsiteX34" fmla="*/ 325184 w 333374"/>
                <a:gd name="connsiteY34" fmla="*/ 96012 h 285940"/>
                <a:gd name="connsiteX35" fmla="*/ 325755 w 333374"/>
                <a:gd name="connsiteY35" fmla="*/ 96584 h 285940"/>
                <a:gd name="connsiteX36" fmla="*/ 325755 w 333374"/>
                <a:gd name="connsiteY36" fmla="*/ 96584 h 285940"/>
                <a:gd name="connsiteX37" fmla="*/ 325850 w 333374"/>
                <a:gd name="connsiteY37" fmla="*/ 96774 h 285940"/>
                <a:gd name="connsiteX38" fmla="*/ 325850 w 333374"/>
                <a:gd name="connsiteY38" fmla="*/ 96774 h 285940"/>
                <a:gd name="connsiteX39" fmla="*/ 325946 w 333374"/>
                <a:gd name="connsiteY39" fmla="*/ 96965 h 285940"/>
                <a:gd name="connsiteX40" fmla="*/ 325946 w 333374"/>
                <a:gd name="connsiteY40" fmla="*/ 96965 h 285940"/>
                <a:gd name="connsiteX41" fmla="*/ 325946 w 333374"/>
                <a:gd name="connsiteY41" fmla="*/ 97060 h 285940"/>
                <a:gd name="connsiteX42" fmla="*/ 325946 w 333374"/>
                <a:gd name="connsiteY42" fmla="*/ 97060 h 285940"/>
                <a:gd name="connsiteX43" fmla="*/ 325946 w 333374"/>
                <a:gd name="connsiteY43" fmla="*/ 97250 h 285940"/>
                <a:gd name="connsiteX44" fmla="*/ 326041 w 333374"/>
                <a:gd name="connsiteY44" fmla="*/ 97250 h 285940"/>
                <a:gd name="connsiteX45" fmla="*/ 326231 w 333374"/>
                <a:gd name="connsiteY45" fmla="*/ 97536 h 285940"/>
                <a:gd name="connsiteX46" fmla="*/ 330041 w 333374"/>
                <a:gd name="connsiteY46" fmla="*/ 102870 h 285940"/>
                <a:gd name="connsiteX47" fmla="*/ 333375 w 333374"/>
                <a:gd name="connsiteY47" fmla="*/ 116300 h 285940"/>
                <a:gd name="connsiteX48" fmla="*/ 333375 w 333374"/>
                <a:gd name="connsiteY48" fmla="*/ 258318 h 285940"/>
                <a:gd name="connsiteX49" fmla="*/ 325279 w 333374"/>
                <a:gd name="connsiteY49" fmla="*/ 277940 h 285940"/>
                <a:gd name="connsiteX50" fmla="*/ 308705 w 333374"/>
                <a:gd name="connsiteY50" fmla="*/ 285941 h 285940"/>
                <a:gd name="connsiteX51" fmla="*/ 308229 w 333374"/>
                <a:gd name="connsiteY51" fmla="*/ 285941 h 285940"/>
                <a:gd name="connsiteX52" fmla="*/ 307753 w 333374"/>
                <a:gd name="connsiteY52" fmla="*/ 285941 h 285940"/>
                <a:gd name="connsiteX53" fmla="*/ 307562 w 333374"/>
                <a:gd name="connsiteY53" fmla="*/ 285941 h 285940"/>
                <a:gd name="connsiteX54" fmla="*/ 307086 w 333374"/>
                <a:gd name="connsiteY54" fmla="*/ 285941 h 285940"/>
                <a:gd name="connsiteX55" fmla="*/ 306896 w 333374"/>
                <a:gd name="connsiteY55" fmla="*/ 285941 h 285940"/>
                <a:gd name="connsiteX56" fmla="*/ 26765 w 333374"/>
                <a:gd name="connsiteY56" fmla="*/ 285941 h 285940"/>
                <a:gd name="connsiteX57" fmla="*/ 26480 w 333374"/>
                <a:gd name="connsiteY57" fmla="*/ 285941 h 285940"/>
                <a:gd name="connsiteX58" fmla="*/ 26003 w 333374"/>
                <a:gd name="connsiteY58" fmla="*/ 285941 h 285940"/>
                <a:gd name="connsiteX59" fmla="*/ 25718 w 333374"/>
                <a:gd name="connsiteY59" fmla="*/ 285941 h 285940"/>
                <a:gd name="connsiteX60" fmla="*/ 25241 w 333374"/>
                <a:gd name="connsiteY60" fmla="*/ 285941 h 285940"/>
                <a:gd name="connsiteX61" fmla="*/ 24956 w 333374"/>
                <a:gd name="connsiteY61" fmla="*/ 285941 h 285940"/>
                <a:gd name="connsiteX62" fmla="*/ 24670 w 333374"/>
                <a:gd name="connsiteY62" fmla="*/ 285941 h 285940"/>
                <a:gd name="connsiteX63" fmla="*/ 8096 w 333374"/>
                <a:gd name="connsiteY63" fmla="*/ 277940 h 285940"/>
                <a:gd name="connsiteX64" fmla="*/ 0 w 333374"/>
                <a:gd name="connsiteY64" fmla="*/ 258318 h 285940"/>
                <a:gd name="connsiteX65" fmla="*/ 0 w 333374"/>
                <a:gd name="connsiteY65" fmla="*/ 116300 h 285940"/>
                <a:gd name="connsiteX66" fmla="*/ 3334 w 333374"/>
                <a:gd name="connsiteY66" fmla="*/ 102870 h 285940"/>
                <a:gd name="connsiteX67" fmla="*/ 7144 w 333374"/>
                <a:gd name="connsiteY67" fmla="*/ 97536 h 285940"/>
                <a:gd name="connsiteX68" fmla="*/ 7239 w 333374"/>
                <a:gd name="connsiteY68" fmla="*/ 97536 h 285940"/>
                <a:gd name="connsiteX69" fmla="*/ 7715 w 333374"/>
                <a:gd name="connsiteY69" fmla="*/ 96965 h 285940"/>
                <a:gd name="connsiteX70" fmla="*/ 7715 w 333374"/>
                <a:gd name="connsiteY70" fmla="*/ 96965 h 285940"/>
                <a:gd name="connsiteX71" fmla="*/ 7715 w 333374"/>
                <a:gd name="connsiteY71" fmla="*/ 96869 h 285940"/>
                <a:gd name="connsiteX72" fmla="*/ 7810 w 333374"/>
                <a:gd name="connsiteY72" fmla="*/ 96869 h 285940"/>
                <a:gd name="connsiteX73" fmla="*/ 7906 w 333374"/>
                <a:gd name="connsiteY73" fmla="*/ 96679 h 285940"/>
                <a:gd name="connsiteX74" fmla="*/ 8477 w 333374"/>
                <a:gd name="connsiteY74" fmla="*/ 96107 h 285940"/>
                <a:gd name="connsiteX75" fmla="*/ 8953 w 333374"/>
                <a:gd name="connsiteY75" fmla="*/ 95631 h 285940"/>
                <a:gd name="connsiteX76" fmla="*/ 10192 w 333374"/>
                <a:gd name="connsiteY76" fmla="*/ 94678 h 285940"/>
                <a:gd name="connsiteX77" fmla="*/ 10192 w 333374"/>
                <a:gd name="connsiteY77" fmla="*/ 94678 h 285940"/>
                <a:gd name="connsiteX78" fmla="*/ 10382 w 333374"/>
                <a:gd name="connsiteY78" fmla="*/ 94488 h 285940"/>
                <a:gd name="connsiteX79" fmla="*/ 10382 w 333374"/>
                <a:gd name="connsiteY79" fmla="*/ 94488 h 285940"/>
                <a:gd name="connsiteX80" fmla="*/ 10859 w 333374"/>
                <a:gd name="connsiteY80" fmla="*/ 94107 h 285940"/>
                <a:gd name="connsiteX81" fmla="*/ 10954 w 333374"/>
                <a:gd name="connsiteY81" fmla="*/ 94107 h 285940"/>
                <a:gd name="connsiteX82" fmla="*/ 11049 w 333374"/>
                <a:gd name="connsiteY82" fmla="*/ 94012 h 285940"/>
                <a:gd name="connsiteX83" fmla="*/ 11049 w 333374"/>
                <a:gd name="connsiteY83" fmla="*/ 94012 h 285940"/>
                <a:gd name="connsiteX84" fmla="*/ 11144 w 333374"/>
                <a:gd name="connsiteY84" fmla="*/ 93821 h 285940"/>
                <a:gd name="connsiteX85" fmla="*/ 11240 w 333374"/>
                <a:gd name="connsiteY85" fmla="*/ 93821 h 285940"/>
                <a:gd name="connsiteX86" fmla="*/ 11335 w 333374"/>
                <a:gd name="connsiteY86" fmla="*/ 93631 h 285940"/>
                <a:gd name="connsiteX87" fmla="*/ 11335 w 333374"/>
                <a:gd name="connsiteY87" fmla="*/ 93631 h 285940"/>
                <a:gd name="connsiteX88" fmla="*/ 11525 w 333374"/>
                <a:gd name="connsiteY88" fmla="*/ 93440 h 285940"/>
                <a:gd name="connsiteX89" fmla="*/ 11621 w 333374"/>
                <a:gd name="connsiteY89" fmla="*/ 93440 h 285940"/>
                <a:gd name="connsiteX90" fmla="*/ 11716 w 333374"/>
                <a:gd name="connsiteY90" fmla="*/ 93345 h 285940"/>
                <a:gd name="connsiteX91" fmla="*/ 11716 w 333374"/>
                <a:gd name="connsiteY91" fmla="*/ 93345 h 285940"/>
                <a:gd name="connsiteX92" fmla="*/ 11906 w 333374"/>
                <a:gd name="connsiteY92" fmla="*/ 93155 h 285940"/>
                <a:gd name="connsiteX93" fmla="*/ 12097 w 333374"/>
                <a:gd name="connsiteY93" fmla="*/ 92964 h 285940"/>
                <a:gd name="connsiteX94" fmla="*/ 12192 w 333374"/>
                <a:gd name="connsiteY94" fmla="*/ 92964 h 285940"/>
                <a:gd name="connsiteX95" fmla="*/ 12287 w 333374"/>
                <a:gd name="connsiteY95" fmla="*/ 92869 h 285940"/>
                <a:gd name="connsiteX96" fmla="*/ 12383 w 333374"/>
                <a:gd name="connsiteY96" fmla="*/ 92869 h 285940"/>
                <a:gd name="connsiteX97" fmla="*/ 12668 w 333374"/>
                <a:gd name="connsiteY97" fmla="*/ 92583 h 285940"/>
                <a:gd name="connsiteX98" fmla="*/ 12668 w 333374"/>
                <a:gd name="connsiteY98" fmla="*/ 92583 h 285940"/>
                <a:gd name="connsiteX99" fmla="*/ 12859 w 333374"/>
                <a:gd name="connsiteY99" fmla="*/ 92393 h 285940"/>
                <a:gd name="connsiteX100" fmla="*/ 55531 w 333374"/>
                <a:gd name="connsiteY100" fmla="*/ 79629 h 285940"/>
                <a:gd name="connsiteX101" fmla="*/ 19526 w 333374"/>
                <a:gd name="connsiteY101" fmla="*/ 102489 h 285940"/>
                <a:gd name="connsiteX102" fmla="*/ 19431 w 333374"/>
                <a:gd name="connsiteY102" fmla="*/ 102489 h 285940"/>
                <a:gd name="connsiteX103" fmla="*/ 19431 w 333374"/>
                <a:gd name="connsiteY103" fmla="*/ 102489 h 285940"/>
                <a:gd name="connsiteX104" fmla="*/ 19431 w 333374"/>
                <a:gd name="connsiteY104" fmla="*/ 102489 h 285940"/>
                <a:gd name="connsiteX105" fmla="*/ 19431 w 333374"/>
                <a:gd name="connsiteY105" fmla="*/ 102489 h 285940"/>
                <a:gd name="connsiteX106" fmla="*/ 19431 w 333374"/>
                <a:gd name="connsiteY106" fmla="*/ 102489 h 285940"/>
                <a:gd name="connsiteX107" fmla="*/ 19431 w 333374"/>
                <a:gd name="connsiteY107" fmla="*/ 102584 h 285940"/>
                <a:gd name="connsiteX108" fmla="*/ 19431 w 333374"/>
                <a:gd name="connsiteY108" fmla="*/ 102584 h 285940"/>
                <a:gd name="connsiteX109" fmla="*/ 19431 w 333374"/>
                <a:gd name="connsiteY109" fmla="*/ 102584 h 285940"/>
                <a:gd name="connsiteX110" fmla="*/ 19431 w 333374"/>
                <a:gd name="connsiteY110" fmla="*/ 102584 h 285940"/>
                <a:gd name="connsiteX111" fmla="*/ 19431 w 333374"/>
                <a:gd name="connsiteY111" fmla="*/ 102584 h 285940"/>
                <a:gd name="connsiteX112" fmla="*/ 19431 w 333374"/>
                <a:gd name="connsiteY112" fmla="*/ 102584 h 285940"/>
                <a:gd name="connsiteX113" fmla="*/ 19431 w 333374"/>
                <a:gd name="connsiteY113" fmla="*/ 102584 h 285940"/>
                <a:gd name="connsiteX114" fmla="*/ 19336 w 333374"/>
                <a:gd name="connsiteY114" fmla="*/ 102584 h 285940"/>
                <a:gd name="connsiteX115" fmla="*/ 19336 w 333374"/>
                <a:gd name="connsiteY115" fmla="*/ 102680 h 285940"/>
                <a:gd name="connsiteX116" fmla="*/ 19336 w 333374"/>
                <a:gd name="connsiteY116" fmla="*/ 102680 h 285940"/>
                <a:gd name="connsiteX117" fmla="*/ 19336 w 333374"/>
                <a:gd name="connsiteY117" fmla="*/ 102680 h 285940"/>
                <a:gd name="connsiteX118" fmla="*/ 19336 w 333374"/>
                <a:gd name="connsiteY118" fmla="*/ 102680 h 285940"/>
                <a:gd name="connsiteX119" fmla="*/ 19336 w 333374"/>
                <a:gd name="connsiteY119" fmla="*/ 102680 h 285940"/>
                <a:gd name="connsiteX120" fmla="*/ 19336 w 333374"/>
                <a:gd name="connsiteY120" fmla="*/ 102680 h 285940"/>
                <a:gd name="connsiteX121" fmla="*/ 19336 w 333374"/>
                <a:gd name="connsiteY121" fmla="*/ 102680 h 285940"/>
                <a:gd name="connsiteX122" fmla="*/ 19240 w 333374"/>
                <a:gd name="connsiteY122" fmla="*/ 102680 h 285940"/>
                <a:gd name="connsiteX123" fmla="*/ 19240 w 333374"/>
                <a:gd name="connsiteY123" fmla="*/ 102775 h 285940"/>
                <a:gd name="connsiteX124" fmla="*/ 19240 w 333374"/>
                <a:gd name="connsiteY124" fmla="*/ 102775 h 285940"/>
                <a:gd name="connsiteX125" fmla="*/ 19240 w 333374"/>
                <a:gd name="connsiteY125" fmla="*/ 102775 h 285940"/>
                <a:gd name="connsiteX126" fmla="*/ 19050 w 333374"/>
                <a:gd name="connsiteY126" fmla="*/ 102965 h 285940"/>
                <a:gd name="connsiteX127" fmla="*/ 19050 w 333374"/>
                <a:gd name="connsiteY127" fmla="*/ 102965 h 285940"/>
                <a:gd name="connsiteX128" fmla="*/ 18859 w 333374"/>
                <a:gd name="connsiteY128" fmla="*/ 103156 h 285940"/>
                <a:gd name="connsiteX129" fmla="*/ 18859 w 333374"/>
                <a:gd name="connsiteY129" fmla="*/ 103156 h 285940"/>
                <a:gd name="connsiteX130" fmla="*/ 18859 w 333374"/>
                <a:gd name="connsiteY130" fmla="*/ 103156 h 285940"/>
                <a:gd name="connsiteX131" fmla="*/ 18669 w 333374"/>
                <a:gd name="connsiteY131" fmla="*/ 103346 h 285940"/>
                <a:gd name="connsiteX132" fmla="*/ 18574 w 333374"/>
                <a:gd name="connsiteY132" fmla="*/ 103346 h 285940"/>
                <a:gd name="connsiteX133" fmla="*/ 18288 w 333374"/>
                <a:gd name="connsiteY133" fmla="*/ 103632 h 285940"/>
                <a:gd name="connsiteX134" fmla="*/ 56388 w 333374"/>
                <a:gd name="connsiteY134" fmla="*/ 127730 h 285940"/>
                <a:gd name="connsiteX135" fmla="*/ 56388 w 333374"/>
                <a:gd name="connsiteY135" fmla="*/ 79248 h 285940"/>
                <a:gd name="connsiteX136" fmla="*/ 278321 w 333374"/>
                <a:gd name="connsiteY136" fmla="*/ 128111 h 285940"/>
                <a:gd name="connsiteX137" fmla="*/ 316421 w 333374"/>
                <a:gd name="connsiteY137" fmla="*/ 104013 h 285940"/>
                <a:gd name="connsiteX138" fmla="*/ 316421 w 333374"/>
                <a:gd name="connsiteY138" fmla="*/ 104013 h 285940"/>
                <a:gd name="connsiteX139" fmla="*/ 316421 w 333374"/>
                <a:gd name="connsiteY139" fmla="*/ 104013 h 285940"/>
                <a:gd name="connsiteX140" fmla="*/ 316421 w 333374"/>
                <a:gd name="connsiteY140" fmla="*/ 104013 h 285940"/>
                <a:gd name="connsiteX141" fmla="*/ 316421 w 333374"/>
                <a:gd name="connsiteY141" fmla="*/ 104013 h 285940"/>
                <a:gd name="connsiteX142" fmla="*/ 316421 w 333374"/>
                <a:gd name="connsiteY142" fmla="*/ 104013 h 285940"/>
                <a:gd name="connsiteX143" fmla="*/ 316421 w 333374"/>
                <a:gd name="connsiteY143" fmla="*/ 103918 h 285940"/>
                <a:gd name="connsiteX144" fmla="*/ 316230 w 333374"/>
                <a:gd name="connsiteY144" fmla="*/ 103727 h 285940"/>
                <a:gd name="connsiteX145" fmla="*/ 316230 w 333374"/>
                <a:gd name="connsiteY145" fmla="*/ 103727 h 285940"/>
                <a:gd name="connsiteX146" fmla="*/ 316230 w 333374"/>
                <a:gd name="connsiteY146" fmla="*/ 103727 h 285940"/>
                <a:gd name="connsiteX147" fmla="*/ 316135 w 333374"/>
                <a:gd name="connsiteY147" fmla="*/ 103727 h 285940"/>
                <a:gd name="connsiteX148" fmla="*/ 316135 w 333374"/>
                <a:gd name="connsiteY148" fmla="*/ 103632 h 285940"/>
                <a:gd name="connsiteX149" fmla="*/ 316135 w 333374"/>
                <a:gd name="connsiteY149" fmla="*/ 103632 h 285940"/>
                <a:gd name="connsiteX150" fmla="*/ 316135 w 333374"/>
                <a:gd name="connsiteY150" fmla="*/ 103632 h 285940"/>
                <a:gd name="connsiteX151" fmla="*/ 315944 w 333374"/>
                <a:gd name="connsiteY151" fmla="*/ 103442 h 285940"/>
                <a:gd name="connsiteX152" fmla="*/ 315944 w 333374"/>
                <a:gd name="connsiteY152" fmla="*/ 103442 h 285940"/>
                <a:gd name="connsiteX153" fmla="*/ 315944 w 333374"/>
                <a:gd name="connsiteY153" fmla="*/ 103442 h 285940"/>
                <a:gd name="connsiteX154" fmla="*/ 315849 w 333374"/>
                <a:gd name="connsiteY154" fmla="*/ 103442 h 285940"/>
                <a:gd name="connsiteX155" fmla="*/ 315849 w 333374"/>
                <a:gd name="connsiteY155" fmla="*/ 103346 h 285940"/>
                <a:gd name="connsiteX156" fmla="*/ 315849 w 333374"/>
                <a:gd name="connsiteY156" fmla="*/ 103346 h 285940"/>
                <a:gd name="connsiteX157" fmla="*/ 315849 w 333374"/>
                <a:gd name="connsiteY157" fmla="*/ 103346 h 285940"/>
                <a:gd name="connsiteX158" fmla="*/ 315754 w 333374"/>
                <a:gd name="connsiteY158" fmla="*/ 103346 h 285940"/>
                <a:gd name="connsiteX159" fmla="*/ 315754 w 333374"/>
                <a:gd name="connsiteY159" fmla="*/ 103251 h 285940"/>
                <a:gd name="connsiteX160" fmla="*/ 315754 w 333374"/>
                <a:gd name="connsiteY160" fmla="*/ 103251 h 285940"/>
                <a:gd name="connsiteX161" fmla="*/ 315754 w 333374"/>
                <a:gd name="connsiteY161" fmla="*/ 103251 h 285940"/>
                <a:gd name="connsiteX162" fmla="*/ 315754 w 333374"/>
                <a:gd name="connsiteY162" fmla="*/ 103251 h 285940"/>
                <a:gd name="connsiteX163" fmla="*/ 315754 w 333374"/>
                <a:gd name="connsiteY163" fmla="*/ 103251 h 285940"/>
                <a:gd name="connsiteX164" fmla="*/ 315754 w 333374"/>
                <a:gd name="connsiteY164" fmla="*/ 103251 h 285940"/>
                <a:gd name="connsiteX165" fmla="*/ 315754 w 333374"/>
                <a:gd name="connsiteY165" fmla="*/ 103251 h 285940"/>
                <a:gd name="connsiteX166" fmla="*/ 315754 w 333374"/>
                <a:gd name="connsiteY166" fmla="*/ 103251 h 285940"/>
                <a:gd name="connsiteX167" fmla="*/ 315754 w 333374"/>
                <a:gd name="connsiteY167" fmla="*/ 103251 h 285940"/>
                <a:gd name="connsiteX168" fmla="*/ 315754 w 333374"/>
                <a:gd name="connsiteY168" fmla="*/ 103251 h 285940"/>
                <a:gd name="connsiteX169" fmla="*/ 315754 w 333374"/>
                <a:gd name="connsiteY169" fmla="*/ 103251 h 285940"/>
                <a:gd name="connsiteX170" fmla="*/ 315754 w 333374"/>
                <a:gd name="connsiteY170" fmla="*/ 103251 h 285940"/>
                <a:gd name="connsiteX171" fmla="*/ 315754 w 333374"/>
                <a:gd name="connsiteY171" fmla="*/ 103251 h 285940"/>
                <a:gd name="connsiteX172" fmla="*/ 315754 w 333374"/>
                <a:gd name="connsiteY172" fmla="*/ 103251 h 285940"/>
                <a:gd name="connsiteX173" fmla="*/ 315754 w 333374"/>
                <a:gd name="connsiteY173" fmla="*/ 103251 h 285940"/>
                <a:gd name="connsiteX174" fmla="*/ 315754 w 333374"/>
                <a:gd name="connsiteY174" fmla="*/ 103251 h 285940"/>
                <a:gd name="connsiteX175" fmla="*/ 315754 w 333374"/>
                <a:gd name="connsiteY175" fmla="*/ 103251 h 285940"/>
                <a:gd name="connsiteX176" fmla="*/ 315754 w 333374"/>
                <a:gd name="connsiteY176" fmla="*/ 103251 h 285940"/>
                <a:gd name="connsiteX177" fmla="*/ 315754 w 333374"/>
                <a:gd name="connsiteY177" fmla="*/ 103251 h 285940"/>
                <a:gd name="connsiteX178" fmla="*/ 315659 w 333374"/>
                <a:gd name="connsiteY178" fmla="*/ 103251 h 285940"/>
                <a:gd name="connsiteX179" fmla="*/ 315563 w 333374"/>
                <a:gd name="connsiteY179" fmla="*/ 103156 h 285940"/>
                <a:gd name="connsiteX180" fmla="*/ 279559 w 333374"/>
                <a:gd name="connsiteY180" fmla="*/ 80296 h 285940"/>
                <a:gd name="connsiteX181" fmla="*/ 279559 w 333374"/>
                <a:gd name="connsiteY181" fmla="*/ 128778 h 285940"/>
                <a:gd name="connsiteX182" fmla="*/ 141637 w 333374"/>
                <a:gd name="connsiteY182" fmla="*/ 25241 h 285940"/>
                <a:gd name="connsiteX183" fmla="*/ 192310 w 333374"/>
                <a:gd name="connsiteY183" fmla="*/ 25241 h 285940"/>
                <a:gd name="connsiteX184" fmla="*/ 175355 w 333374"/>
                <a:gd name="connsiteY184" fmla="*/ 14478 h 285940"/>
                <a:gd name="connsiteX185" fmla="*/ 166878 w 333374"/>
                <a:gd name="connsiteY185" fmla="*/ 11906 h 285940"/>
                <a:gd name="connsiteX186" fmla="*/ 158401 w 333374"/>
                <a:gd name="connsiteY186" fmla="*/ 14478 h 285940"/>
                <a:gd name="connsiteX187" fmla="*/ 141446 w 333374"/>
                <a:gd name="connsiteY187" fmla="*/ 25241 h 285940"/>
                <a:gd name="connsiteX188" fmla="*/ 275939 w 333374"/>
                <a:gd name="connsiteY188" fmla="*/ 143828 h 285940"/>
                <a:gd name="connsiteX189" fmla="*/ 275177 w 333374"/>
                <a:gd name="connsiteY189" fmla="*/ 144304 h 285940"/>
                <a:gd name="connsiteX190" fmla="*/ 207169 w 333374"/>
                <a:gd name="connsiteY190" fmla="*/ 187357 h 285940"/>
                <a:gd name="connsiteX191" fmla="*/ 321564 w 333374"/>
                <a:gd name="connsiteY191" fmla="*/ 259747 h 285940"/>
                <a:gd name="connsiteX192" fmla="*/ 321659 w 333374"/>
                <a:gd name="connsiteY192" fmla="*/ 257842 h 285940"/>
                <a:gd name="connsiteX193" fmla="*/ 321659 w 333374"/>
                <a:gd name="connsiteY193" fmla="*/ 114871 h 285940"/>
                <a:gd name="connsiteX194" fmla="*/ 275939 w 333374"/>
                <a:gd name="connsiteY194" fmla="*/ 143828 h 285940"/>
                <a:gd name="connsiteX195" fmla="*/ 213074 w 333374"/>
                <a:gd name="connsiteY195" fmla="*/ 37243 h 285940"/>
                <a:gd name="connsiteX196" fmla="*/ 67628 w 333374"/>
                <a:gd name="connsiteY196" fmla="*/ 37243 h 285940"/>
                <a:gd name="connsiteX197" fmla="*/ 67628 w 333374"/>
                <a:gd name="connsiteY197" fmla="*/ 135731 h 285940"/>
                <a:gd name="connsiteX198" fmla="*/ 157258 w 333374"/>
                <a:gd name="connsiteY198" fmla="*/ 192405 h 285940"/>
                <a:gd name="connsiteX199" fmla="*/ 166973 w 333374"/>
                <a:gd name="connsiteY199" fmla="*/ 195358 h 285940"/>
                <a:gd name="connsiteX200" fmla="*/ 176689 w 333374"/>
                <a:gd name="connsiteY200" fmla="*/ 192405 h 285940"/>
                <a:gd name="connsiteX201" fmla="*/ 266319 w 333374"/>
                <a:gd name="connsiteY201" fmla="*/ 135731 h 285940"/>
                <a:gd name="connsiteX202" fmla="*/ 266319 w 333374"/>
                <a:gd name="connsiteY202" fmla="*/ 37243 h 285940"/>
                <a:gd name="connsiteX203" fmla="*/ 213074 w 333374"/>
                <a:gd name="connsiteY203" fmla="*/ 37243 h 285940"/>
                <a:gd name="connsiteX204" fmla="*/ 12287 w 333374"/>
                <a:gd name="connsiteY204" fmla="*/ 259842 h 285940"/>
                <a:gd name="connsiteX205" fmla="*/ 126682 w 333374"/>
                <a:gd name="connsiteY205" fmla="*/ 187452 h 285940"/>
                <a:gd name="connsiteX206" fmla="*/ 58293 w 333374"/>
                <a:gd name="connsiteY206" fmla="*/ 144113 h 285940"/>
                <a:gd name="connsiteX207" fmla="*/ 58293 w 333374"/>
                <a:gd name="connsiteY207" fmla="*/ 144113 h 285940"/>
                <a:gd name="connsiteX208" fmla="*/ 12287 w 333374"/>
                <a:gd name="connsiteY208" fmla="*/ 114967 h 285940"/>
                <a:gd name="connsiteX209" fmla="*/ 12287 w 333374"/>
                <a:gd name="connsiteY209" fmla="*/ 115824 h 285940"/>
                <a:gd name="connsiteX210" fmla="*/ 12287 w 333374"/>
                <a:gd name="connsiteY210" fmla="*/ 257842 h 285940"/>
                <a:gd name="connsiteX211" fmla="*/ 12478 w 333374"/>
                <a:gd name="connsiteY211" fmla="*/ 259747 h 285940"/>
                <a:gd name="connsiteX212" fmla="*/ 137922 w 333374"/>
                <a:gd name="connsiteY212" fmla="*/ 194596 h 285940"/>
                <a:gd name="connsiteX213" fmla="*/ 18193 w 333374"/>
                <a:gd name="connsiteY213" fmla="*/ 270320 h 285940"/>
                <a:gd name="connsiteX214" fmla="*/ 26289 w 333374"/>
                <a:gd name="connsiteY214" fmla="*/ 273558 h 285940"/>
                <a:gd name="connsiteX215" fmla="*/ 26575 w 333374"/>
                <a:gd name="connsiteY215" fmla="*/ 273558 h 285940"/>
                <a:gd name="connsiteX216" fmla="*/ 27337 w 333374"/>
                <a:gd name="connsiteY216" fmla="*/ 273558 h 285940"/>
                <a:gd name="connsiteX217" fmla="*/ 27527 w 333374"/>
                <a:gd name="connsiteY217" fmla="*/ 273558 h 285940"/>
                <a:gd name="connsiteX218" fmla="*/ 306134 w 333374"/>
                <a:gd name="connsiteY218" fmla="*/ 273558 h 285940"/>
                <a:gd name="connsiteX219" fmla="*/ 306324 w 333374"/>
                <a:gd name="connsiteY219" fmla="*/ 273558 h 285940"/>
                <a:gd name="connsiteX220" fmla="*/ 307086 w 333374"/>
                <a:gd name="connsiteY220" fmla="*/ 273558 h 285940"/>
                <a:gd name="connsiteX221" fmla="*/ 307181 w 333374"/>
                <a:gd name="connsiteY221" fmla="*/ 273558 h 285940"/>
                <a:gd name="connsiteX222" fmla="*/ 307372 w 333374"/>
                <a:gd name="connsiteY222" fmla="*/ 273558 h 285940"/>
                <a:gd name="connsiteX223" fmla="*/ 315468 w 333374"/>
                <a:gd name="connsiteY223" fmla="*/ 270320 h 285940"/>
                <a:gd name="connsiteX224" fmla="*/ 195834 w 333374"/>
                <a:gd name="connsiteY224" fmla="*/ 194596 h 285940"/>
                <a:gd name="connsiteX225" fmla="*/ 182975 w 333374"/>
                <a:gd name="connsiteY225" fmla="*/ 202692 h 285940"/>
                <a:gd name="connsiteX226" fmla="*/ 166878 w 333374"/>
                <a:gd name="connsiteY226" fmla="*/ 207455 h 285940"/>
                <a:gd name="connsiteX227" fmla="*/ 150781 w 333374"/>
                <a:gd name="connsiteY227" fmla="*/ 202692 h 285940"/>
                <a:gd name="connsiteX228" fmla="*/ 137922 w 333374"/>
                <a:gd name="connsiteY228" fmla="*/ 194596 h 2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333374" h="285940">
                  <a:moveTo>
                    <a:pt x="13144" y="92297"/>
                  </a:moveTo>
                  <a:lnTo>
                    <a:pt x="55531" y="65437"/>
                  </a:lnTo>
                  <a:lnTo>
                    <a:pt x="55531" y="31242"/>
                  </a:lnTo>
                  <a:cubicBezTo>
                    <a:pt x="55531" y="27908"/>
                    <a:pt x="58293" y="25241"/>
                    <a:pt x="61627" y="25241"/>
                  </a:cubicBezTo>
                  <a:lnTo>
                    <a:pt x="119158" y="25241"/>
                  </a:lnTo>
                  <a:lnTo>
                    <a:pt x="152114" y="4382"/>
                  </a:lnTo>
                  <a:cubicBezTo>
                    <a:pt x="156782" y="1429"/>
                    <a:pt x="161830" y="0"/>
                    <a:pt x="166973" y="0"/>
                  </a:cubicBezTo>
                  <a:cubicBezTo>
                    <a:pt x="172117" y="0"/>
                    <a:pt x="177165" y="1524"/>
                    <a:pt x="181832" y="4382"/>
                  </a:cubicBezTo>
                  <a:lnTo>
                    <a:pt x="214789" y="25241"/>
                  </a:lnTo>
                  <a:lnTo>
                    <a:pt x="272415" y="25241"/>
                  </a:lnTo>
                  <a:cubicBezTo>
                    <a:pt x="275749" y="25241"/>
                    <a:pt x="278416" y="27908"/>
                    <a:pt x="278416" y="31242"/>
                  </a:cubicBezTo>
                  <a:lnTo>
                    <a:pt x="278416" y="65437"/>
                  </a:lnTo>
                  <a:lnTo>
                    <a:pt x="320802" y="92297"/>
                  </a:lnTo>
                  <a:lnTo>
                    <a:pt x="320993" y="92297"/>
                  </a:lnTo>
                  <a:lnTo>
                    <a:pt x="320993" y="92488"/>
                  </a:lnTo>
                  <a:lnTo>
                    <a:pt x="321278" y="92678"/>
                  </a:lnTo>
                  <a:lnTo>
                    <a:pt x="321374" y="92678"/>
                  </a:lnTo>
                  <a:cubicBezTo>
                    <a:pt x="321374" y="92678"/>
                    <a:pt x="321564" y="92869"/>
                    <a:pt x="321564" y="92869"/>
                  </a:cubicBezTo>
                  <a:lnTo>
                    <a:pt x="321755" y="93059"/>
                  </a:lnTo>
                  <a:lnTo>
                    <a:pt x="321945" y="93059"/>
                  </a:lnTo>
                  <a:cubicBezTo>
                    <a:pt x="321945" y="93059"/>
                    <a:pt x="322040" y="93250"/>
                    <a:pt x="322040" y="93250"/>
                  </a:cubicBezTo>
                  <a:lnTo>
                    <a:pt x="322136" y="93250"/>
                  </a:lnTo>
                  <a:cubicBezTo>
                    <a:pt x="322136" y="93250"/>
                    <a:pt x="322326" y="93440"/>
                    <a:pt x="322326" y="93440"/>
                  </a:cubicBezTo>
                  <a:lnTo>
                    <a:pt x="322517" y="93440"/>
                  </a:lnTo>
                  <a:cubicBezTo>
                    <a:pt x="322517" y="93440"/>
                    <a:pt x="322612" y="93631"/>
                    <a:pt x="322612" y="93631"/>
                  </a:cubicBezTo>
                  <a:lnTo>
                    <a:pt x="322707" y="93631"/>
                  </a:lnTo>
                  <a:cubicBezTo>
                    <a:pt x="322707" y="93631"/>
                    <a:pt x="322802" y="93821"/>
                    <a:pt x="322802" y="93821"/>
                  </a:cubicBezTo>
                  <a:lnTo>
                    <a:pt x="322898" y="93821"/>
                  </a:lnTo>
                  <a:cubicBezTo>
                    <a:pt x="322898" y="93821"/>
                    <a:pt x="322898" y="93917"/>
                    <a:pt x="322898" y="93917"/>
                  </a:cubicBezTo>
                  <a:lnTo>
                    <a:pt x="323183" y="94202"/>
                  </a:lnTo>
                  <a:lnTo>
                    <a:pt x="323279" y="94202"/>
                  </a:lnTo>
                  <a:cubicBezTo>
                    <a:pt x="323279" y="94202"/>
                    <a:pt x="323564" y="94488"/>
                    <a:pt x="323564" y="94488"/>
                  </a:cubicBezTo>
                  <a:lnTo>
                    <a:pt x="323564" y="94488"/>
                  </a:lnTo>
                  <a:cubicBezTo>
                    <a:pt x="323564" y="94488"/>
                    <a:pt x="324136" y="94964"/>
                    <a:pt x="324422" y="95250"/>
                  </a:cubicBezTo>
                  <a:cubicBezTo>
                    <a:pt x="324707" y="95536"/>
                    <a:pt x="324993" y="95726"/>
                    <a:pt x="325184" y="96012"/>
                  </a:cubicBezTo>
                  <a:cubicBezTo>
                    <a:pt x="325374" y="96203"/>
                    <a:pt x="325565" y="96393"/>
                    <a:pt x="325755" y="96584"/>
                  </a:cubicBezTo>
                  <a:lnTo>
                    <a:pt x="325755" y="96584"/>
                  </a:lnTo>
                  <a:cubicBezTo>
                    <a:pt x="325755" y="96584"/>
                    <a:pt x="325850" y="96774"/>
                    <a:pt x="325850" y="96774"/>
                  </a:cubicBezTo>
                  <a:lnTo>
                    <a:pt x="325850" y="96774"/>
                  </a:lnTo>
                  <a:cubicBezTo>
                    <a:pt x="325850" y="96774"/>
                    <a:pt x="325946" y="96965"/>
                    <a:pt x="325946" y="96965"/>
                  </a:cubicBezTo>
                  <a:lnTo>
                    <a:pt x="325946" y="96965"/>
                  </a:lnTo>
                  <a:cubicBezTo>
                    <a:pt x="325946" y="96965"/>
                    <a:pt x="325946" y="97060"/>
                    <a:pt x="325946" y="97060"/>
                  </a:cubicBezTo>
                  <a:lnTo>
                    <a:pt x="325946" y="97060"/>
                  </a:lnTo>
                  <a:cubicBezTo>
                    <a:pt x="325946" y="97060"/>
                    <a:pt x="325946" y="97250"/>
                    <a:pt x="325946" y="97250"/>
                  </a:cubicBezTo>
                  <a:lnTo>
                    <a:pt x="326041" y="97250"/>
                  </a:lnTo>
                  <a:cubicBezTo>
                    <a:pt x="326041" y="97250"/>
                    <a:pt x="326231" y="97536"/>
                    <a:pt x="326231" y="97536"/>
                  </a:cubicBezTo>
                  <a:cubicBezTo>
                    <a:pt x="327755" y="99155"/>
                    <a:pt x="328994" y="100870"/>
                    <a:pt x="330041" y="102870"/>
                  </a:cubicBezTo>
                  <a:cubicBezTo>
                    <a:pt x="332232" y="106870"/>
                    <a:pt x="333375" y="111443"/>
                    <a:pt x="333375" y="116300"/>
                  </a:cubicBezTo>
                  <a:lnTo>
                    <a:pt x="333375" y="258318"/>
                  </a:lnTo>
                  <a:cubicBezTo>
                    <a:pt x="333375" y="265938"/>
                    <a:pt x="330232" y="272891"/>
                    <a:pt x="325279" y="277940"/>
                  </a:cubicBezTo>
                  <a:cubicBezTo>
                    <a:pt x="320897" y="282321"/>
                    <a:pt x="315087" y="285274"/>
                    <a:pt x="308705" y="285941"/>
                  </a:cubicBezTo>
                  <a:lnTo>
                    <a:pt x="308229" y="285941"/>
                  </a:lnTo>
                  <a:cubicBezTo>
                    <a:pt x="308229" y="285941"/>
                    <a:pt x="307753" y="285941"/>
                    <a:pt x="307753" y="285941"/>
                  </a:cubicBezTo>
                  <a:lnTo>
                    <a:pt x="307562" y="285941"/>
                  </a:lnTo>
                  <a:cubicBezTo>
                    <a:pt x="307562" y="285941"/>
                    <a:pt x="307086" y="285941"/>
                    <a:pt x="307086" y="285941"/>
                  </a:cubicBezTo>
                  <a:lnTo>
                    <a:pt x="306896" y="285941"/>
                  </a:lnTo>
                  <a:cubicBezTo>
                    <a:pt x="306896" y="285941"/>
                    <a:pt x="26765" y="285941"/>
                    <a:pt x="26765" y="285941"/>
                  </a:cubicBezTo>
                  <a:lnTo>
                    <a:pt x="26480" y="285941"/>
                  </a:lnTo>
                  <a:cubicBezTo>
                    <a:pt x="26480" y="285941"/>
                    <a:pt x="26003" y="285941"/>
                    <a:pt x="26003" y="285941"/>
                  </a:cubicBezTo>
                  <a:lnTo>
                    <a:pt x="25718" y="285941"/>
                  </a:lnTo>
                  <a:cubicBezTo>
                    <a:pt x="25718" y="285941"/>
                    <a:pt x="25241" y="285941"/>
                    <a:pt x="25241" y="285941"/>
                  </a:cubicBezTo>
                  <a:lnTo>
                    <a:pt x="24956" y="285941"/>
                  </a:lnTo>
                  <a:cubicBezTo>
                    <a:pt x="24956" y="285941"/>
                    <a:pt x="24670" y="285941"/>
                    <a:pt x="24670" y="285941"/>
                  </a:cubicBezTo>
                  <a:cubicBezTo>
                    <a:pt x="18193" y="285274"/>
                    <a:pt x="12383" y="282321"/>
                    <a:pt x="8096" y="277940"/>
                  </a:cubicBezTo>
                  <a:cubicBezTo>
                    <a:pt x="3048" y="272891"/>
                    <a:pt x="0" y="265938"/>
                    <a:pt x="0" y="258318"/>
                  </a:cubicBezTo>
                  <a:lnTo>
                    <a:pt x="0" y="116300"/>
                  </a:lnTo>
                  <a:cubicBezTo>
                    <a:pt x="0" y="111443"/>
                    <a:pt x="1238" y="106870"/>
                    <a:pt x="3334" y="102870"/>
                  </a:cubicBezTo>
                  <a:cubicBezTo>
                    <a:pt x="4381" y="100965"/>
                    <a:pt x="5620" y="99155"/>
                    <a:pt x="7144" y="97536"/>
                  </a:cubicBezTo>
                  <a:lnTo>
                    <a:pt x="7239" y="97536"/>
                  </a:lnTo>
                  <a:cubicBezTo>
                    <a:pt x="7239" y="97536"/>
                    <a:pt x="7715" y="96965"/>
                    <a:pt x="7715" y="96965"/>
                  </a:cubicBezTo>
                  <a:lnTo>
                    <a:pt x="7715" y="96965"/>
                  </a:lnTo>
                  <a:cubicBezTo>
                    <a:pt x="7715" y="96965"/>
                    <a:pt x="7715" y="96869"/>
                    <a:pt x="7715" y="96869"/>
                  </a:cubicBezTo>
                  <a:lnTo>
                    <a:pt x="7810" y="96869"/>
                  </a:lnTo>
                  <a:cubicBezTo>
                    <a:pt x="7810" y="96869"/>
                    <a:pt x="7906" y="96679"/>
                    <a:pt x="7906" y="96679"/>
                  </a:cubicBezTo>
                  <a:lnTo>
                    <a:pt x="8477" y="96107"/>
                  </a:lnTo>
                  <a:cubicBezTo>
                    <a:pt x="8477" y="96107"/>
                    <a:pt x="8858" y="95821"/>
                    <a:pt x="8953" y="95631"/>
                  </a:cubicBezTo>
                  <a:cubicBezTo>
                    <a:pt x="9334" y="95250"/>
                    <a:pt x="9715" y="94964"/>
                    <a:pt x="10192" y="94678"/>
                  </a:cubicBezTo>
                  <a:lnTo>
                    <a:pt x="10192" y="94678"/>
                  </a:lnTo>
                  <a:cubicBezTo>
                    <a:pt x="10192" y="94678"/>
                    <a:pt x="10382" y="94488"/>
                    <a:pt x="10382" y="94488"/>
                  </a:cubicBezTo>
                  <a:lnTo>
                    <a:pt x="10382" y="94488"/>
                  </a:lnTo>
                  <a:cubicBezTo>
                    <a:pt x="10382" y="94488"/>
                    <a:pt x="10859" y="94107"/>
                    <a:pt x="10859" y="94107"/>
                  </a:cubicBezTo>
                  <a:lnTo>
                    <a:pt x="10954" y="94107"/>
                  </a:lnTo>
                  <a:cubicBezTo>
                    <a:pt x="10954" y="94107"/>
                    <a:pt x="11049" y="94012"/>
                    <a:pt x="11049" y="94012"/>
                  </a:cubicBezTo>
                  <a:lnTo>
                    <a:pt x="11049" y="94012"/>
                  </a:lnTo>
                  <a:cubicBezTo>
                    <a:pt x="11049" y="94012"/>
                    <a:pt x="11144" y="93821"/>
                    <a:pt x="11144" y="93821"/>
                  </a:cubicBezTo>
                  <a:lnTo>
                    <a:pt x="11240" y="93821"/>
                  </a:lnTo>
                  <a:cubicBezTo>
                    <a:pt x="11240" y="93821"/>
                    <a:pt x="11335" y="93631"/>
                    <a:pt x="11335" y="93631"/>
                  </a:cubicBezTo>
                  <a:lnTo>
                    <a:pt x="11335" y="93631"/>
                  </a:lnTo>
                  <a:lnTo>
                    <a:pt x="11525" y="93440"/>
                  </a:lnTo>
                  <a:lnTo>
                    <a:pt x="11621" y="93440"/>
                  </a:lnTo>
                  <a:cubicBezTo>
                    <a:pt x="11621" y="93440"/>
                    <a:pt x="11716" y="93345"/>
                    <a:pt x="11716" y="93345"/>
                  </a:cubicBezTo>
                  <a:lnTo>
                    <a:pt x="11716" y="93345"/>
                  </a:lnTo>
                  <a:cubicBezTo>
                    <a:pt x="11716" y="93345"/>
                    <a:pt x="11906" y="93155"/>
                    <a:pt x="11906" y="93155"/>
                  </a:cubicBezTo>
                  <a:lnTo>
                    <a:pt x="12097" y="92964"/>
                  </a:lnTo>
                  <a:lnTo>
                    <a:pt x="12192" y="92964"/>
                  </a:lnTo>
                  <a:cubicBezTo>
                    <a:pt x="12192" y="92964"/>
                    <a:pt x="12287" y="92869"/>
                    <a:pt x="12287" y="92869"/>
                  </a:cubicBezTo>
                  <a:lnTo>
                    <a:pt x="12383" y="92869"/>
                  </a:lnTo>
                  <a:cubicBezTo>
                    <a:pt x="12383" y="92869"/>
                    <a:pt x="12668" y="92583"/>
                    <a:pt x="12668" y="92583"/>
                  </a:cubicBezTo>
                  <a:lnTo>
                    <a:pt x="12668" y="92583"/>
                  </a:lnTo>
                  <a:cubicBezTo>
                    <a:pt x="12668" y="92583"/>
                    <a:pt x="12859" y="92393"/>
                    <a:pt x="12859" y="92393"/>
                  </a:cubicBezTo>
                  <a:close/>
                  <a:moveTo>
                    <a:pt x="55531" y="79629"/>
                  </a:moveTo>
                  <a:lnTo>
                    <a:pt x="19526" y="102489"/>
                  </a:lnTo>
                  <a:lnTo>
                    <a:pt x="19431" y="102489"/>
                  </a:lnTo>
                  <a:cubicBezTo>
                    <a:pt x="19431" y="102489"/>
                    <a:pt x="19431" y="102489"/>
                    <a:pt x="19431" y="102489"/>
                  </a:cubicBezTo>
                  <a:lnTo>
                    <a:pt x="19431" y="102489"/>
                  </a:lnTo>
                  <a:cubicBezTo>
                    <a:pt x="19431" y="102489"/>
                    <a:pt x="19431" y="102489"/>
                    <a:pt x="19431" y="102489"/>
                  </a:cubicBezTo>
                  <a:lnTo>
                    <a:pt x="19431" y="102489"/>
                  </a:lnTo>
                  <a:cubicBezTo>
                    <a:pt x="19431" y="102489"/>
                    <a:pt x="19431" y="102584"/>
                    <a:pt x="19431" y="102584"/>
                  </a:cubicBezTo>
                  <a:lnTo>
                    <a:pt x="19431" y="102584"/>
                  </a:lnTo>
                  <a:cubicBezTo>
                    <a:pt x="19431" y="102584"/>
                    <a:pt x="19431" y="102584"/>
                    <a:pt x="19431" y="102584"/>
                  </a:cubicBezTo>
                  <a:lnTo>
                    <a:pt x="19431" y="102584"/>
                  </a:lnTo>
                  <a:cubicBezTo>
                    <a:pt x="19431" y="102584"/>
                    <a:pt x="19431" y="102584"/>
                    <a:pt x="19431" y="102584"/>
                  </a:cubicBezTo>
                  <a:lnTo>
                    <a:pt x="19431" y="102584"/>
                  </a:lnTo>
                  <a:cubicBezTo>
                    <a:pt x="19431" y="102584"/>
                    <a:pt x="19431" y="102584"/>
                    <a:pt x="19431" y="102584"/>
                  </a:cubicBezTo>
                  <a:lnTo>
                    <a:pt x="19336" y="102584"/>
                  </a:lnTo>
                  <a:cubicBezTo>
                    <a:pt x="19336" y="102584"/>
                    <a:pt x="19336" y="102680"/>
                    <a:pt x="19336" y="102680"/>
                  </a:cubicBezTo>
                  <a:lnTo>
                    <a:pt x="19336" y="102680"/>
                  </a:lnTo>
                  <a:cubicBezTo>
                    <a:pt x="19336" y="102680"/>
                    <a:pt x="19336" y="102680"/>
                    <a:pt x="19336" y="102680"/>
                  </a:cubicBezTo>
                  <a:lnTo>
                    <a:pt x="19336" y="102680"/>
                  </a:lnTo>
                  <a:cubicBezTo>
                    <a:pt x="19336" y="102680"/>
                    <a:pt x="19336" y="102680"/>
                    <a:pt x="19336" y="102680"/>
                  </a:cubicBezTo>
                  <a:lnTo>
                    <a:pt x="19336" y="102680"/>
                  </a:lnTo>
                  <a:cubicBezTo>
                    <a:pt x="19336" y="102680"/>
                    <a:pt x="19336" y="102680"/>
                    <a:pt x="19336" y="102680"/>
                  </a:cubicBezTo>
                  <a:lnTo>
                    <a:pt x="19240" y="102680"/>
                  </a:lnTo>
                  <a:cubicBezTo>
                    <a:pt x="19240" y="102680"/>
                    <a:pt x="19240" y="102775"/>
                    <a:pt x="19240" y="102775"/>
                  </a:cubicBezTo>
                  <a:lnTo>
                    <a:pt x="19240" y="102775"/>
                  </a:lnTo>
                  <a:cubicBezTo>
                    <a:pt x="19240" y="102775"/>
                    <a:pt x="19240" y="102775"/>
                    <a:pt x="19240" y="102775"/>
                  </a:cubicBezTo>
                  <a:lnTo>
                    <a:pt x="19050" y="102965"/>
                  </a:lnTo>
                  <a:lnTo>
                    <a:pt x="19050" y="102965"/>
                  </a:lnTo>
                  <a:cubicBezTo>
                    <a:pt x="19050" y="102965"/>
                    <a:pt x="18859" y="103156"/>
                    <a:pt x="18859" y="103156"/>
                  </a:cubicBezTo>
                  <a:lnTo>
                    <a:pt x="18859" y="103156"/>
                  </a:lnTo>
                  <a:cubicBezTo>
                    <a:pt x="18859" y="103156"/>
                    <a:pt x="18859" y="103156"/>
                    <a:pt x="18859" y="103156"/>
                  </a:cubicBezTo>
                  <a:lnTo>
                    <a:pt x="18669" y="103346"/>
                  </a:lnTo>
                  <a:lnTo>
                    <a:pt x="18574" y="103346"/>
                  </a:lnTo>
                  <a:cubicBezTo>
                    <a:pt x="18574" y="103346"/>
                    <a:pt x="18288" y="103632"/>
                    <a:pt x="18288" y="103632"/>
                  </a:cubicBezTo>
                  <a:lnTo>
                    <a:pt x="56388" y="127730"/>
                  </a:lnTo>
                  <a:lnTo>
                    <a:pt x="56388" y="79248"/>
                  </a:lnTo>
                  <a:close/>
                  <a:moveTo>
                    <a:pt x="278321" y="128111"/>
                  </a:moveTo>
                  <a:lnTo>
                    <a:pt x="316421" y="104013"/>
                  </a:lnTo>
                  <a:lnTo>
                    <a:pt x="316421" y="104013"/>
                  </a:lnTo>
                  <a:cubicBezTo>
                    <a:pt x="316421" y="104013"/>
                    <a:pt x="316421" y="104013"/>
                    <a:pt x="316421" y="104013"/>
                  </a:cubicBezTo>
                  <a:lnTo>
                    <a:pt x="316421" y="104013"/>
                  </a:lnTo>
                  <a:cubicBezTo>
                    <a:pt x="316421" y="104013"/>
                    <a:pt x="316421" y="104013"/>
                    <a:pt x="316421" y="104013"/>
                  </a:cubicBezTo>
                  <a:lnTo>
                    <a:pt x="316421" y="104013"/>
                  </a:lnTo>
                  <a:cubicBezTo>
                    <a:pt x="316421" y="104013"/>
                    <a:pt x="316421" y="103918"/>
                    <a:pt x="316421" y="103918"/>
                  </a:cubicBezTo>
                  <a:lnTo>
                    <a:pt x="316230" y="103727"/>
                  </a:lnTo>
                  <a:lnTo>
                    <a:pt x="316230" y="103727"/>
                  </a:lnTo>
                  <a:cubicBezTo>
                    <a:pt x="316230" y="103727"/>
                    <a:pt x="316230" y="103727"/>
                    <a:pt x="316230" y="103727"/>
                  </a:cubicBezTo>
                  <a:lnTo>
                    <a:pt x="316135" y="103727"/>
                  </a:lnTo>
                  <a:cubicBezTo>
                    <a:pt x="316135" y="103727"/>
                    <a:pt x="316135" y="103632"/>
                    <a:pt x="316135" y="103632"/>
                  </a:cubicBezTo>
                  <a:lnTo>
                    <a:pt x="316135" y="103632"/>
                  </a:lnTo>
                  <a:cubicBezTo>
                    <a:pt x="316135" y="103632"/>
                    <a:pt x="316135" y="103632"/>
                    <a:pt x="316135" y="103632"/>
                  </a:cubicBezTo>
                  <a:lnTo>
                    <a:pt x="315944" y="103442"/>
                  </a:lnTo>
                  <a:lnTo>
                    <a:pt x="315944" y="103442"/>
                  </a:lnTo>
                  <a:cubicBezTo>
                    <a:pt x="315944" y="103442"/>
                    <a:pt x="315944" y="103442"/>
                    <a:pt x="315944" y="103442"/>
                  </a:cubicBezTo>
                  <a:lnTo>
                    <a:pt x="315849" y="103442"/>
                  </a:lnTo>
                  <a:cubicBezTo>
                    <a:pt x="315849" y="103442"/>
                    <a:pt x="315849" y="103346"/>
                    <a:pt x="315849" y="103346"/>
                  </a:cubicBezTo>
                  <a:lnTo>
                    <a:pt x="315849" y="103346"/>
                  </a:lnTo>
                  <a:cubicBezTo>
                    <a:pt x="315849" y="103346"/>
                    <a:pt x="315849" y="103346"/>
                    <a:pt x="315849" y="103346"/>
                  </a:cubicBezTo>
                  <a:lnTo>
                    <a:pt x="315754" y="103346"/>
                  </a:lnTo>
                  <a:cubicBezTo>
                    <a:pt x="315754" y="103346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659" y="103251"/>
                  </a:lnTo>
                  <a:cubicBezTo>
                    <a:pt x="315659" y="103251"/>
                    <a:pt x="315563" y="103156"/>
                    <a:pt x="315563" y="103156"/>
                  </a:cubicBezTo>
                  <a:lnTo>
                    <a:pt x="279559" y="80296"/>
                  </a:lnTo>
                  <a:lnTo>
                    <a:pt x="279559" y="128778"/>
                  </a:lnTo>
                  <a:close/>
                  <a:moveTo>
                    <a:pt x="141637" y="25241"/>
                  </a:moveTo>
                  <a:lnTo>
                    <a:pt x="192310" y="25241"/>
                  </a:lnTo>
                  <a:lnTo>
                    <a:pt x="175355" y="14478"/>
                  </a:lnTo>
                  <a:cubicBezTo>
                    <a:pt x="172688" y="12764"/>
                    <a:pt x="169831" y="11906"/>
                    <a:pt x="166878" y="11906"/>
                  </a:cubicBezTo>
                  <a:cubicBezTo>
                    <a:pt x="163925" y="11906"/>
                    <a:pt x="161068" y="12764"/>
                    <a:pt x="158401" y="14478"/>
                  </a:cubicBezTo>
                  <a:lnTo>
                    <a:pt x="141446" y="25241"/>
                  </a:lnTo>
                  <a:close/>
                  <a:moveTo>
                    <a:pt x="275939" y="143828"/>
                  </a:moveTo>
                  <a:cubicBezTo>
                    <a:pt x="275939" y="143828"/>
                    <a:pt x="275463" y="144209"/>
                    <a:pt x="275177" y="144304"/>
                  </a:cubicBezTo>
                  <a:lnTo>
                    <a:pt x="207169" y="187357"/>
                  </a:lnTo>
                  <a:lnTo>
                    <a:pt x="321564" y="259747"/>
                  </a:lnTo>
                  <a:cubicBezTo>
                    <a:pt x="321564" y="259080"/>
                    <a:pt x="321659" y="258413"/>
                    <a:pt x="321659" y="257842"/>
                  </a:cubicBezTo>
                  <a:lnTo>
                    <a:pt x="321659" y="114871"/>
                  </a:lnTo>
                  <a:lnTo>
                    <a:pt x="275939" y="143828"/>
                  </a:lnTo>
                  <a:close/>
                  <a:moveTo>
                    <a:pt x="213074" y="37243"/>
                  </a:moveTo>
                  <a:lnTo>
                    <a:pt x="67628" y="37243"/>
                  </a:lnTo>
                  <a:lnTo>
                    <a:pt x="67628" y="135731"/>
                  </a:lnTo>
                  <a:lnTo>
                    <a:pt x="157258" y="192405"/>
                  </a:lnTo>
                  <a:cubicBezTo>
                    <a:pt x="160306" y="194310"/>
                    <a:pt x="163640" y="195358"/>
                    <a:pt x="166973" y="195358"/>
                  </a:cubicBezTo>
                  <a:cubicBezTo>
                    <a:pt x="170307" y="195358"/>
                    <a:pt x="173641" y="194405"/>
                    <a:pt x="176689" y="192405"/>
                  </a:cubicBezTo>
                  <a:lnTo>
                    <a:pt x="266319" y="135731"/>
                  </a:lnTo>
                  <a:lnTo>
                    <a:pt x="266319" y="37243"/>
                  </a:lnTo>
                  <a:lnTo>
                    <a:pt x="213074" y="37243"/>
                  </a:lnTo>
                  <a:close/>
                  <a:moveTo>
                    <a:pt x="12287" y="259842"/>
                  </a:moveTo>
                  <a:lnTo>
                    <a:pt x="126682" y="187452"/>
                  </a:lnTo>
                  <a:lnTo>
                    <a:pt x="58293" y="144113"/>
                  </a:lnTo>
                  <a:lnTo>
                    <a:pt x="58293" y="144113"/>
                  </a:lnTo>
                  <a:cubicBezTo>
                    <a:pt x="58293" y="144113"/>
                    <a:pt x="12287" y="114967"/>
                    <a:pt x="12287" y="114967"/>
                  </a:cubicBezTo>
                  <a:cubicBezTo>
                    <a:pt x="12287" y="115253"/>
                    <a:pt x="12287" y="115538"/>
                    <a:pt x="12287" y="115824"/>
                  </a:cubicBezTo>
                  <a:lnTo>
                    <a:pt x="12287" y="257842"/>
                  </a:lnTo>
                  <a:cubicBezTo>
                    <a:pt x="12287" y="258509"/>
                    <a:pt x="12287" y="259175"/>
                    <a:pt x="12478" y="259747"/>
                  </a:cubicBezTo>
                  <a:close/>
                  <a:moveTo>
                    <a:pt x="137922" y="194596"/>
                  </a:moveTo>
                  <a:lnTo>
                    <a:pt x="18193" y="270320"/>
                  </a:lnTo>
                  <a:cubicBezTo>
                    <a:pt x="20479" y="272129"/>
                    <a:pt x="23336" y="273272"/>
                    <a:pt x="26289" y="273558"/>
                  </a:cubicBezTo>
                  <a:lnTo>
                    <a:pt x="26575" y="273558"/>
                  </a:lnTo>
                  <a:cubicBezTo>
                    <a:pt x="26575" y="273558"/>
                    <a:pt x="27337" y="273558"/>
                    <a:pt x="27337" y="273558"/>
                  </a:cubicBezTo>
                  <a:lnTo>
                    <a:pt x="27527" y="273558"/>
                  </a:lnTo>
                  <a:cubicBezTo>
                    <a:pt x="27527" y="273558"/>
                    <a:pt x="306134" y="273558"/>
                    <a:pt x="306134" y="273558"/>
                  </a:cubicBezTo>
                  <a:lnTo>
                    <a:pt x="306324" y="273558"/>
                  </a:lnTo>
                  <a:cubicBezTo>
                    <a:pt x="306324" y="273558"/>
                    <a:pt x="307086" y="273558"/>
                    <a:pt x="307086" y="273558"/>
                  </a:cubicBezTo>
                  <a:lnTo>
                    <a:pt x="307181" y="273558"/>
                  </a:lnTo>
                  <a:cubicBezTo>
                    <a:pt x="307181" y="273558"/>
                    <a:pt x="307372" y="273558"/>
                    <a:pt x="307372" y="273558"/>
                  </a:cubicBezTo>
                  <a:cubicBezTo>
                    <a:pt x="310420" y="273272"/>
                    <a:pt x="313182" y="272034"/>
                    <a:pt x="315468" y="270320"/>
                  </a:cubicBezTo>
                  <a:lnTo>
                    <a:pt x="195834" y="194596"/>
                  </a:lnTo>
                  <a:lnTo>
                    <a:pt x="182975" y="202692"/>
                  </a:lnTo>
                  <a:cubicBezTo>
                    <a:pt x="177927" y="205835"/>
                    <a:pt x="172498" y="207455"/>
                    <a:pt x="166878" y="207455"/>
                  </a:cubicBezTo>
                  <a:cubicBezTo>
                    <a:pt x="161258" y="207455"/>
                    <a:pt x="155829" y="205835"/>
                    <a:pt x="150781" y="202692"/>
                  </a:cubicBezTo>
                  <a:lnTo>
                    <a:pt x="137922" y="1945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A641E0B-3EF4-86B0-CC02-3FDB1C2EE8B8}"/>
                </a:ext>
              </a:extLst>
            </p:cNvPr>
            <p:cNvSpPr/>
            <p:nvPr/>
          </p:nvSpPr>
          <p:spPr>
            <a:xfrm>
              <a:off x="5774816" y="6250687"/>
              <a:ext cx="90487" cy="90487"/>
            </a:xfrm>
            <a:custGeom>
              <a:avLst/>
              <a:gdLst>
                <a:gd name="connsiteX0" fmla="*/ 80486 w 90487"/>
                <a:gd name="connsiteY0" fmla="*/ 69247 h 90487"/>
                <a:gd name="connsiteX1" fmla="*/ 90488 w 90487"/>
                <a:gd name="connsiteY1" fmla="*/ 69247 h 90487"/>
                <a:gd name="connsiteX2" fmla="*/ 76105 w 90487"/>
                <a:gd name="connsiteY2" fmla="*/ 84296 h 90487"/>
                <a:gd name="connsiteX3" fmla="*/ 48958 w 90487"/>
                <a:gd name="connsiteY3" fmla="*/ 90488 h 90487"/>
                <a:gd name="connsiteX4" fmla="*/ 22289 w 90487"/>
                <a:gd name="connsiteY4" fmla="*/ 85249 h 90487"/>
                <a:gd name="connsiteX5" fmla="*/ 5524 w 90487"/>
                <a:gd name="connsiteY5" fmla="*/ 69723 h 90487"/>
                <a:gd name="connsiteX6" fmla="*/ 0 w 90487"/>
                <a:gd name="connsiteY6" fmla="*/ 47434 h 90487"/>
                <a:gd name="connsiteX7" fmla="*/ 6286 w 90487"/>
                <a:gd name="connsiteY7" fmla="*/ 22860 h 90487"/>
                <a:gd name="connsiteX8" fmla="*/ 23336 w 90487"/>
                <a:gd name="connsiteY8" fmla="*/ 5715 h 90487"/>
                <a:gd name="connsiteX9" fmla="*/ 48101 w 90487"/>
                <a:gd name="connsiteY9" fmla="*/ 0 h 90487"/>
                <a:gd name="connsiteX10" fmla="*/ 69152 w 90487"/>
                <a:gd name="connsiteY10" fmla="*/ 4572 h 90487"/>
                <a:gd name="connsiteX11" fmla="*/ 83153 w 90487"/>
                <a:gd name="connsiteY11" fmla="*/ 17621 h 90487"/>
                <a:gd name="connsiteX12" fmla="*/ 88011 w 90487"/>
                <a:gd name="connsiteY12" fmla="*/ 36195 h 90487"/>
                <a:gd name="connsiteX13" fmla="*/ 80581 w 90487"/>
                <a:gd name="connsiteY13" fmla="*/ 57817 h 90487"/>
                <a:gd name="connsiteX14" fmla="*/ 56959 w 90487"/>
                <a:gd name="connsiteY14" fmla="*/ 70009 h 90487"/>
                <a:gd name="connsiteX15" fmla="*/ 51149 w 90487"/>
                <a:gd name="connsiteY15" fmla="*/ 68675 h 90487"/>
                <a:gd name="connsiteX16" fmla="*/ 48482 w 90487"/>
                <a:gd name="connsiteY16" fmla="*/ 64675 h 90487"/>
                <a:gd name="connsiteX17" fmla="*/ 35814 w 90487"/>
                <a:gd name="connsiteY17" fmla="*/ 70009 h 90487"/>
                <a:gd name="connsiteX18" fmla="*/ 22860 w 90487"/>
                <a:gd name="connsiteY18" fmla="*/ 64675 h 90487"/>
                <a:gd name="connsiteX19" fmla="*/ 17717 w 90487"/>
                <a:gd name="connsiteY19" fmla="*/ 50387 h 90487"/>
                <a:gd name="connsiteX20" fmla="*/ 23908 w 90487"/>
                <a:gd name="connsiteY20" fmla="*/ 30290 h 90487"/>
                <a:gd name="connsiteX21" fmla="*/ 43148 w 90487"/>
                <a:gd name="connsiteY21" fmla="*/ 19145 h 90487"/>
                <a:gd name="connsiteX22" fmla="*/ 55435 w 90487"/>
                <a:gd name="connsiteY22" fmla="*/ 25527 h 90487"/>
                <a:gd name="connsiteX23" fmla="*/ 56579 w 90487"/>
                <a:gd name="connsiteY23" fmla="*/ 20288 h 90487"/>
                <a:gd name="connsiteX24" fmla="*/ 68961 w 90487"/>
                <a:gd name="connsiteY24" fmla="*/ 20288 h 90487"/>
                <a:gd name="connsiteX25" fmla="*/ 61913 w 90487"/>
                <a:gd name="connsiteY25" fmla="*/ 53912 h 90487"/>
                <a:gd name="connsiteX26" fmla="*/ 61246 w 90487"/>
                <a:gd name="connsiteY26" fmla="*/ 58007 h 90487"/>
                <a:gd name="connsiteX27" fmla="*/ 61817 w 90487"/>
                <a:gd name="connsiteY27" fmla="*/ 59817 h 90487"/>
                <a:gd name="connsiteX28" fmla="*/ 63055 w 90487"/>
                <a:gd name="connsiteY28" fmla="*/ 60389 h 90487"/>
                <a:gd name="connsiteX29" fmla="*/ 68866 w 90487"/>
                <a:gd name="connsiteY29" fmla="*/ 57626 h 90487"/>
                <a:gd name="connsiteX30" fmla="*/ 76581 w 90487"/>
                <a:gd name="connsiteY30" fmla="*/ 48006 h 90487"/>
                <a:gd name="connsiteX31" fmla="*/ 79534 w 90487"/>
                <a:gd name="connsiteY31" fmla="*/ 35528 h 90487"/>
                <a:gd name="connsiteX32" fmla="*/ 71152 w 90487"/>
                <a:gd name="connsiteY32" fmla="*/ 16193 h 90487"/>
                <a:gd name="connsiteX33" fmla="*/ 47816 w 90487"/>
                <a:gd name="connsiteY33" fmla="*/ 8382 h 90487"/>
                <a:gd name="connsiteX34" fmla="*/ 26289 w 90487"/>
                <a:gd name="connsiteY34" fmla="*/ 13621 h 90487"/>
                <a:gd name="connsiteX35" fmla="*/ 12954 w 90487"/>
                <a:gd name="connsiteY35" fmla="*/ 28289 h 90487"/>
                <a:gd name="connsiteX36" fmla="*/ 8477 w 90487"/>
                <a:gd name="connsiteY36" fmla="*/ 47911 h 90487"/>
                <a:gd name="connsiteX37" fmla="*/ 13430 w 90487"/>
                <a:gd name="connsiteY37" fmla="*/ 66008 h 90487"/>
                <a:gd name="connsiteX38" fmla="*/ 27432 w 90487"/>
                <a:gd name="connsiteY38" fmla="*/ 77915 h 90487"/>
                <a:gd name="connsiteX39" fmla="*/ 48101 w 90487"/>
                <a:gd name="connsiteY39" fmla="*/ 81629 h 90487"/>
                <a:gd name="connsiteX40" fmla="*/ 67342 w 90487"/>
                <a:gd name="connsiteY40" fmla="*/ 78486 h 90487"/>
                <a:gd name="connsiteX41" fmla="*/ 80296 w 90487"/>
                <a:gd name="connsiteY41" fmla="*/ 69056 h 90487"/>
                <a:gd name="connsiteX42" fmla="*/ 29908 w 90487"/>
                <a:gd name="connsiteY42" fmla="*/ 49911 h 90487"/>
                <a:gd name="connsiteX43" fmla="*/ 32385 w 90487"/>
                <a:gd name="connsiteY43" fmla="*/ 58674 h 90487"/>
                <a:gd name="connsiteX44" fmla="*/ 38386 w 90487"/>
                <a:gd name="connsiteY44" fmla="*/ 61532 h 90487"/>
                <a:gd name="connsiteX45" fmla="*/ 43434 w 90487"/>
                <a:gd name="connsiteY45" fmla="*/ 60198 h 90487"/>
                <a:gd name="connsiteX46" fmla="*/ 46958 w 90487"/>
                <a:gd name="connsiteY46" fmla="*/ 57245 h 90487"/>
                <a:gd name="connsiteX47" fmla="*/ 51244 w 90487"/>
                <a:gd name="connsiteY47" fmla="*/ 48863 h 90487"/>
                <a:gd name="connsiteX48" fmla="*/ 53054 w 90487"/>
                <a:gd name="connsiteY48" fmla="*/ 38671 h 90487"/>
                <a:gd name="connsiteX49" fmla="*/ 50578 w 90487"/>
                <a:gd name="connsiteY49" fmla="*/ 30575 h 90487"/>
                <a:gd name="connsiteX50" fmla="*/ 44387 w 90487"/>
                <a:gd name="connsiteY50" fmla="*/ 27718 h 90487"/>
                <a:gd name="connsiteX51" fmla="*/ 36957 w 90487"/>
                <a:gd name="connsiteY51" fmla="*/ 30861 h 90487"/>
                <a:gd name="connsiteX52" fmla="*/ 31814 w 90487"/>
                <a:gd name="connsiteY52" fmla="*/ 39719 h 90487"/>
                <a:gd name="connsiteX53" fmla="*/ 30099 w 90487"/>
                <a:gd name="connsiteY53" fmla="*/ 49911 h 9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0487" h="90487">
                  <a:moveTo>
                    <a:pt x="80486" y="69247"/>
                  </a:moveTo>
                  <a:lnTo>
                    <a:pt x="90488" y="69247"/>
                  </a:lnTo>
                  <a:cubicBezTo>
                    <a:pt x="87344" y="75629"/>
                    <a:pt x="82582" y="80677"/>
                    <a:pt x="76105" y="84296"/>
                  </a:cubicBezTo>
                  <a:cubicBezTo>
                    <a:pt x="68675" y="88392"/>
                    <a:pt x="59627" y="90488"/>
                    <a:pt x="48958" y="90488"/>
                  </a:cubicBezTo>
                  <a:cubicBezTo>
                    <a:pt x="38291" y="90488"/>
                    <a:pt x="29718" y="88773"/>
                    <a:pt x="22289" y="85249"/>
                  </a:cubicBezTo>
                  <a:cubicBezTo>
                    <a:pt x="14764" y="81725"/>
                    <a:pt x="9144" y="76581"/>
                    <a:pt x="5524" y="69723"/>
                  </a:cubicBezTo>
                  <a:cubicBezTo>
                    <a:pt x="1810" y="62865"/>
                    <a:pt x="0" y="55531"/>
                    <a:pt x="0" y="47434"/>
                  </a:cubicBezTo>
                  <a:cubicBezTo>
                    <a:pt x="0" y="38671"/>
                    <a:pt x="2095" y="30385"/>
                    <a:pt x="6286" y="22860"/>
                  </a:cubicBezTo>
                  <a:cubicBezTo>
                    <a:pt x="10478" y="15335"/>
                    <a:pt x="16192" y="9525"/>
                    <a:pt x="23336" y="5715"/>
                  </a:cubicBezTo>
                  <a:cubicBezTo>
                    <a:pt x="30575" y="1905"/>
                    <a:pt x="38862" y="0"/>
                    <a:pt x="48101" y="0"/>
                  </a:cubicBezTo>
                  <a:cubicBezTo>
                    <a:pt x="56007" y="0"/>
                    <a:pt x="62960" y="1524"/>
                    <a:pt x="69152" y="4572"/>
                  </a:cubicBezTo>
                  <a:cubicBezTo>
                    <a:pt x="75248" y="7620"/>
                    <a:pt x="80010" y="12002"/>
                    <a:pt x="83153" y="17621"/>
                  </a:cubicBezTo>
                  <a:cubicBezTo>
                    <a:pt x="86296" y="23241"/>
                    <a:pt x="88011" y="29432"/>
                    <a:pt x="88011" y="36195"/>
                  </a:cubicBezTo>
                  <a:cubicBezTo>
                    <a:pt x="88011" y="44196"/>
                    <a:pt x="85534" y="51340"/>
                    <a:pt x="80581" y="57817"/>
                  </a:cubicBezTo>
                  <a:cubicBezTo>
                    <a:pt x="74390" y="65913"/>
                    <a:pt x="66580" y="70009"/>
                    <a:pt x="56959" y="70009"/>
                  </a:cubicBezTo>
                  <a:cubicBezTo>
                    <a:pt x="54388" y="70009"/>
                    <a:pt x="52483" y="69533"/>
                    <a:pt x="51149" y="68675"/>
                  </a:cubicBezTo>
                  <a:cubicBezTo>
                    <a:pt x="49816" y="67818"/>
                    <a:pt x="48958" y="66484"/>
                    <a:pt x="48482" y="64675"/>
                  </a:cubicBezTo>
                  <a:cubicBezTo>
                    <a:pt x="44767" y="68294"/>
                    <a:pt x="40577" y="70009"/>
                    <a:pt x="35814" y="70009"/>
                  </a:cubicBezTo>
                  <a:cubicBezTo>
                    <a:pt x="30575" y="70009"/>
                    <a:pt x="26289" y="68199"/>
                    <a:pt x="22860" y="64675"/>
                  </a:cubicBezTo>
                  <a:cubicBezTo>
                    <a:pt x="19431" y="61151"/>
                    <a:pt x="17717" y="56293"/>
                    <a:pt x="17717" y="50387"/>
                  </a:cubicBezTo>
                  <a:cubicBezTo>
                    <a:pt x="17717" y="43053"/>
                    <a:pt x="19717" y="36386"/>
                    <a:pt x="23908" y="30290"/>
                  </a:cubicBezTo>
                  <a:cubicBezTo>
                    <a:pt x="28956" y="22860"/>
                    <a:pt x="35338" y="19145"/>
                    <a:pt x="43148" y="19145"/>
                  </a:cubicBezTo>
                  <a:cubicBezTo>
                    <a:pt x="48673" y="19145"/>
                    <a:pt x="52864" y="21241"/>
                    <a:pt x="55435" y="25527"/>
                  </a:cubicBezTo>
                  <a:lnTo>
                    <a:pt x="56579" y="20288"/>
                  </a:lnTo>
                  <a:lnTo>
                    <a:pt x="68961" y="20288"/>
                  </a:lnTo>
                  <a:lnTo>
                    <a:pt x="61913" y="53912"/>
                  </a:lnTo>
                  <a:cubicBezTo>
                    <a:pt x="61436" y="56007"/>
                    <a:pt x="61246" y="57436"/>
                    <a:pt x="61246" y="58007"/>
                  </a:cubicBezTo>
                  <a:cubicBezTo>
                    <a:pt x="61246" y="58769"/>
                    <a:pt x="61436" y="59436"/>
                    <a:pt x="61817" y="59817"/>
                  </a:cubicBezTo>
                  <a:cubicBezTo>
                    <a:pt x="62198" y="60198"/>
                    <a:pt x="62579" y="60389"/>
                    <a:pt x="63055" y="60389"/>
                  </a:cubicBezTo>
                  <a:cubicBezTo>
                    <a:pt x="64579" y="60389"/>
                    <a:pt x="66484" y="59436"/>
                    <a:pt x="68866" y="57626"/>
                  </a:cubicBezTo>
                  <a:cubicBezTo>
                    <a:pt x="72009" y="55245"/>
                    <a:pt x="74581" y="52007"/>
                    <a:pt x="76581" y="48006"/>
                  </a:cubicBezTo>
                  <a:cubicBezTo>
                    <a:pt x="78486" y="44006"/>
                    <a:pt x="79534" y="39910"/>
                    <a:pt x="79534" y="35528"/>
                  </a:cubicBezTo>
                  <a:cubicBezTo>
                    <a:pt x="79534" y="27813"/>
                    <a:pt x="76771" y="21431"/>
                    <a:pt x="71152" y="16193"/>
                  </a:cubicBezTo>
                  <a:cubicBezTo>
                    <a:pt x="65532" y="10954"/>
                    <a:pt x="57817" y="8382"/>
                    <a:pt x="47816" y="8382"/>
                  </a:cubicBezTo>
                  <a:cubicBezTo>
                    <a:pt x="39338" y="8382"/>
                    <a:pt x="32194" y="10097"/>
                    <a:pt x="26289" y="13621"/>
                  </a:cubicBezTo>
                  <a:cubicBezTo>
                    <a:pt x="20383" y="17145"/>
                    <a:pt x="16002" y="22003"/>
                    <a:pt x="12954" y="28289"/>
                  </a:cubicBezTo>
                  <a:cubicBezTo>
                    <a:pt x="9906" y="34576"/>
                    <a:pt x="8477" y="41148"/>
                    <a:pt x="8477" y="47911"/>
                  </a:cubicBezTo>
                  <a:cubicBezTo>
                    <a:pt x="8477" y="54673"/>
                    <a:pt x="10096" y="60484"/>
                    <a:pt x="13430" y="66008"/>
                  </a:cubicBezTo>
                  <a:cubicBezTo>
                    <a:pt x="16764" y="71438"/>
                    <a:pt x="21431" y="75343"/>
                    <a:pt x="27432" y="77915"/>
                  </a:cubicBezTo>
                  <a:cubicBezTo>
                    <a:pt x="33433" y="80391"/>
                    <a:pt x="40291" y="81629"/>
                    <a:pt x="48101" y="81629"/>
                  </a:cubicBezTo>
                  <a:cubicBezTo>
                    <a:pt x="55912" y="81629"/>
                    <a:pt x="62008" y="80582"/>
                    <a:pt x="67342" y="78486"/>
                  </a:cubicBezTo>
                  <a:cubicBezTo>
                    <a:pt x="72771" y="76391"/>
                    <a:pt x="77057" y="73247"/>
                    <a:pt x="80296" y="69056"/>
                  </a:cubicBezTo>
                  <a:close/>
                  <a:moveTo>
                    <a:pt x="29908" y="49911"/>
                  </a:moveTo>
                  <a:cubicBezTo>
                    <a:pt x="29908" y="53912"/>
                    <a:pt x="30766" y="56769"/>
                    <a:pt x="32385" y="58674"/>
                  </a:cubicBezTo>
                  <a:cubicBezTo>
                    <a:pt x="34004" y="60579"/>
                    <a:pt x="36004" y="61532"/>
                    <a:pt x="38386" y="61532"/>
                  </a:cubicBezTo>
                  <a:cubicBezTo>
                    <a:pt x="40195" y="61532"/>
                    <a:pt x="41815" y="61055"/>
                    <a:pt x="43434" y="60198"/>
                  </a:cubicBezTo>
                  <a:cubicBezTo>
                    <a:pt x="44672" y="59627"/>
                    <a:pt x="45720" y="58579"/>
                    <a:pt x="46958" y="57245"/>
                  </a:cubicBezTo>
                  <a:cubicBezTo>
                    <a:pt x="48578" y="55340"/>
                    <a:pt x="50006" y="52578"/>
                    <a:pt x="51244" y="48863"/>
                  </a:cubicBezTo>
                  <a:cubicBezTo>
                    <a:pt x="52483" y="45244"/>
                    <a:pt x="53054" y="41815"/>
                    <a:pt x="53054" y="38671"/>
                  </a:cubicBezTo>
                  <a:cubicBezTo>
                    <a:pt x="53054" y="35147"/>
                    <a:pt x="52292" y="32385"/>
                    <a:pt x="50578" y="30575"/>
                  </a:cubicBezTo>
                  <a:cubicBezTo>
                    <a:pt x="48863" y="28766"/>
                    <a:pt x="46863" y="27718"/>
                    <a:pt x="44387" y="27718"/>
                  </a:cubicBezTo>
                  <a:cubicBezTo>
                    <a:pt x="41719" y="27718"/>
                    <a:pt x="39243" y="28766"/>
                    <a:pt x="36957" y="30861"/>
                  </a:cubicBezTo>
                  <a:cubicBezTo>
                    <a:pt x="34671" y="32957"/>
                    <a:pt x="32956" y="35909"/>
                    <a:pt x="31814" y="39719"/>
                  </a:cubicBezTo>
                  <a:cubicBezTo>
                    <a:pt x="30670" y="43625"/>
                    <a:pt x="30099" y="46958"/>
                    <a:pt x="30099" y="4991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8BE99D27-1147-259C-388C-514918E18D8F}"/>
              </a:ext>
            </a:extLst>
          </p:cNvPr>
          <p:cNvSpPr txBox="1"/>
          <p:nvPr/>
        </p:nvSpPr>
        <p:spPr>
          <a:xfrm>
            <a:off x="4126559" y="4537950"/>
            <a:ext cx="28431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u="none" strike="noStrike" dirty="0">
                <a:solidFill>
                  <a:srgbClr val="2727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consumer@our.org.jm</a:t>
            </a:r>
            <a:endParaRPr lang="en-GB" sz="1200" dirty="0">
              <a:solidFill>
                <a:srgbClr val="2727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F92EE-AED5-32E5-4616-A91F2B1C7E86}"/>
              </a:ext>
            </a:extLst>
          </p:cNvPr>
          <p:cNvSpPr txBox="1"/>
          <p:nvPr/>
        </p:nvSpPr>
        <p:spPr>
          <a:xfrm>
            <a:off x="147995" y="6239722"/>
            <a:ext cx="6710005" cy="666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933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OUR’s Quality Policy Statement (OUR RULES)</a:t>
            </a:r>
          </a:p>
          <a:p>
            <a:pPr algn="just"/>
            <a:r>
              <a:rPr lang="en-GB" sz="933" b="0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management and staff of the </a:t>
            </a:r>
            <a:r>
              <a:rPr lang="en-GB" sz="933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GB" sz="933" b="0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are committed to </a:t>
            </a:r>
            <a:r>
              <a:rPr lang="en-GB" sz="933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933" b="0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egulating </a:t>
            </a:r>
            <a:r>
              <a:rPr lang="en-GB" sz="933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sz="933" b="0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tility services in accordance with our</a:t>
            </a:r>
            <a:r>
              <a:rPr lang="en-GB" sz="933" b="0" i="0" dirty="0">
                <a:solidFill>
                  <a:srgbClr val="E811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933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933" b="0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egislative powers and to the </a:t>
            </a:r>
            <a:r>
              <a:rPr lang="en-GB" sz="933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933" b="0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nhancement of Customer </a:t>
            </a:r>
            <a:r>
              <a:rPr lang="en-GB" sz="933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933" b="0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atisfaction through continual improvement of our quality management system.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611A80D-E960-354E-86EE-863E893C5C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7" t="90" r="4855" b="-90"/>
          <a:stretch/>
        </p:blipFill>
        <p:spPr>
          <a:xfrm flipH="1">
            <a:off x="6480544" y="-45847"/>
            <a:ext cx="5863857" cy="6903847"/>
          </a:xfrm>
          <a:custGeom>
            <a:avLst/>
            <a:gdLst>
              <a:gd name="connsiteX0" fmla="*/ 3617900 w 8795785"/>
              <a:gd name="connsiteY0" fmla="*/ 0 h 10355771"/>
              <a:gd name="connsiteX1" fmla="*/ 0 w 8795785"/>
              <a:gd name="connsiteY1" fmla="*/ 0 h 10355771"/>
              <a:gd name="connsiteX2" fmla="*/ 0 w 8795785"/>
              <a:gd name="connsiteY2" fmla="*/ 10355771 h 10355771"/>
              <a:gd name="connsiteX3" fmla="*/ 3617900 w 8795785"/>
              <a:gd name="connsiteY3" fmla="*/ 10355771 h 10355771"/>
              <a:gd name="connsiteX4" fmla="*/ 8795785 w 8795785"/>
              <a:gd name="connsiteY4" fmla="*/ 5177886 h 1035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5785" h="10355771">
                <a:moveTo>
                  <a:pt x="3617900" y="0"/>
                </a:moveTo>
                <a:lnTo>
                  <a:pt x="0" y="0"/>
                </a:lnTo>
                <a:lnTo>
                  <a:pt x="0" y="10355771"/>
                </a:lnTo>
                <a:lnTo>
                  <a:pt x="3617900" y="10355771"/>
                </a:lnTo>
                <a:lnTo>
                  <a:pt x="8795785" y="5177886"/>
                </a:lnTo>
                <a:close/>
              </a:path>
            </a:pathLst>
          </a:custGeom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88D0E9E9-FD75-5004-66B1-6ECF6F33BB2C}"/>
              </a:ext>
            </a:extLst>
          </p:cNvPr>
          <p:cNvSpPr/>
          <p:nvPr/>
        </p:nvSpPr>
        <p:spPr>
          <a:xfrm>
            <a:off x="6606841" y="4733837"/>
            <a:ext cx="4608835" cy="2124163"/>
          </a:xfrm>
          <a:prstGeom prst="triangle">
            <a:avLst/>
          </a:prstGeom>
          <a:solidFill>
            <a:srgbClr val="E4E4E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73372-77E1-97E3-9EEA-85F2131EFD69}"/>
              </a:ext>
            </a:extLst>
          </p:cNvPr>
          <p:cNvSpPr txBox="1"/>
          <p:nvPr/>
        </p:nvSpPr>
        <p:spPr>
          <a:xfrm>
            <a:off x="2041375" y="5174824"/>
            <a:ext cx="9028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u="none" strike="noStrike" dirty="0">
                <a:solidFill>
                  <a:srgbClr val="2727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/theourja</a:t>
            </a:r>
            <a:endParaRPr lang="en-GB" sz="1200" dirty="0">
              <a:solidFill>
                <a:srgbClr val="2727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216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9087-13C1-F985-B849-D24C90D3C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21AEF-CC0D-BD0C-12F7-786AC864C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A89F6-1C80-B491-21E1-6739B05DD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8BC2-9B1A-4716-B0C4-D9A1678E28A9}" type="datetime1">
              <a:rPr lang="en-JM" smtClean="0"/>
              <a:t>26/4/2026</a:t>
            </a:fld>
            <a:endParaRPr lang="en-J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B404B-42A9-50E6-2751-596FE3C7D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OOCUR 20th Annual Conference, Trelawny, Jamaica | 27 April – 1 May  2026  |  Stanley G. Smellie</a:t>
            </a:r>
            <a:endParaRPr lang="en-J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32160-E6DA-DF34-4F99-EE72217F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37B9-9185-4ECD-819E-D796BEF26C58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181996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lue, overlapping rectangles with the OUR's logo faintly visible">
            <a:extLst>
              <a:ext uri="{FF2B5EF4-FFF2-40B4-BE49-F238E27FC236}">
                <a16:creationId xmlns:a16="http://schemas.microsoft.com/office/drawing/2014/main" id="{708752AD-193C-FEC5-84BA-F38EB0E31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199" y="2839900"/>
            <a:ext cx="5181600" cy="9800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003423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C72263C7-C736-4996-F488-71C2F7B797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3627" y="1955800"/>
            <a:ext cx="5604746" cy="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8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ue, overlapping rectangles with the OUR's logo faintly visible">
            <a:extLst>
              <a:ext uri="{FF2B5EF4-FFF2-40B4-BE49-F238E27FC236}">
                <a16:creationId xmlns:a16="http://schemas.microsoft.com/office/drawing/2014/main" id="{E03A4633-4263-C36B-EC6A-0177D1548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20" b="10739"/>
          <a:stretch/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2C9AE91-BE76-9A8B-D0BD-27BCA2A42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125" b="-32091"/>
          <a:stretch/>
        </p:blipFill>
        <p:spPr>
          <a:xfrm>
            <a:off x="254000" y="6224765"/>
            <a:ext cx="838941" cy="63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08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C412399-E0D5-FFBD-3F2C-0E5BD8F3A88B}"/>
              </a:ext>
            </a:extLst>
          </p:cNvPr>
          <p:cNvSpPr/>
          <p:nvPr userDrawn="1"/>
        </p:nvSpPr>
        <p:spPr>
          <a:xfrm>
            <a:off x="-50800" y="-1184"/>
            <a:ext cx="6711168" cy="555070"/>
          </a:xfrm>
          <a:custGeom>
            <a:avLst/>
            <a:gdLst>
              <a:gd name="connsiteX0" fmla="*/ 0 w 8839200"/>
              <a:gd name="connsiteY0" fmla="*/ 0 h 3162300"/>
              <a:gd name="connsiteX1" fmla="*/ 0 w 8839200"/>
              <a:gd name="connsiteY1" fmla="*/ 3162300 h 3162300"/>
              <a:gd name="connsiteX2" fmla="*/ 6381750 w 8839200"/>
              <a:gd name="connsiteY2" fmla="*/ 3162300 h 3162300"/>
              <a:gd name="connsiteX3" fmla="*/ 8839200 w 8839200"/>
              <a:gd name="connsiteY3" fmla="*/ 38100 h 3162300"/>
              <a:gd name="connsiteX4" fmla="*/ 0 w 8839200"/>
              <a:gd name="connsiteY4" fmla="*/ 0 h 3162300"/>
              <a:gd name="connsiteX0" fmla="*/ 0 w 8839200"/>
              <a:gd name="connsiteY0" fmla="*/ 0 h 3162300"/>
              <a:gd name="connsiteX1" fmla="*/ 0 w 8839200"/>
              <a:gd name="connsiteY1" fmla="*/ 3162300 h 3162300"/>
              <a:gd name="connsiteX2" fmla="*/ 7166810 w 8839200"/>
              <a:gd name="connsiteY2" fmla="*/ 3162300 h 3162300"/>
              <a:gd name="connsiteX3" fmla="*/ 8839200 w 8839200"/>
              <a:gd name="connsiteY3" fmla="*/ 38100 h 3162300"/>
              <a:gd name="connsiteX4" fmla="*/ 0 w 8839200"/>
              <a:gd name="connsiteY4" fmla="*/ 0 h 3162300"/>
              <a:gd name="connsiteX0" fmla="*/ 0 w 8839200"/>
              <a:gd name="connsiteY0" fmla="*/ 0 h 3140537"/>
              <a:gd name="connsiteX1" fmla="*/ 0 w 8839200"/>
              <a:gd name="connsiteY1" fmla="*/ 3140537 h 3140537"/>
              <a:gd name="connsiteX2" fmla="*/ 7166810 w 8839200"/>
              <a:gd name="connsiteY2" fmla="*/ 3140537 h 3140537"/>
              <a:gd name="connsiteX3" fmla="*/ 8839200 w 8839200"/>
              <a:gd name="connsiteY3" fmla="*/ 16337 h 3140537"/>
              <a:gd name="connsiteX4" fmla="*/ 0 w 8839200"/>
              <a:gd name="connsiteY4" fmla="*/ 0 h 3140537"/>
              <a:gd name="connsiteX0" fmla="*/ 0 w 8839200"/>
              <a:gd name="connsiteY0" fmla="*/ 2201657 h 3124200"/>
              <a:gd name="connsiteX1" fmla="*/ 0 w 8839200"/>
              <a:gd name="connsiteY1" fmla="*/ 3124200 h 3124200"/>
              <a:gd name="connsiteX2" fmla="*/ 7166810 w 8839200"/>
              <a:gd name="connsiteY2" fmla="*/ 3124200 h 3124200"/>
              <a:gd name="connsiteX3" fmla="*/ 8839200 w 8839200"/>
              <a:gd name="connsiteY3" fmla="*/ 0 h 3124200"/>
              <a:gd name="connsiteX4" fmla="*/ 0 w 8839200"/>
              <a:gd name="connsiteY4" fmla="*/ 2201657 h 3124200"/>
              <a:gd name="connsiteX0" fmla="*/ 0 w 7682521"/>
              <a:gd name="connsiteY0" fmla="*/ 26591 h 949134"/>
              <a:gd name="connsiteX1" fmla="*/ 0 w 7682521"/>
              <a:gd name="connsiteY1" fmla="*/ 949134 h 949134"/>
              <a:gd name="connsiteX2" fmla="*/ 7166810 w 7682521"/>
              <a:gd name="connsiteY2" fmla="*/ 949134 h 949134"/>
              <a:gd name="connsiteX3" fmla="*/ 7682521 w 7682521"/>
              <a:gd name="connsiteY3" fmla="*/ 0 h 949134"/>
              <a:gd name="connsiteX4" fmla="*/ 0 w 7682521"/>
              <a:gd name="connsiteY4" fmla="*/ 26591 h 949134"/>
              <a:gd name="connsiteX0" fmla="*/ 0 w 7682521"/>
              <a:gd name="connsiteY0" fmla="*/ 0 h 951162"/>
              <a:gd name="connsiteX1" fmla="*/ 0 w 7682521"/>
              <a:gd name="connsiteY1" fmla="*/ 951162 h 951162"/>
              <a:gd name="connsiteX2" fmla="*/ 7166810 w 7682521"/>
              <a:gd name="connsiteY2" fmla="*/ 951162 h 951162"/>
              <a:gd name="connsiteX3" fmla="*/ 7682521 w 7682521"/>
              <a:gd name="connsiteY3" fmla="*/ 2028 h 951162"/>
              <a:gd name="connsiteX4" fmla="*/ 0 w 7682521"/>
              <a:gd name="connsiteY4" fmla="*/ 0 h 95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2521" h="951162">
                <a:moveTo>
                  <a:pt x="0" y="0"/>
                </a:moveTo>
                <a:lnTo>
                  <a:pt x="0" y="951162"/>
                </a:lnTo>
                <a:lnTo>
                  <a:pt x="7166810" y="951162"/>
                </a:lnTo>
                <a:lnTo>
                  <a:pt x="7682521" y="2028"/>
                </a:lnTo>
                <a:lnTo>
                  <a:pt x="0" y="0"/>
                </a:lnTo>
                <a:close/>
              </a:path>
            </a:pathLst>
          </a:custGeom>
          <a:solidFill>
            <a:srgbClr val="248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E218D-A758-CE11-04FE-93B796709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5" t="-1" r="164" b="-35385"/>
          <a:stretch/>
        </p:blipFill>
        <p:spPr>
          <a:xfrm>
            <a:off x="237602" y="6223000"/>
            <a:ext cx="829198" cy="62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19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ader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CDEA05-C33F-DD8B-5B9D-E2F4E14E3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5" t="-1" r="164" b="-35385"/>
          <a:stretch/>
        </p:blipFill>
        <p:spPr>
          <a:xfrm>
            <a:off x="237602" y="6223000"/>
            <a:ext cx="829198" cy="62588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AD7AC36-738B-4BBA-F15E-6406FCEA44FF}"/>
              </a:ext>
            </a:extLst>
          </p:cNvPr>
          <p:cNvSpPr/>
          <p:nvPr userDrawn="1"/>
        </p:nvSpPr>
        <p:spPr>
          <a:xfrm>
            <a:off x="-50800" y="-1184"/>
            <a:ext cx="6711168" cy="555070"/>
          </a:xfrm>
          <a:custGeom>
            <a:avLst/>
            <a:gdLst>
              <a:gd name="connsiteX0" fmla="*/ 0 w 8839200"/>
              <a:gd name="connsiteY0" fmla="*/ 0 h 3162300"/>
              <a:gd name="connsiteX1" fmla="*/ 0 w 8839200"/>
              <a:gd name="connsiteY1" fmla="*/ 3162300 h 3162300"/>
              <a:gd name="connsiteX2" fmla="*/ 6381750 w 8839200"/>
              <a:gd name="connsiteY2" fmla="*/ 3162300 h 3162300"/>
              <a:gd name="connsiteX3" fmla="*/ 8839200 w 8839200"/>
              <a:gd name="connsiteY3" fmla="*/ 38100 h 3162300"/>
              <a:gd name="connsiteX4" fmla="*/ 0 w 8839200"/>
              <a:gd name="connsiteY4" fmla="*/ 0 h 3162300"/>
              <a:gd name="connsiteX0" fmla="*/ 0 w 8839200"/>
              <a:gd name="connsiteY0" fmla="*/ 0 h 3162300"/>
              <a:gd name="connsiteX1" fmla="*/ 0 w 8839200"/>
              <a:gd name="connsiteY1" fmla="*/ 3162300 h 3162300"/>
              <a:gd name="connsiteX2" fmla="*/ 7166810 w 8839200"/>
              <a:gd name="connsiteY2" fmla="*/ 3162300 h 3162300"/>
              <a:gd name="connsiteX3" fmla="*/ 8839200 w 8839200"/>
              <a:gd name="connsiteY3" fmla="*/ 38100 h 3162300"/>
              <a:gd name="connsiteX4" fmla="*/ 0 w 8839200"/>
              <a:gd name="connsiteY4" fmla="*/ 0 h 3162300"/>
              <a:gd name="connsiteX0" fmla="*/ 0 w 8839200"/>
              <a:gd name="connsiteY0" fmla="*/ 0 h 3140537"/>
              <a:gd name="connsiteX1" fmla="*/ 0 w 8839200"/>
              <a:gd name="connsiteY1" fmla="*/ 3140537 h 3140537"/>
              <a:gd name="connsiteX2" fmla="*/ 7166810 w 8839200"/>
              <a:gd name="connsiteY2" fmla="*/ 3140537 h 3140537"/>
              <a:gd name="connsiteX3" fmla="*/ 8839200 w 8839200"/>
              <a:gd name="connsiteY3" fmla="*/ 16337 h 3140537"/>
              <a:gd name="connsiteX4" fmla="*/ 0 w 8839200"/>
              <a:gd name="connsiteY4" fmla="*/ 0 h 3140537"/>
              <a:gd name="connsiteX0" fmla="*/ 0 w 8839200"/>
              <a:gd name="connsiteY0" fmla="*/ 2201657 h 3124200"/>
              <a:gd name="connsiteX1" fmla="*/ 0 w 8839200"/>
              <a:gd name="connsiteY1" fmla="*/ 3124200 h 3124200"/>
              <a:gd name="connsiteX2" fmla="*/ 7166810 w 8839200"/>
              <a:gd name="connsiteY2" fmla="*/ 3124200 h 3124200"/>
              <a:gd name="connsiteX3" fmla="*/ 8839200 w 8839200"/>
              <a:gd name="connsiteY3" fmla="*/ 0 h 3124200"/>
              <a:gd name="connsiteX4" fmla="*/ 0 w 8839200"/>
              <a:gd name="connsiteY4" fmla="*/ 2201657 h 3124200"/>
              <a:gd name="connsiteX0" fmla="*/ 0 w 7682521"/>
              <a:gd name="connsiteY0" fmla="*/ 26591 h 949134"/>
              <a:gd name="connsiteX1" fmla="*/ 0 w 7682521"/>
              <a:gd name="connsiteY1" fmla="*/ 949134 h 949134"/>
              <a:gd name="connsiteX2" fmla="*/ 7166810 w 7682521"/>
              <a:gd name="connsiteY2" fmla="*/ 949134 h 949134"/>
              <a:gd name="connsiteX3" fmla="*/ 7682521 w 7682521"/>
              <a:gd name="connsiteY3" fmla="*/ 0 h 949134"/>
              <a:gd name="connsiteX4" fmla="*/ 0 w 7682521"/>
              <a:gd name="connsiteY4" fmla="*/ 26591 h 949134"/>
              <a:gd name="connsiteX0" fmla="*/ 0 w 7682521"/>
              <a:gd name="connsiteY0" fmla="*/ 0 h 951162"/>
              <a:gd name="connsiteX1" fmla="*/ 0 w 7682521"/>
              <a:gd name="connsiteY1" fmla="*/ 951162 h 951162"/>
              <a:gd name="connsiteX2" fmla="*/ 7166810 w 7682521"/>
              <a:gd name="connsiteY2" fmla="*/ 951162 h 951162"/>
              <a:gd name="connsiteX3" fmla="*/ 7682521 w 7682521"/>
              <a:gd name="connsiteY3" fmla="*/ 2028 h 951162"/>
              <a:gd name="connsiteX4" fmla="*/ 0 w 7682521"/>
              <a:gd name="connsiteY4" fmla="*/ 0 h 95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2521" h="951162">
                <a:moveTo>
                  <a:pt x="0" y="0"/>
                </a:moveTo>
                <a:lnTo>
                  <a:pt x="0" y="951162"/>
                </a:lnTo>
                <a:lnTo>
                  <a:pt x="7166810" y="951162"/>
                </a:lnTo>
                <a:lnTo>
                  <a:pt x="7682521" y="2028"/>
                </a:lnTo>
                <a:lnTo>
                  <a:pt x="0" y="0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93425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lue, overlapping rectangles with the OUR's logo faintly visible">
            <a:extLst>
              <a:ext uri="{FF2B5EF4-FFF2-40B4-BE49-F238E27FC236}">
                <a16:creationId xmlns:a16="http://schemas.microsoft.com/office/drawing/2014/main" id="{8E501507-2D8A-49E0-BB2C-2B1A23ED7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81697" r="74" b="7562"/>
          <a:stretch/>
        </p:blipFill>
        <p:spPr>
          <a:xfrm>
            <a:off x="10439" y="-10786"/>
            <a:ext cx="12192000" cy="7366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3F7AF29-8088-2753-2B14-10B3C4D75D07}"/>
              </a:ext>
            </a:extLst>
          </p:cNvPr>
          <p:cNvSpPr/>
          <p:nvPr userDrawn="1"/>
        </p:nvSpPr>
        <p:spPr>
          <a:xfrm>
            <a:off x="0" y="-76200"/>
            <a:ext cx="3657600" cy="1168400"/>
          </a:xfrm>
          <a:custGeom>
            <a:avLst/>
            <a:gdLst>
              <a:gd name="connsiteX0" fmla="*/ 0 w 8839200"/>
              <a:gd name="connsiteY0" fmla="*/ 0 h 3162300"/>
              <a:gd name="connsiteX1" fmla="*/ 0 w 8839200"/>
              <a:gd name="connsiteY1" fmla="*/ 3162300 h 3162300"/>
              <a:gd name="connsiteX2" fmla="*/ 6381750 w 8839200"/>
              <a:gd name="connsiteY2" fmla="*/ 3162300 h 3162300"/>
              <a:gd name="connsiteX3" fmla="*/ 8839200 w 8839200"/>
              <a:gd name="connsiteY3" fmla="*/ 38100 h 3162300"/>
              <a:gd name="connsiteX4" fmla="*/ 0 w 8839200"/>
              <a:gd name="connsiteY4" fmla="*/ 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9200" h="3162300">
                <a:moveTo>
                  <a:pt x="0" y="0"/>
                </a:moveTo>
                <a:lnTo>
                  <a:pt x="0" y="3162300"/>
                </a:lnTo>
                <a:lnTo>
                  <a:pt x="6381750" y="3162300"/>
                </a:lnTo>
                <a:lnTo>
                  <a:pt x="8839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8C2642-C2D6-01EB-6561-3D808B808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5" t="-1" r="164" b="-35385"/>
          <a:stretch/>
        </p:blipFill>
        <p:spPr>
          <a:xfrm>
            <a:off x="237602" y="6223000"/>
            <a:ext cx="829198" cy="62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01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C4E69D-018A-CE8E-90EE-9E8E2BC64FAE}"/>
              </a:ext>
            </a:extLst>
          </p:cNvPr>
          <p:cNvSpPr/>
          <p:nvPr userDrawn="1"/>
        </p:nvSpPr>
        <p:spPr>
          <a:xfrm>
            <a:off x="0" y="-10786"/>
            <a:ext cx="12192000" cy="863600"/>
          </a:xfrm>
          <a:prstGeom prst="rect">
            <a:avLst/>
          </a:prstGeom>
          <a:solidFill>
            <a:srgbClr val="FF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3F7AF29-8088-2753-2B14-10B3C4D75D07}"/>
              </a:ext>
            </a:extLst>
          </p:cNvPr>
          <p:cNvSpPr/>
          <p:nvPr userDrawn="1"/>
        </p:nvSpPr>
        <p:spPr>
          <a:xfrm>
            <a:off x="0" y="-76200"/>
            <a:ext cx="3657600" cy="1168400"/>
          </a:xfrm>
          <a:custGeom>
            <a:avLst/>
            <a:gdLst>
              <a:gd name="connsiteX0" fmla="*/ 0 w 8839200"/>
              <a:gd name="connsiteY0" fmla="*/ 0 h 3162300"/>
              <a:gd name="connsiteX1" fmla="*/ 0 w 8839200"/>
              <a:gd name="connsiteY1" fmla="*/ 3162300 h 3162300"/>
              <a:gd name="connsiteX2" fmla="*/ 6381750 w 8839200"/>
              <a:gd name="connsiteY2" fmla="*/ 3162300 h 3162300"/>
              <a:gd name="connsiteX3" fmla="*/ 8839200 w 8839200"/>
              <a:gd name="connsiteY3" fmla="*/ 38100 h 3162300"/>
              <a:gd name="connsiteX4" fmla="*/ 0 w 8839200"/>
              <a:gd name="connsiteY4" fmla="*/ 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9200" h="3162300">
                <a:moveTo>
                  <a:pt x="0" y="0"/>
                </a:moveTo>
                <a:lnTo>
                  <a:pt x="0" y="3162300"/>
                </a:lnTo>
                <a:lnTo>
                  <a:pt x="6381750" y="3162300"/>
                </a:lnTo>
                <a:lnTo>
                  <a:pt x="8839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248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BDA0ED-9A3F-8119-55DE-82B563412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5" t="-1" r="164" b="-35385"/>
          <a:stretch/>
        </p:blipFill>
        <p:spPr>
          <a:xfrm>
            <a:off x="237602" y="6223000"/>
            <a:ext cx="829198" cy="62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49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50B3AC0-1204-1FA0-7A8D-F9C2ED7F9598}"/>
              </a:ext>
            </a:extLst>
          </p:cNvPr>
          <p:cNvGrpSpPr/>
          <p:nvPr userDrawn="1"/>
        </p:nvGrpSpPr>
        <p:grpSpPr>
          <a:xfrm>
            <a:off x="-12700" y="-12700"/>
            <a:ext cx="8407400" cy="6883400"/>
            <a:chOff x="-19050" y="-19050"/>
            <a:chExt cx="12611100" cy="10325100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7D07EA13-71A9-4C94-AAC1-7D3146B4589B}"/>
                </a:ext>
              </a:extLst>
            </p:cNvPr>
            <p:cNvSpPr/>
            <p:nvPr userDrawn="1"/>
          </p:nvSpPr>
          <p:spPr>
            <a:xfrm>
              <a:off x="-19050" y="-19050"/>
              <a:ext cx="10572750" cy="3390900"/>
            </a:xfrm>
            <a:custGeom>
              <a:avLst/>
              <a:gdLst>
                <a:gd name="connsiteX0" fmla="*/ 0 w 10572750"/>
                <a:gd name="connsiteY0" fmla="*/ 0 h 3390900"/>
                <a:gd name="connsiteX1" fmla="*/ 0 w 10572750"/>
                <a:gd name="connsiteY1" fmla="*/ 3390900 h 3390900"/>
                <a:gd name="connsiteX2" fmla="*/ 6972300 w 10572750"/>
                <a:gd name="connsiteY2" fmla="*/ 3390900 h 3390900"/>
                <a:gd name="connsiteX3" fmla="*/ 10572750 w 10572750"/>
                <a:gd name="connsiteY3" fmla="*/ 19050 h 3390900"/>
                <a:gd name="connsiteX4" fmla="*/ 0 w 10572750"/>
                <a:gd name="connsiteY4" fmla="*/ 0 h 339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72750" h="3390900">
                  <a:moveTo>
                    <a:pt x="0" y="0"/>
                  </a:moveTo>
                  <a:lnTo>
                    <a:pt x="0" y="3390900"/>
                  </a:lnTo>
                  <a:lnTo>
                    <a:pt x="6972300" y="3390900"/>
                  </a:lnTo>
                  <a:lnTo>
                    <a:pt x="10572750" y="19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8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CA78170-C37E-6F03-E286-0FCC947AA929}"/>
                </a:ext>
              </a:extLst>
            </p:cNvPr>
            <p:cNvSpPr/>
            <p:nvPr userDrawn="1"/>
          </p:nvSpPr>
          <p:spPr>
            <a:xfrm>
              <a:off x="-19050" y="3352800"/>
              <a:ext cx="12611100" cy="6953250"/>
            </a:xfrm>
            <a:custGeom>
              <a:avLst/>
              <a:gdLst>
                <a:gd name="connsiteX0" fmla="*/ 0 w 12477750"/>
                <a:gd name="connsiteY0" fmla="*/ 0 h 6838950"/>
                <a:gd name="connsiteX1" fmla="*/ 0 w 12477750"/>
                <a:gd name="connsiteY1" fmla="*/ 6838950 h 6838950"/>
                <a:gd name="connsiteX2" fmla="*/ 12477750 w 12477750"/>
                <a:gd name="connsiteY2" fmla="*/ 6838950 h 6838950"/>
                <a:gd name="connsiteX3" fmla="*/ 6972300 w 12477750"/>
                <a:gd name="connsiteY3" fmla="*/ 0 h 6838950"/>
                <a:gd name="connsiteX4" fmla="*/ 0 w 12477750"/>
                <a:gd name="connsiteY4" fmla="*/ 0 h 6838950"/>
                <a:gd name="connsiteX0" fmla="*/ 0 w 12477750"/>
                <a:gd name="connsiteY0" fmla="*/ 0 h 6934200"/>
                <a:gd name="connsiteX1" fmla="*/ 0 w 12477750"/>
                <a:gd name="connsiteY1" fmla="*/ 6934200 h 6934200"/>
                <a:gd name="connsiteX2" fmla="*/ 12477750 w 12477750"/>
                <a:gd name="connsiteY2" fmla="*/ 6838950 h 6934200"/>
                <a:gd name="connsiteX3" fmla="*/ 6972300 w 12477750"/>
                <a:gd name="connsiteY3" fmla="*/ 0 h 6934200"/>
                <a:gd name="connsiteX4" fmla="*/ 0 w 12477750"/>
                <a:gd name="connsiteY4" fmla="*/ 0 h 6934200"/>
                <a:gd name="connsiteX0" fmla="*/ 0 w 12592050"/>
                <a:gd name="connsiteY0" fmla="*/ 0 h 6934200"/>
                <a:gd name="connsiteX1" fmla="*/ 0 w 12592050"/>
                <a:gd name="connsiteY1" fmla="*/ 6934200 h 6934200"/>
                <a:gd name="connsiteX2" fmla="*/ 12592050 w 12592050"/>
                <a:gd name="connsiteY2" fmla="*/ 6915150 h 6934200"/>
                <a:gd name="connsiteX3" fmla="*/ 6972300 w 12592050"/>
                <a:gd name="connsiteY3" fmla="*/ 0 h 6934200"/>
                <a:gd name="connsiteX4" fmla="*/ 0 w 12592050"/>
                <a:gd name="connsiteY4" fmla="*/ 0 h 6934200"/>
                <a:gd name="connsiteX0" fmla="*/ 0 w 12611100"/>
                <a:gd name="connsiteY0" fmla="*/ 0 h 6953250"/>
                <a:gd name="connsiteX1" fmla="*/ 0 w 12611100"/>
                <a:gd name="connsiteY1" fmla="*/ 6934200 h 6953250"/>
                <a:gd name="connsiteX2" fmla="*/ 12611100 w 12611100"/>
                <a:gd name="connsiteY2" fmla="*/ 6953250 h 6953250"/>
                <a:gd name="connsiteX3" fmla="*/ 6972300 w 12611100"/>
                <a:gd name="connsiteY3" fmla="*/ 0 h 6953250"/>
                <a:gd name="connsiteX4" fmla="*/ 0 w 12611100"/>
                <a:gd name="connsiteY4" fmla="*/ 0 h 695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1100" h="6953250">
                  <a:moveTo>
                    <a:pt x="0" y="0"/>
                  </a:moveTo>
                  <a:lnTo>
                    <a:pt x="0" y="6934200"/>
                  </a:lnTo>
                  <a:lnTo>
                    <a:pt x="12611100" y="6953250"/>
                  </a:lnTo>
                  <a:lnTo>
                    <a:pt x="69723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FB4C0E-BD4C-E371-03AC-CC0E2CFD2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5" t="-1" r="164" b="-35385"/>
          <a:stretch/>
        </p:blipFill>
        <p:spPr>
          <a:xfrm>
            <a:off x="237602" y="6223000"/>
            <a:ext cx="829198" cy="62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8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B42E-862D-2F56-CEC3-C05D900F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4BF39-FF46-D5EA-935A-8F3D55188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BF489-6B7C-BBD0-21A3-8CDF5D22A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8B7C-FEED-4C02-9F03-5FEFCFB7AB7C}" type="datetime1">
              <a:rPr lang="en-JM" smtClean="0"/>
              <a:t>26/4/2026</a:t>
            </a:fld>
            <a:endParaRPr lang="en-J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E5E67-68D6-277A-34EF-24E272CC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>
                <a:solidFill>
                  <a:prstClr val="black">
                    <a:tint val="82000"/>
                  </a:prstClr>
                </a:solidFill>
              </a:rPr>
              <a:t>OOCUR 20th Annual Conference, Trelawny, Jamaica | 27 April – 1 May  2026  |  Stanley G. Smellie</a:t>
            </a:r>
            <a:endParaRPr lang="en-JM" dirty="0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8D1F4-39E3-03C1-0038-B2590C87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37B9-9185-4ECD-819E-D796BEF26C58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55740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149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BCB319-592D-E75D-A354-7DF152390360}"/>
              </a:ext>
            </a:extLst>
          </p:cNvPr>
          <p:cNvSpPr/>
          <p:nvPr userDrawn="1"/>
        </p:nvSpPr>
        <p:spPr>
          <a:xfrm>
            <a:off x="5177457" y="-52094"/>
            <a:ext cx="7099300" cy="6515100"/>
          </a:xfrm>
          <a:custGeom>
            <a:avLst/>
            <a:gdLst>
              <a:gd name="connsiteX0" fmla="*/ 0 w 10648950"/>
              <a:gd name="connsiteY0" fmla="*/ 38100 h 9772650"/>
              <a:gd name="connsiteX1" fmla="*/ 10648950 w 10648950"/>
              <a:gd name="connsiteY1" fmla="*/ 9772650 h 9772650"/>
              <a:gd name="connsiteX2" fmla="*/ 10648950 w 10648950"/>
              <a:gd name="connsiteY2" fmla="*/ 0 h 9772650"/>
              <a:gd name="connsiteX3" fmla="*/ 0 w 10648950"/>
              <a:gd name="connsiteY3" fmla="*/ 38100 h 977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48950" h="9772650">
                <a:moveTo>
                  <a:pt x="0" y="38100"/>
                </a:moveTo>
                <a:lnTo>
                  <a:pt x="10648950" y="9772650"/>
                </a:lnTo>
                <a:lnTo>
                  <a:pt x="1064895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F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6A0D2-355E-C1EC-D852-91E63C5D198E}"/>
              </a:ext>
            </a:extLst>
          </p:cNvPr>
          <p:cNvSpPr txBox="1"/>
          <p:nvPr userDrawn="1"/>
        </p:nvSpPr>
        <p:spPr>
          <a:xfrm>
            <a:off x="1021724" y="4231490"/>
            <a:ext cx="53086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u="none" strike="noStrike" dirty="0">
                <a:solidFill>
                  <a:srgbClr val="2727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3rd Floor, PCJ Resource Centre, 36 Trafalgar Road, Kingston 10</a:t>
            </a:r>
            <a:endParaRPr lang="en-GB" sz="1200" b="1" dirty="0">
              <a:solidFill>
                <a:srgbClr val="2727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19064B-772F-4367-C756-3AEF891FCC24}"/>
              </a:ext>
            </a:extLst>
          </p:cNvPr>
          <p:cNvSpPr txBox="1"/>
          <p:nvPr userDrawn="1"/>
        </p:nvSpPr>
        <p:spPr>
          <a:xfrm>
            <a:off x="735743" y="3827899"/>
            <a:ext cx="61797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i="0" u="none" strike="noStrike" dirty="0">
                <a:solidFill>
                  <a:srgbClr val="2727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Get in touch with us!</a:t>
            </a:r>
            <a:endParaRPr lang="en-GB" sz="1600" b="1" dirty="0">
              <a:solidFill>
                <a:srgbClr val="2727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F5E82CF-7018-EFA7-AE81-FE2E575AB088}"/>
              </a:ext>
            </a:extLst>
          </p:cNvPr>
          <p:cNvGrpSpPr/>
          <p:nvPr userDrawn="1"/>
        </p:nvGrpSpPr>
        <p:grpSpPr>
          <a:xfrm>
            <a:off x="1111252" y="5164149"/>
            <a:ext cx="238468" cy="238468"/>
            <a:chOff x="6889556" y="5283849"/>
            <a:chExt cx="2537353" cy="253735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786DFF2-D64A-26AD-9DA8-0D664975FAA8}"/>
                </a:ext>
              </a:extLst>
            </p:cNvPr>
            <p:cNvSpPr/>
            <p:nvPr/>
          </p:nvSpPr>
          <p:spPr>
            <a:xfrm>
              <a:off x="6889556" y="5283849"/>
              <a:ext cx="2537353" cy="2537353"/>
            </a:xfrm>
            <a:custGeom>
              <a:avLst/>
              <a:gdLst>
                <a:gd name="connsiteX0" fmla="*/ 0 w 2537353"/>
                <a:gd name="connsiteY0" fmla="*/ 0 h 2537353"/>
                <a:gd name="connsiteX1" fmla="*/ 2537354 w 2537353"/>
                <a:gd name="connsiteY1" fmla="*/ 0 h 2537353"/>
                <a:gd name="connsiteX2" fmla="*/ 2537354 w 2537353"/>
                <a:gd name="connsiteY2" fmla="*/ 2537354 h 2537353"/>
                <a:gd name="connsiteX3" fmla="*/ 0 w 2537353"/>
                <a:gd name="connsiteY3" fmla="*/ 2537354 h 253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7353" h="2537353">
                  <a:moveTo>
                    <a:pt x="0" y="0"/>
                  </a:moveTo>
                  <a:lnTo>
                    <a:pt x="2537354" y="0"/>
                  </a:lnTo>
                  <a:lnTo>
                    <a:pt x="2537354" y="2537354"/>
                  </a:lnTo>
                  <a:lnTo>
                    <a:pt x="0" y="2537354"/>
                  </a:lnTo>
                  <a:close/>
                </a:path>
              </a:pathLst>
            </a:custGeom>
            <a:solidFill>
              <a:srgbClr val="2486D3"/>
            </a:solidFill>
            <a:ln w="6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2C02026-24DC-CD30-FD13-2C8BE9B373EF}"/>
                </a:ext>
              </a:extLst>
            </p:cNvPr>
            <p:cNvSpPr/>
            <p:nvPr/>
          </p:nvSpPr>
          <p:spPr>
            <a:xfrm>
              <a:off x="7777444" y="5820668"/>
              <a:ext cx="760339" cy="1463715"/>
            </a:xfrm>
            <a:custGeom>
              <a:avLst/>
              <a:gdLst>
                <a:gd name="connsiteX0" fmla="*/ 718236 w 760339"/>
                <a:gd name="connsiteY0" fmla="*/ 796251 h 1463715"/>
                <a:gd name="connsiteX1" fmla="*/ 751671 w 760339"/>
                <a:gd name="connsiteY1" fmla="*/ 536200 h 1463715"/>
                <a:gd name="connsiteX2" fmla="*/ 494097 w 760339"/>
                <a:gd name="connsiteY2" fmla="*/ 536200 h 1463715"/>
                <a:gd name="connsiteX3" fmla="*/ 494097 w 760339"/>
                <a:gd name="connsiteY3" fmla="*/ 370263 h 1463715"/>
                <a:gd name="connsiteX4" fmla="*/ 622884 w 760339"/>
                <a:gd name="connsiteY4" fmla="*/ 243333 h 1463715"/>
                <a:gd name="connsiteX5" fmla="*/ 760339 w 760339"/>
                <a:gd name="connsiteY5" fmla="*/ 243333 h 1463715"/>
                <a:gd name="connsiteX6" fmla="*/ 760339 w 760339"/>
                <a:gd name="connsiteY6" fmla="*/ 10526 h 1463715"/>
                <a:gd name="connsiteX7" fmla="*/ 559729 w 760339"/>
                <a:gd name="connsiteY7" fmla="*/ 0 h 1463715"/>
                <a:gd name="connsiteX8" fmla="*/ 224758 w 760339"/>
                <a:gd name="connsiteY8" fmla="*/ 344258 h 1463715"/>
                <a:gd name="connsiteX9" fmla="*/ 224758 w 760339"/>
                <a:gd name="connsiteY9" fmla="*/ 536200 h 1463715"/>
                <a:gd name="connsiteX10" fmla="*/ 0 w 760339"/>
                <a:gd name="connsiteY10" fmla="*/ 536200 h 1463715"/>
                <a:gd name="connsiteX11" fmla="*/ 0 w 760339"/>
                <a:gd name="connsiteY11" fmla="*/ 796251 h 1463715"/>
                <a:gd name="connsiteX12" fmla="*/ 224758 w 760339"/>
                <a:gd name="connsiteY12" fmla="*/ 796251 h 1463715"/>
                <a:gd name="connsiteX13" fmla="*/ 224758 w 760339"/>
                <a:gd name="connsiteY13" fmla="*/ 1463715 h 1463715"/>
                <a:gd name="connsiteX14" fmla="*/ 493477 w 760339"/>
                <a:gd name="connsiteY14" fmla="*/ 1463715 h 1463715"/>
                <a:gd name="connsiteX15" fmla="*/ 493477 w 760339"/>
                <a:gd name="connsiteY15" fmla="*/ 796251 h 1463715"/>
                <a:gd name="connsiteX16" fmla="*/ 717617 w 760339"/>
                <a:gd name="connsiteY16" fmla="*/ 796251 h 146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0339" h="1463715">
                  <a:moveTo>
                    <a:pt x="718236" y="796251"/>
                  </a:moveTo>
                  <a:lnTo>
                    <a:pt x="751671" y="536200"/>
                  </a:lnTo>
                  <a:lnTo>
                    <a:pt x="494097" y="536200"/>
                  </a:lnTo>
                  <a:lnTo>
                    <a:pt x="494097" y="370263"/>
                  </a:lnTo>
                  <a:cubicBezTo>
                    <a:pt x="494097" y="294724"/>
                    <a:pt x="515148" y="243333"/>
                    <a:pt x="622884" y="243333"/>
                  </a:cubicBezTo>
                  <a:lnTo>
                    <a:pt x="760339" y="243333"/>
                  </a:lnTo>
                  <a:lnTo>
                    <a:pt x="760339" y="10526"/>
                  </a:lnTo>
                  <a:cubicBezTo>
                    <a:pt x="736811" y="7430"/>
                    <a:pt x="655081" y="0"/>
                    <a:pt x="559729" y="0"/>
                  </a:cubicBezTo>
                  <a:cubicBezTo>
                    <a:pt x="360975" y="0"/>
                    <a:pt x="224758" y="121357"/>
                    <a:pt x="224758" y="344258"/>
                  </a:cubicBezTo>
                  <a:lnTo>
                    <a:pt x="224758" y="536200"/>
                  </a:lnTo>
                  <a:lnTo>
                    <a:pt x="0" y="536200"/>
                  </a:lnTo>
                  <a:lnTo>
                    <a:pt x="0" y="796251"/>
                  </a:lnTo>
                  <a:lnTo>
                    <a:pt x="224758" y="796251"/>
                  </a:lnTo>
                  <a:lnTo>
                    <a:pt x="224758" y="1463715"/>
                  </a:lnTo>
                  <a:lnTo>
                    <a:pt x="493477" y="1463715"/>
                  </a:lnTo>
                  <a:lnTo>
                    <a:pt x="493477" y="796251"/>
                  </a:lnTo>
                  <a:lnTo>
                    <a:pt x="717617" y="796251"/>
                  </a:lnTo>
                  <a:close/>
                </a:path>
              </a:pathLst>
            </a:custGeom>
            <a:solidFill>
              <a:srgbClr val="FFFFFF"/>
            </a:solidFill>
            <a:ln w="6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BF5E1E-4FF4-4D41-1B9F-2B0ECC8F01CA}"/>
              </a:ext>
            </a:extLst>
          </p:cNvPr>
          <p:cNvGrpSpPr/>
          <p:nvPr userDrawn="1"/>
        </p:nvGrpSpPr>
        <p:grpSpPr>
          <a:xfrm>
            <a:off x="1766991" y="5161940"/>
            <a:ext cx="238468" cy="238526"/>
            <a:chOff x="9041284" y="6694444"/>
            <a:chExt cx="390239" cy="390334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A8D9B26-72C3-11FE-0B53-8E956782D45A}"/>
                </a:ext>
              </a:extLst>
            </p:cNvPr>
            <p:cNvSpPr/>
            <p:nvPr/>
          </p:nvSpPr>
          <p:spPr>
            <a:xfrm>
              <a:off x="9041284" y="6694444"/>
              <a:ext cx="390239" cy="390334"/>
            </a:xfrm>
            <a:custGeom>
              <a:avLst/>
              <a:gdLst>
                <a:gd name="connsiteX0" fmla="*/ 0 w 390239"/>
                <a:gd name="connsiteY0" fmla="*/ 0 h 390334"/>
                <a:gd name="connsiteX1" fmla="*/ 390239 w 390239"/>
                <a:gd name="connsiteY1" fmla="*/ 0 h 390334"/>
                <a:gd name="connsiteX2" fmla="*/ 390239 w 390239"/>
                <a:gd name="connsiteY2" fmla="*/ 390335 h 390334"/>
                <a:gd name="connsiteX3" fmla="*/ 0 w 390239"/>
                <a:gd name="connsiteY3" fmla="*/ 390335 h 3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39" h="390334">
                  <a:moveTo>
                    <a:pt x="0" y="0"/>
                  </a:moveTo>
                  <a:lnTo>
                    <a:pt x="390239" y="0"/>
                  </a:lnTo>
                  <a:lnTo>
                    <a:pt x="390239" y="390335"/>
                  </a:lnTo>
                  <a:lnTo>
                    <a:pt x="0" y="390335"/>
                  </a:lnTo>
                  <a:close/>
                </a:path>
              </a:pathLst>
            </a:custGeom>
            <a:solidFill>
              <a:srgbClr val="2486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grpSp>
          <p:nvGrpSpPr>
            <p:cNvPr id="42" name="Graphic 36">
              <a:extLst>
                <a:ext uri="{FF2B5EF4-FFF2-40B4-BE49-F238E27FC236}">
                  <a16:creationId xmlns:a16="http://schemas.microsoft.com/office/drawing/2014/main" id="{D5B61AE8-6052-408F-C517-CBCE4BA49CBB}"/>
                </a:ext>
              </a:extLst>
            </p:cNvPr>
            <p:cNvGrpSpPr/>
            <p:nvPr/>
          </p:nvGrpSpPr>
          <p:grpSpPr>
            <a:xfrm>
              <a:off x="9091766" y="6745021"/>
              <a:ext cx="289369" cy="289369"/>
              <a:chOff x="8999219" y="4998814"/>
              <a:chExt cx="289369" cy="289369"/>
            </a:xfrm>
            <a:solidFill>
              <a:srgbClr val="FFFFFF"/>
            </a:solidFill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403882D-B581-D654-025F-F0E05E0F3F89}"/>
                  </a:ext>
                </a:extLst>
              </p:cNvPr>
              <p:cNvSpPr/>
              <p:nvPr/>
            </p:nvSpPr>
            <p:spPr>
              <a:xfrm>
                <a:off x="8999219" y="4998814"/>
                <a:ext cx="289369" cy="289369"/>
              </a:xfrm>
              <a:custGeom>
                <a:avLst/>
                <a:gdLst>
                  <a:gd name="connsiteX0" fmla="*/ 288417 w 289369"/>
                  <a:gd name="connsiteY0" fmla="*/ 84868 h 289369"/>
                  <a:gd name="connsiteX1" fmla="*/ 281654 w 289369"/>
                  <a:gd name="connsiteY1" fmla="*/ 49816 h 289369"/>
                  <a:gd name="connsiteX2" fmla="*/ 264986 w 289369"/>
                  <a:gd name="connsiteY2" fmla="*/ 24194 h 289369"/>
                  <a:gd name="connsiteX3" fmla="*/ 239363 w 289369"/>
                  <a:gd name="connsiteY3" fmla="*/ 7525 h 289369"/>
                  <a:gd name="connsiteX4" fmla="*/ 204216 w 289369"/>
                  <a:gd name="connsiteY4" fmla="*/ 857 h 289369"/>
                  <a:gd name="connsiteX5" fmla="*/ 144494 w 289369"/>
                  <a:gd name="connsiteY5" fmla="*/ 0 h 289369"/>
                  <a:gd name="connsiteX6" fmla="*/ 84868 w 289369"/>
                  <a:gd name="connsiteY6" fmla="*/ 857 h 289369"/>
                  <a:gd name="connsiteX7" fmla="*/ 49721 w 289369"/>
                  <a:gd name="connsiteY7" fmla="*/ 7620 h 289369"/>
                  <a:gd name="connsiteX8" fmla="*/ 24098 w 289369"/>
                  <a:gd name="connsiteY8" fmla="*/ 24289 h 289369"/>
                  <a:gd name="connsiteX9" fmla="*/ 7525 w 289369"/>
                  <a:gd name="connsiteY9" fmla="*/ 49911 h 289369"/>
                  <a:gd name="connsiteX10" fmla="*/ 857 w 289369"/>
                  <a:gd name="connsiteY10" fmla="*/ 85058 h 289369"/>
                  <a:gd name="connsiteX11" fmla="*/ 0 w 289369"/>
                  <a:gd name="connsiteY11" fmla="*/ 144685 h 289369"/>
                  <a:gd name="connsiteX12" fmla="*/ 857 w 289369"/>
                  <a:gd name="connsiteY12" fmla="*/ 204311 h 289369"/>
                  <a:gd name="connsiteX13" fmla="*/ 7525 w 289369"/>
                  <a:gd name="connsiteY13" fmla="*/ 239459 h 289369"/>
                  <a:gd name="connsiteX14" fmla="*/ 24194 w 289369"/>
                  <a:gd name="connsiteY14" fmla="*/ 265081 h 289369"/>
                  <a:gd name="connsiteX15" fmla="*/ 49816 w 289369"/>
                  <a:gd name="connsiteY15" fmla="*/ 281750 h 289369"/>
                  <a:gd name="connsiteX16" fmla="*/ 84963 w 289369"/>
                  <a:gd name="connsiteY16" fmla="*/ 288512 h 289369"/>
                  <a:gd name="connsiteX17" fmla="*/ 144685 w 289369"/>
                  <a:gd name="connsiteY17" fmla="*/ 289370 h 289369"/>
                  <a:gd name="connsiteX18" fmla="*/ 204311 w 289369"/>
                  <a:gd name="connsiteY18" fmla="*/ 288512 h 289369"/>
                  <a:gd name="connsiteX19" fmla="*/ 239459 w 289369"/>
                  <a:gd name="connsiteY19" fmla="*/ 281750 h 289369"/>
                  <a:gd name="connsiteX20" fmla="*/ 265081 w 289369"/>
                  <a:gd name="connsiteY20" fmla="*/ 265081 h 289369"/>
                  <a:gd name="connsiteX21" fmla="*/ 281750 w 289369"/>
                  <a:gd name="connsiteY21" fmla="*/ 239459 h 289369"/>
                  <a:gd name="connsiteX22" fmla="*/ 288512 w 289369"/>
                  <a:gd name="connsiteY22" fmla="*/ 204311 h 289369"/>
                  <a:gd name="connsiteX23" fmla="*/ 289370 w 289369"/>
                  <a:gd name="connsiteY23" fmla="*/ 144685 h 289369"/>
                  <a:gd name="connsiteX24" fmla="*/ 288512 w 289369"/>
                  <a:gd name="connsiteY24" fmla="*/ 84963 h 289369"/>
                  <a:gd name="connsiteX25" fmla="*/ 262414 w 289369"/>
                  <a:gd name="connsiteY25" fmla="*/ 203073 h 289369"/>
                  <a:gd name="connsiteX26" fmla="*/ 257366 w 289369"/>
                  <a:gd name="connsiteY26" fmla="*/ 229934 h 289369"/>
                  <a:gd name="connsiteX27" fmla="*/ 246507 w 289369"/>
                  <a:gd name="connsiteY27" fmla="*/ 246507 h 289369"/>
                  <a:gd name="connsiteX28" fmla="*/ 229934 w 289369"/>
                  <a:gd name="connsiteY28" fmla="*/ 257366 h 289369"/>
                  <a:gd name="connsiteX29" fmla="*/ 203073 w 289369"/>
                  <a:gd name="connsiteY29" fmla="*/ 262414 h 289369"/>
                  <a:gd name="connsiteX30" fmla="*/ 144590 w 289369"/>
                  <a:gd name="connsiteY30" fmla="*/ 263271 h 289369"/>
                  <a:gd name="connsiteX31" fmla="*/ 86106 w 289369"/>
                  <a:gd name="connsiteY31" fmla="*/ 262414 h 289369"/>
                  <a:gd name="connsiteX32" fmla="*/ 59246 w 289369"/>
                  <a:gd name="connsiteY32" fmla="*/ 257366 h 289369"/>
                  <a:gd name="connsiteX33" fmla="*/ 42672 w 289369"/>
                  <a:gd name="connsiteY33" fmla="*/ 246507 h 289369"/>
                  <a:gd name="connsiteX34" fmla="*/ 31814 w 289369"/>
                  <a:gd name="connsiteY34" fmla="*/ 229934 h 289369"/>
                  <a:gd name="connsiteX35" fmla="*/ 26765 w 289369"/>
                  <a:gd name="connsiteY35" fmla="*/ 203073 h 289369"/>
                  <a:gd name="connsiteX36" fmla="*/ 26003 w 289369"/>
                  <a:gd name="connsiteY36" fmla="*/ 144590 h 289369"/>
                  <a:gd name="connsiteX37" fmla="*/ 26765 w 289369"/>
                  <a:gd name="connsiteY37" fmla="*/ 86106 h 289369"/>
                  <a:gd name="connsiteX38" fmla="*/ 31814 w 289369"/>
                  <a:gd name="connsiteY38" fmla="*/ 59245 h 289369"/>
                  <a:gd name="connsiteX39" fmla="*/ 42672 w 289369"/>
                  <a:gd name="connsiteY39" fmla="*/ 42672 h 289369"/>
                  <a:gd name="connsiteX40" fmla="*/ 59246 w 289369"/>
                  <a:gd name="connsiteY40" fmla="*/ 31813 h 289369"/>
                  <a:gd name="connsiteX41" fmla="*/ 86106 w 289369"/>
                  <a:gd name="connsiteY41" fmla="*/ 26765 h 289369"/>
                  <a:gd name="connsiteX42" fmla="*/ 144590 w 289369"/>
                  <a:gd name="connsiteY42" fmla="*/ 25908 h 289369"/>
                  <a:gd name="connsiteX43" fmla="*/ 203073 w 289369"/>
                  <a:gd name="connsiteY43" fmla="*/ 26765 h 289369"/>
                  <a:gd name="connsiteX44" fmla="*/ 229934 w 289369"/>
                  <a:gd name="connsiteY44" fmla="*/ 31813 h 289369"/>
                  <a:gd name="connsiteX45" fmla="*/ 246507 w 289369"/>
                  <a:gd name="connsiteY45" fmla="*/ 42672 h 289369"/>
                  <a:gd name="connsiteX46" fmla="*/ 257366 w 289369"/>
                  <a:gd name="connsiteY46" fmla="*/ 59245 h 289369"/>
                  <a:gd name="connsiteX47" fmla="*/ 262414 w 289369"/>
                  <a:gd name="connsiteY47" fmla="*/ 86106 h 289369"/>
                  <a:gd name="connsiteX48" fmla="*/ 263176 w 289369"/>
                  <a:gd name="connsiteY48" fmla="*/ 144590 h 289369"/>
                  <a:gd name="connsiteX49" fmla="*/ 262414 w 289369"/>
                  <a:gd name="connsiteY49" fmla="*/ 203073 h 28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89369" h="289369">
                    <a:moveTo>
                      <a:pt x="288417" y="84868"/>
                    </a:moveTo>
                    <a:cubicBezTo>
                      <a:pt x="287750" y="69533"/>
                      <a:pt x="285274" y="58960"/>
                      <a:pt x="281654" y="49816"/>
                    </a:cubicBezTo>
                    <a:cubicBezTo>
                      <a:pt x="277940" y="40291"/>
                      <a:pt x="273082" y="32290"/>
                      <a:pt x="264986" y="24194"/>
                    </a:cubicBezTo>
                    <a:cubicBezTo>
                      <a:pt x="256984" y="16193"/>
                      <a:pt x="248888" y="11239"/>
                      <a:pt x="239363" y="7525"/>
                    </a:cubicBezTo>
                    <a:cubicBezTo>
                      <a:pt x="230219" y="4001"/>
                      <a:pt x="219647" y="1524"/>
                      <a:pt x="204216" y="857"/>
                    </a:cubicBezTo>
                    <a:cubicBezTo>
                      <a:pt x="188786" y="190"/>
                      <a:pt x="183833" y="0"/>
                      <a:pt x="144494" y="0"/>
                    </a:cubicBezTo>
                    <a:cubicBezTo>
                      <a:pt x="105156" y="0"/>
                      <a:pt x="100298" y="190"/>
                      <a:pt x="84868" y="857"/>
                    </a:cubicBezTo>
                    <a:cubicBezTo>
                      <a:pt x="69533" y="1524"/>
                      <a:pt x="58960" y="4001"/>
                      <a:pt x="49721" y="7620"/>
                    </a:cubicBezTo>
                    <a:cubicBezTo>
                      <a:pt x="40196" y="11335"/>
                      <a:pt x="32195" y="16193"/>
                      <a:pt x="24098" y="24289"/>
                    </a:cubicBezTo>
                    <a:cubicBezTo>
                      <a:pt x="16097" y="32290"/>
                      <a:pt x="11144" y="40386"/>
                      <a:pt x="7525" y="49911"/>
                    </a:cubicBezTo>
                    <a:cubicBezTo>
                      <a:pt x="4000" y="59055"/>
                      <a:pt x="1524" y="69628"/>
                      <a:pt x="857" y="85058"/>
                    </a:cubicBezTo>
                    <a:cubicBezTo>
                      <a:pt x="190" y="100394"/>
                      <a:pt x="0" y="105442"/>
                      <a:pt x="0" y="144685"/>
                    </a:cubicBezTo>
                    <a:cubicBezTo>
                      <a:pt x="0" y="183928"/>
                      <a:pt x="190" y="188881"/>
                      <a:pt x="857" y="204311"/>
                    </a:cubicBezTo>
                    <a:cubicBezTo>
                      <a:pt x="1524" y="219742"/>
                      <a:pt x="4000" y="230219"/>
                      <a:pt x="7525" y="239459"/>
                    </a:cubicBezTo>
                    <a:cubicBezTo>
                      <a:pt x="11239" y="248984"/>
                      <a:pt x="16192" y="256985"/>
                      <a:pt x="24194" y="265081"/>
                    </a:cubicBezTo>
                    <a:cubicBezTo>
                      <a:pt x="32195" y="273177"/>
                      <a:pt x="40291" y="278035"/>
                      <a:pt x="49816" y="281750"/>
                    </a:cubicBezTo>
                    <a:cubicBezTo>
                      <a:pt x="59055" y="285369"/>
                      <a:pt x="69533" y="287846"/>
                      <a:pt x="84963" y="288512"/>
                    </a:cubicBezTo>
                    <a:cubicBezTo>
                      <a:pt x="100394" y="289179"/>
                      <a:pt x="105347" y="289370"/>
                      <a:pt x="144685" y="289370"/>
                    </a:cubicBezTo>
                    <a:cubicBezTo>
                      <a:pt x="184023" y="289370"/>
                      <a:pt x="188881" y="289179"/>
                      <a:pt x="204311" y="288512"/>
                    </a:cubicBezTo>
                    <a:cubicBezTo>
                      <a:pt x="219742" y="287846"/>
                      <a:pt x="230219" y="285369"/>
                      <a:pt x="239459" y="281750"/>
                    </a:cubicBezTo>
                    <a:cubicBezTo>
                      <a:pt x="248984" y="278035"/>
                      <a:pt x="256984" y="273177"/>
                      <a:pt x="265081" y="265081"/>
                    </a:cubicBezTo>
                    <a:cubicBezTo>
                      <a:pt x="273177" y="257080"/>
                      <a:pt x="278035" y="248984"/>
                      <a:pt x="281750" y="239459"/>
                    </a:cubicBezTo>
                    <a:cubicBezTo>
                      <a:pt x="285369" y="230315"/>
                      <a:pt x="287846" y="219742"/>
                      <a:pt x="288512" y="204311"/>
                    </a:cubicBezTo>
                    <a:cubicBezTo>
                      <a:pt x="289179" y="188976"/>
                      <a:pt x="289370" y="183928"/>
                      <a:pt x="289370" y="144685"/>
                    </a:cubicBezTo>
                    <a:cubicBezTo>
                      <a:pt x="289370" y="105442"/>
                      <a:pt x="289179" y="100489"/>
                      <a:pt x="288512" y="84963"/>
                    </a:cubicBezTo>
                    <a:close/>
                    <a:moveTo>
                      <a:pt x="262414" y="203073"/>
                    </a:moveTo>
                    <a:cubicBezTo>
                      <a:pt x="261747" y="217170"/>
                      <a:pt x="259461" y="224885"/>
                      <a:pt x="257366" y="229934"/>
                    </a:cubicBezTo>
                    <a:cubicBezTo>
                      <a:pt x="254699" y="236601"/>
                      <a:pt x="251555" y="241459"/>
                      <a:pt x="246507" y="246507"/>
                    </a:cubicBezTo>
                    <a:cubicBezTo>
                      <a:pt x="241459" y="251555"/>
                      <a:pt x="236601" y="254699"/>
                      <a:pt x="229934" y="257366"/>
                    </a:cubicBezTo>
                    <a:cubicBezTo>
                      <a:pt x="224885" y="259366"/>
                      <a:pt x="217265" y="261652"/>
                      <a:pt x="203073" y="262414"/>
                    </a:cubicBezTo>
                    <a:cubicBezTo>
                      <a:pt x="187833" y="263081"/>
                      <a:pt x="183261" y="263271"/>
                      <a:pt x="144590" y="263271"/>
                    </a:cubicBezTo>
                    <a:cubicBezTo>
                      <a:pt x="105918" y="263271"/>
                      <a:pt x="101441" y="263081"/>
                      <a:pt x="86106" y="262414"/>
                    </a:cubicBezTo>
                    <a:cubicBezTo>
                      <a:pt x="72104" y="261747"/>
                      <a:pt x="64389" y="259461"/>
                      <a:pt x="59246" y="257366"/>
                    </a:cubicBezTo>
                    <a:cubicBezTo>
                      <a:pt x="52483" y="254794"/>
                      <a:pt x="47720" y="251651"/>
                      <a:pt x="42672" y="246507"/>
                    </a:cubicBezTo>
                    <a:cubicBezTo>
                      <a:pt x="37624" y="241364"/>
                      <a:pt x="34481" y="236601"/>
                      <a:pt x="31814" y="229934"/>
                    </a:cubicBezTo>
                    <a:cubicBezTo>
                      <a:pt x="29908" y="224885"/>
                      <a:pt x="27527" y="217170"/>
                      <a:pt x="26765" y="203073"/>
                    </a:cubicBezTo>
                    <a:cubicBezTo>
                      <a:pt x="26098" y="187833"/>
                      <a:pt x="26003" y="183261"/>
                      <a:pt x="26003" y="144590"/>
                    </a:cubicBezTo>
                    <a:cubicBezTo>
                      <a:pt x="26003" y="105918"/>
                      <a:pt x="26098" y="101441"/>
                      <a:pt x="26765" y="86106"/>
                    </a:cubicBezTo>
                    <a:cubicBezTo>
                      <a:pt x="27432" y="72009"/>
                      <a:pt x="29718" y="64389"/>
                      <a:pt x="31814" y="59245"/>
                    </a:cubicBezTo>
                    <a:cubicBezTo>
                      <a:pt x="34481" y="52578"/>
                      <a:pt x="37624" y="47720"/>
                      <a:pt x="42672" y="42672"/>
                    </a:cubicBezTo>
                    <a:cubicBezTo>
                      <a:pt x="47720" y="37624"/>
                      <a:pt x="52578" y="34576"/>
                      <a:pt x="59246" y="31813"/>
                    </a:cubicBezTo>
                    <a:cubicBezTo>
                      <a:pt x="64294" y="29813"/>
                      <a:pt x="71914" y="27527"/>
                      <a:pt x="86106" y="26765"/>
                    </a:cubicBezTo>
                    <a:cubicBezTo>
                      <a:pt x="101346" y="26099"/>
                      <a:pt x="105918" y="25908"/>
                      <a:pt x="144590" y="25908"/>
                    </a:cubicBezTo>
                    <a:cubicBezTo>
                      <a:pt x="183261" y="25908"/>
                      <a:pt x="187833" y="26099"/>
                      <a:pt x="203073" y="26765"/>
                    </a:cubicBezTo>
                    <a:cubicBezTo>
                      <a:pt x="217075" y="27432"/>
                      <a:pt x="224790" y="29718"/>
                      <a:pt x="229934" y="31813"/>
                    </a:cubicBezTo>
                    <a:cubicBezTo>
                      <a:pt x="236696" y="34385"/>
                      <a:pt x="241459" y="37529"/>
                      <a:pt x="246507" y="42672"/>
                    </a:cubicBezTo>
                    <a:cubicBezTo>
                      <a:pt x="251555" y="47816"/>
                      <a:pt x="254699" y="52578"/>
                      <a:pt x="257366" y="59245"/>
                    </a:cubicBezTo>
                    <a:cubicBezTo>
                      <a:pt x="259271" y="64294"/>
                      <a:pt x="261652" y="72009"/>
                      <a:pt x="262414" y="86106"/>
                    </a:cubicBezTo>
                    <a:cubicBezTo>
                      <a:pt x="263080" y="101346"/>
                      <a:pt x="263176" y="105918"/>
                      <a:pt x="263176" y="144590"/>
                    </a:cubicBezTo>
                    <a:cubicBezTo>
                      <a:pt x="263176" y="183261"/>
                      <a:pt x="263080" y="187738"/>
                      <a:pt x="262414" y="2030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200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106AE40-DEB4-ED56-8C7F-3D42E0FC9451}"/>
                  </a:ext>
                </a:extLst>
              </p:cNvPr>
              <p:cNvSpPr/>
              <p:nvPr/>
            </p:nvSpPr>
            <p:spPr>
              <a:xfrm>
                <a:off x="9069609" y="5069204"/>
                <a:ext cx="148590" cy="148494"/>
              </a:xfrm>
              <a:custGeom>
                <a:avLst/>
                <a:gdLst>
                  <a:gd name="connsiteX0" fmla="*/ 74200 w 148590"/>
                  <a:gd name="connsiteY0" fmla="*/ 0 h 148494"/>
                  <a:gd name="connsiteX1" fmla="*/ 0 w 148590"/>
                  <a:gd name="connsiteY1" fmla="*/ 74200 h 148494"/>
                  <a:gd name="connsiteX2" fmla="*/ 74295 w 148590"/>
                  <a:gd name="connsiteY2" fmla="*/ 148495 h 148494"/>
                  <a:gd name="connsiteX3" fmla="*/ 148590 w 148590"/>
                  <a:gd name="connsiteY3" fmla="*/ 74200 h 148494"/>
                  <a:gd name="connsiteX4" fmla="*/ 74200 w 148590"/>
                  <a:gd name="connsiteY4" fmla="*/ 0 h 148494"/>
                  <a:gd name="connsiteX5" fmla="*/ 74200 w 148590"/>
                  <a:gd name="connsiteY5" fmla="*/ 122396 h 148494"/>
                  <a:gd name="connsiteX6" fmla="*/ 26003 w 148590"/>
                  <a:gd name="connsiteY6" fmla="*/ 74200 h 148494"/>
                  <a:gd name="connsiteX7" fmla="*/ 74200 w 148590"/>
                  <a:gd name="connsiteY7" fmla="*/ 26003 h 148494"/>
                  <a:gd name="connsiteX8" fmla="*/ 122396 w 148590"/>
                  <a:gd name="connsiteY8" fmla="*/ 74200 h 148494"/>
                  <a:gd name="connsiteX9" fmla="*/ 74200 w 148590"/>
                  <a:gd name="connsiteY9" fmla="*/ 122396 h 14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590" h="148494">
                    <a:moveTo>
                      <a:pt x="74200" y="0"/>
                    </a:moveTo>
                    <a:cubicBezTo>
                      <a:pt x="33242" y="0"/>
                      <a:pt x="0" y="33147"/>
                      <a:pt x="0" y="74200"/>
                    </a:cubicBezTo>
                    <a:cubicBezTo>
                      <a:pt x="0" y="115252"/>
                      <a:pt x="33242" y="148495"/>
                      <a:pt x="74295" y="148495"/>
                    </a:cubicBezTo>
                    <a:cubicBezTo>
                      <a:pt x="115348" y="148495"/>
                      <a:pt x="148590" y="115348"/>
                      <a:pt x="148590" y="74200"/>
                    </a:cubicBezTo>
                    <a:cubicBezTo>
                      <a:pt x="148590" y="33147"/>
                      <a:pt x="115253" y="0"/>
                      <a:pt x="74200" y="0"/>
                    </a:cubicBezTo>
                    <a:close/>
                    <a:moveTo>
                      <a:pt x="74200" y="122396"/>
                    </a:moveTo>
                    <a:cubicBezTo>
                      <a:pt x="47625" y="122396"/>
                      <a:pt x="26003" y="100870"/>
                      <a:pt x="26003" y="74200"/>
                    </a:cubicBezTo>
                    <a:cubicBezTo>
                      <a:pt x="26003" y="47530"/>
                      <a:pt x="47625" y="26003"/>
                      <a:pt x="74200" y="26003"/>
                    </a:cubicBezTo>
                    <a:cubicBezTo>
                      <a:pt x="100775" y="26003"/>
                      <a:pt x="122396" y="47530"/>
                      <a:pt x="122396" y="74200"/>
                    </a:cubicBezTo>
                    <a:cubicBezTo>
                      <a:pt x="122396" y="100775"/>
                      <a:pt x="100775" y="122396"/>
                      <a:pt x="74200" y="1223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200" dirty="0"/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81B16F3-DA1F-5F2C-5F1E-38CFF2321F4B}"/>
              </a:ext>
            </a:extLst>
          </p:cNvPr>
          <p:cNvGrpSpPr/>
          <p:nvPr userDrawn="1"/>
        </p:nvGrpSpPr>
        <p:grpSpPr>
          <a:xfrm>
            <a:off x="1439248" y="5166813"/>
            <a:ext cx="238468" cy="238526"/>
            <a:chOff x="7020884" y="8421516"/>
            <a:chExt cx="390239" cy="390334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5A34711-EEBB-BAAC-67AE-2DD2B14ABB89}"/>
                </a:ext>
              </a:extLst>
            </p:cNvPr>
            <p:cNvSpPr/>
            <p:nvPr/>
          </p:nvSpPr>
          <p:spPr>
            <a:xfrm>
              <a:off x="7020884" y="8421516"/>
              <a:ext cx="390239" cy="390334"/>
            </a:xfrm>
            <a:custGeom>
              <a:avLst/>
              <a:gdLst>
                <a:gd name="connsiteX0" fmla="*/ 0 w 390239"/>
                <a:gd name="connsiteY0" fmla="*/ 0 h 390334"/>
                <a:gd name="connsiteX1" fmla="*/ 390239 w 390239"/>
                <a:gd name="connsiteY1" fmla="*/ 0 h 390334"/>
                <a:gd name="connsiteX2" fmla="*/ 390239 w 390239"/>
                <a:gd name="connsiteY2" fmla="*/ 390335 h 390334"/>
                <a:gd name="connsiteX3" fmla="*/ 0 w 390239"/>
                <a:gd name="connsiteY3" fmla="*/ 390335 h 3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39" h="390334">
                  <a:moveTo>
                    <a:pt x="0" y="0"/>
                  </a:moveTo>
                  <a:lnTo>
                    <a:pt x="390239" y="0"/>
                  </a:lnTo>
                  <a:lnTo>
                    <a:pt x="390239" y="390335"/>
                  </a:lnTo>
                  <a:lnTo>
                    <a:pt x="0" y="390335"/>
                  </a:lnTo>
                  <a:close/>
                </a:path>
              </a:pathLst>
            </a:custGeom>
            <a:solidFill>
              <a:srgbClr val="2486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grpSp>
          <p:nvGrpSpPr>
            <p:cNvPr id="52" name="Graphic 46">
              <a:extLst>
                <a:ext uri="{FF2B5EF4-FFF2-40B4-BE49-F238E27FC236}">
                  <a16:creationId xmlns:a16="http://schemas.microsoft.com/office/drawing/2014/main" id="{55BF25D2-5BA0-A9D0-8E9A-123C38C3D085}"/>
                </a:ext>
              </a:extLst>
            </p:cNvPr>
            <p:cNvGrpSpPr/>
            <p:nvPr/>
          </p:nvGrpSpPr>
          <p:grpSpPr>
            <a:xfrm>
              <a:off x="7120420" y="8525910"/>
              <a:ext cx="190976" cy="181451"/>
              <a:chOff x="9048273" y="5052631"/>
              <a:chExt cx="190976" cy="181451"/>
            </a:xfrm>
            <a:solidFill>
              <a:srgbClr val="FFFFFF"/>
            </a:solidFill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152BA07-4F89-1A72-BA34-B84A23B8209A}"/>
                  </a:ext>
                </a:extLst>
              </p:cNvPr>
              <p:cNvSpPr/>
              <p:nvPr/>
            </p:nvSpPr>
            <p:spPr>
              <a:xfrm>
                <a:off x="9048273" y="5052631"/>
                <a:ext cx="46291" cy="46291"/>
              </a:xfrm>
              <a:custGeom>
                <a:avLst/>
                <a:gdLst>
                  <a:gd name="connsiteX0" fmla="*/ 39529 w 46291"/>
                  <a:gd name="connsiteY0" fmla="*/ 6763 h 46291"/>
                  <a:gd name="connsiteX1" fmla="*/ 32004 w 46291"/>
                  <a:gd name="connsiteY1" fmla="*/ 1810 h 46291"/>
                  <a:gd name="connsiteX2" fmla="*/ 23146 w 46291"/>
                  <a:gd name="connsiteY2" fmla="*/ 0 h 46291"/>
                  <a:gd name="connsiteX3" fmla="*/ 14288 w 46291"/>
                  <a:gd name="connsiteY3" fmla="*/ 1810 h 46291"/>
                  <a:gd name="connsiteX4" fmla="*/ 6858 w 46291"/>
                  <a:gd name="connsiteY4" fmla="*/ 6763 h 46291"/>
                  <a:gd name="connsiteX5" fmla="*/ 1810 w 46291"/>
                  <a:gd name="connsiteY5" fmla="*/ 14288 h 46291"/>
                  <a:gd name="connsiteX6" fmla="*/ 0 w 46291"/>
                  <a:gd name="connsiteY6" fmla="*/ 23146 h 46291"/>
                  <a:gd name="connsiteX7" fmla="*/ 1810 w 46291"/>
                  <a:gd name="connsiteY7" fmla="*/ 32004 h 46291"/>
                  <a:gd name="connsiteX8" fmla="*/ 6858 w 46291"/>
                  <a:gd name="connsiteY8" fmla="*/ 39529 h 46291"/>
                  <a:gd name="connsiteX9" fmla="*/ 14288 w 46291"/>
                  <a:gd name="connsiteY9" fmla="*/ 44577 h 46291"/>
                  <a:gd name="connsiteX10" fmla="*/ 23146 w 46291"/>
                  <a:gd name="connsiteY10" fmla="*/ 46291 h 46291"/>
                  <a:gd name="connsiteX11" fmla="*/ 32004 w 46291"/>
                  <a:gd name="connsiteY11" fmla="*/ 44577 h 46291"/>
                  <a:gd name="connsiteX12" fmla="*/ 39529 w 46291"/>
                  <a:gd name="connsiteY12" fmla="*/ 39529 h 46291"/>
                  <a:gd name="connsiteX13" fmla="*/ 44577 w 46291"/>
                  <a:gd name="connsiteY13" fmla="*/ 32004 h 46291"/>
                  <a:gd name="connsiteX14" fmla="*/ 46292 w 46291"/>
                  <a:gd name="connsiteY14" fmla="*/ 23146 h 46291"/>
                  <a:gd name="connsiteX15" fmla="*/ 44577 w 46291"/>
                  <a:gd name="connsiteY15" fmla="*/ 14288 h 46291"/>
                  <a:gd name="connsiteX16" fmla="*/ 39529 w 46291"/>
                  <a:gd name="connsiteY16" fmla="*/ 6763 h 46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291" h="46291">
                    <a:moveTo>
                      <a:pt x="39529" y="6763"/>
                    </a:moveTo>
                    <a:cubicBezTo>
                      <a:pt x="37433" y="4667"/>
                      <a:pt x="34862" y="2953"/>
                      <a:pt x="32004" y="1810"/>
                    </a:cubicBezTo>
                    <a:cubicBezTo>
                      <a:pt x="29147" y="667"/>
                      <a:pt x="26289" y="0"/>
                      <a:pt x="23146" y="0"/>
                    </a:cubicBezTo>
                    <a:cubicBezTo>
                      <a:pt x="20003" y="0"/>
                      <a:pt x="17145" y="572"/>
                      <a:pt x="14288" y="1810"/>
                    </a:cubicBezTo>
                    <a:cubicBezTo>
                      <a:pt x="11430" y="2953"/>
                      <a:pt x="8954" y="4667"/>
                      <a:pt x="6858" y="6763"/>
                    </a:cubicBezTo>
                    <a:cubicBezTo>
                      <a:pt x="4763" y="8858"/>
                      <a:pt x="2953" y="11430"/>
                      <a:pt x="1810" y="14288"/>
                    </a:cubicBezTo>
                    <a:cubicBezTo>
                      <a:pt x="667" y="17145"/>
                      <a:pt x="0" y="20098"/>
                      <a:pt x="0" y="23146"/>
                    </a:cubicBezTo>
                    <a:cubicBezTo>
                      <a:pt x="0" y="26194"/>
                      <a:pt x="572" y="29147"/>
                      <a:pt x="1810" y="32004"/>
                    </a:cubicBezTo>
                    <a:cubicBezTo>
                      <a:pt x="2953" y="34862"/>
                      <a:pt x="4667" y="37338"/>
                      <a:pt x="6858" y="39529"/>
                    </a:cubicBezTo>
                    <a:cubicBezTo>
                      <a:pt x="8954" y="41720"/>
                      <a:pt x="11430" y="43339"/>
                      <a:pt x="14288" y="44577"/>
                    </a:cubicBezTo>
                    <a:cubicBezTo>
                      <a:pt x="17145" y="45815"/>
                      <a:pt x="20098" y="46291"/>
                      <a:pt x="23146" y="46291"/>
                    </a:cubicBezTo>
                    <a:cubicBezTo>
                      <a:pt x="26194" y="46291"/>
                      <a:pt x="29147" y="45720"/>
                      <a:pt x="32004" y="44577"/>
                    </a:cubicBezTo>
                    <a:cubicBezTo>
                      <a:pt x="34862" y="43434"/>
                      <a:pt x="37338" y="41720"/>
                      <a:pt x="39529" y="39529"/>
                    </a:cubicBezTo>
                    <a:cubicBezTo>
                      <a:pt x="41720" y="37433"/>
                      <a:pt x="43339" y="34862"/>
                      <a:pt x="44577" y="32004"/>
                    </a:cubicBezTo>
                    <a:cubicBezTo>
                      <a:pt x="45815" y="29147"/>
                      <a:pt x="46292" y="26289"/>
                      <a:pt x="46292" y="23146"/>
                    </a:cubicBezTo>
                    <a:cubicBezTo>
                      <a:pt x="46292" y="20003"/>
                      <a:pt x="45720" y="17145"/>
                      <a:pt x="44577" y="14288"/>
                    </a:cubicBezTo>
                    <a:cubicBezTo>
                      <a:pt x="43434" y="11430"/>
                      <a:pt x="41720" y="8953"/>
                      <a:pt x="39529" y="67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200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3949171-6126-F403-E756-C4172A17985B}"/>
                  </a:ext>
                </a:extLst>
              </p:cNvPr>
              <p:cNvSpPr/>
              <p:nvPr/>
            </p:nvSpPr>
            <p:spPr>
              <a:xfrm>
                <a:off x="9050940" y="5110638"/>
                <a:ext cx="41148" cy="123444"/>
              </a:xfrm>
              <a:custGeom>
                <a:avLst/>
                <a:gdLst>
                  <a:gd name="connsiteX0" fmla="*/ 0 w 41148"/>
                  <a:gd name="connsiteY0" fmla="*/ 0 h 123444"/>
                  <a:gd name="connsiteX1" fmla="*/ 41148 w 41148"/>
                  <a:gd name="connsiteY1" fmla="*/ 0 h 123444"/>
                  <a:gd name="connsiteX2" fmla="*/ 41148 w 41148"/>
                  <a:gd name="connsiteY2" fmla="*/ 123444 h 123444"/>
                  <a:gd name="connsiteX3" fmla="*/ 0 w 41148"/>
                  <a:gd name="connsiteY3" fmla="*/ 123444 h 12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148" h="123444">
                    <a:moveTo>
                      <a:pt x="0" y="0"/>
                    </a:moveTo>
                    <a:lnTo>
                      <a:pt x="41148" y="0"/>
                    </a:lnTo>
                    <a:lnTo>
                      <a:pt x="41148" y="123444"/>
                    </a:lnTo>
                    <a:lnTo>
                      <a:pt x="0" y="1234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200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AB79589-A27F-1108-586C-FDECD53C4917}"/>
                  </a:ext>
                </a:extLst>
              </p:cNvPr>
              <p:cNvSpPr/>
              <p:nvPr/>
            </p:nvSpPr>
            <p:spPr>
              <a:xfrm>
                <a:off x="9114567" y="5108066"/>
                <a:ext cx="124682" cy="126015"/>
              </a:xfrm>
              <a:custGeom>
                <a:avLst/>
                <a:gdLst>
                  <a:gd name="connsiteX0" fmla="*/ 77343 w 124682"/>
                  <a:gd name="connsiteY0" fmla="*/ 95 h 126015"/>
                  <a:gd name="connsiteX1" fmla="*/ 41148 w 124682"/>
                  <a:gd name="connsiteY1" fmla="*/ 19145 h 126015"/>
                  <a:gd name="connsiteX2" fmla="*/ 41148 w 124682"/>
                  <a:gd name="connsiteY2" fmla="*/ 2572 h 126015"/>
                  <a:gd name="connsiteX3" fmla="*/ 0 w 124682"/>
                  <a:gd name="connsiteY3" fmla="*/ 2572 h 126015"/>
                  <a:gd name="connsiteX4" fmla="*/ 0 w 124682"/>
                  <a:gd name="connsiteY4" fmla="*/ 126016 h 126015"/>
                  <a:gd name="connsiteX5" fmla="*/ 41148 w 124682"/>
                  <a:gd name="connsiteY5" fmla="*/ 126016 h 126015"/>
                  <a:gd name="connsiteX6" fmla="*/ 41148 w 124682"/>
                  <a:gd name="connsiteY6" fmla="*/ 51911 h 126015"/>
                  <a:gd name="connsiteX7" fmla="*/ 62960 w 124682"/>
                  <a:gd name="connsiteY7" fmla="*/ 32480 h 126015"/>
                  <a:gd name="connsiteX8" fmla="*/ 83534 w 124682"/>
                  <a:gd name="connsiteY8" fmla="*/ 60484 h 126015"/>
                  <a:gd name="connsiteX9" fmla="*/ 83534 w 124682"/>
                  <a:gd name="connsiteY9" fmla="*/ 126016 h 126015"/>
                  <a:gd name="connsiteX10" fmla="*/ 124682 w 124682"/>
                  <a:gd name="connsiteY10" fmla="*/ 126016 h 126015"/>
                  <a:gd name="connsiteX11" fmla="*/ 124682 w 124682"/>
                  <a:gd name="connsiteY11" fmla="*/ 55531 h 126015"/>
                  <a:gd name="connsiteX12" fmla="*/ 77248 w 124682"/>
                  <a:gd name="connsiteY12" fmla="*/ 0 h 1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682" h="126015">
                    <a:moveTo>
                      <a:pt x="77343" y="95"/>
                    </a:moveTo>
                    <a:cubicBezTo>
                      <a:pt x="56864" y="95"/>
                      <a:pt x="46292" y="11144"/>
                      <a:pt x="41148" y="19145"/>
                    </a:cubicBezTo>
                    <a:lnTo>
                      <a:pt x="41148" y="2572"/>
                    </a:lnTo>
                    <a:lnTo>
                      <a:pt x="0" y="2572"/>
                    </a:lnTo>
                    <a:lnTo>
                      <a:pt x="0" y="126016"/>
                    </a:lnTo>
                    <a:lnTo>
                      <a:pt x="41148" y="126016"/>
                    </a:lnTo>
                    <a:lnTo>
                      <a:pt x="41148" y="51911"/>
                    </a:lnTo>
                    <a:cubicBezTo>
                      <a:pt x="43148" y="41529"/>
                      <a:pt x="50768" y="32480"/>
                      <a:pt x="62960" y="32480"/>
                    </a:cubicBezTo>
                    <a:cubicBezTo>
                      <a:pt x="77915" y="32480"/>
                      <a:pt x="83534" y="43720"/>
                      <a:pt x="83534" y="60484"/>
                    </a:cubicBezTo>
                    <a:lnTo>
                      <a:pt x="83534" y="126016"/>
                    </a:lnTo>
                    <a:lnTo>
                      <a:pt x="124682" y="126016"/>
                    </a:lnTo>
                    <a:lnTo>
                      <a:pt x="124682" y="55531"/>
                    </a:lnTo>
                    <a:cubicBezTo>
                      <a:pt x="124682" y="17526"/>
                      <a:pt x="104680" y="0"/>
                      <a:pt x="77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200" dirty="0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BAC6D4C-F1B6-8112-07D0-4A0EAF8B5ACC}"/>
              </a:ext>
            </a:extLst>
          </p:cNvPr>
          <p:cNvGrpSpPr/>
          <p:nvPr userDrawn="1"/>
        </p:nvGrpSpPr>
        <p:grpSpPr>
          <a:xfrm>
            <a:off x="783256" y="5164149"/>
            <a:ext cx="238468" cy="238468"/>
            <a:chOff x="6027061" y="7967760"/>
            <a:chExt cx="390334" cy="390334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F110F76-3786-F4D7-8C04-F71DA375A22A}"/>
                </a:ext>
              </a:extLst>
            </p:cNvPr>
            <p:cNvSpPr/>
            <p:nvPr userDrawn="1"/>
          </p:nvSpPr>
          <p:spPr>
            <a:xfrm>
              <a:off x="6027061" y="7967760"/>
              <a:ext cx="390334" cy="390334"/>
            </a:xfrm>
            <a:custGeom>
              <a:avLst/>
              <a:gdLst>
                <a:gd name="connsiteX0" fmla="*/ 0 w 390334"/>
                <a:gd name="connsiteY0" fmla="*/ 0 h 390334"/>
                <a:gd name="connsiteX1" fmla="*/ 390335 w 390334"/>
                <a:gd name="connsiteY1" fmla="*/ 0 h 390334"/>
                <a:gd name="connsiteX2" fmla="*/ 390335 w 390334"/>
                <a:gd name="connsiteY2" fmla="*/ 390335 h 390334"/>
                <a:gd name="connsiteX3" fmla="*/ 0 w 390334"/>
                <a:gd name="connsiteY3" fmla="*/ 390335 h 3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34" h="390334">
                  <a:moveTo>
                    <a:pt x="0" y="0"/>
                  </a:moveTo>
                  <a:lnTo>
                    <a:pt x="390335" y="0"/>
                  </a:lnTo>
                  <a:lnTo>
                    <a:pt x="390335" y="390335"/>
                  </a:lnTo>
                  <a:lnTo>
                    <a:pt x="0" y="390335"/>
                  </a:lnTo>
                  <a:close/>
                </a:path>
              </a:pathLst>
            </a:custGeom>
            <a:solidFill>
              <a:srgbClr val="2486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05CB3B0-5C05-D1B7-3DEF-92DB891392CB}"/>
                </a:ext>
              </a:extLst>
            </p:cNvPr>
            <p:cNvSpPr/>
            <p:nvPr/>
          </p:nvSpPr>
          <p:spPr>
            <a:xfrm>
              <a:off x="6124311" y="8083488"/>
              <a:ext cx="195738" cy="159067"/>
            </a:xfrm>
            <a:custGeom>
              <a:avLst/>
              <a:gdLst>
                <a:gd name="connsiteX0" fmla="*/ 61436 w 195738"/>
                <a:gd name="connsiteY0" fmla="*/ 158972 h 159067"/>
                <a:gd name="connsiteX1" fmla="*/ 175736 w 195738"/>
                <a:gd name="connsiteY1" fmla="*/ 44768 h 159067"/>
                <a:gd name="connsiteX2" fmla="*/ 175641 w 195738"/>
                <a:gd name="connsiteY2" fmla="*/ 39529 h 159067"/>
                <a:gd name="connsiteX3" fmla="*/ 195739 w 195738"/>
                <a:gd name="connsiteY3" fmla="*/ 18764 h 159067"/>
                <a:gd name="connsiteX4" fmla="*/ 172593 w 195738"/>
                <a:gd name="connsiteY4" fmla="*/ 25051 h 159067"/>
                <a:gd name="connsiteX5" fmla="*/ 190214 w 195738"/>
                <a:gd name="connsiteY5" fmla="*/ 2858 h 159067"/>
                <a:gd name="connsiteX6" fmla="*/ 164783 w 195738"/>
                <a:gd name="connsiteY6" fmla="*/ 12668 h 159067"/>
                <a:gd name="connsiteX7" fmla="*/ 135446 w 195738"/>
                <a:gd name="connsiteY7" fmla="*/ 0 h 159067"/>
                <a:gd name="connsiteX8" fmla="*/ 95345 w 195738"/>
                <a:gd name="connsiteY8" fmla="*/ 40196 h 159067"/>
                <a:gd name="connsiteX9" fmla="*/ 96393 w 195738"/>
                <a:gd name="connsiteY9" fmla="*/ 49340 h 159067"/>
                <a:gd name="connsiteX10" fmla="*/ 13621 w 195738"/>
                <a:gd name="connsiteY10" fmla="*/ 7334 h 159067"/>
                <a:gd name="connsiteX11" fmla="*/ 8191 w 195738"/>
                <a:gd name="connsiteY11" fmla="*/ 27432 h 159067"/>
                <a:gd name="connsiteX12" fmla="*/ 26098 w 195738"/>
                <a:gd name="connsiteY12" fmla="*/ 60865 h 159067"/>
                <a:gd name="connsiteX13" fmla="*/ 7906 w 195738"/>
                <a:gd name="connsiteY13" fmla="*/ 55817 h 159067"/>
                <a:gd name="connsiteX14" fmla="*/ 7906 w 195738"/>
                <a:gd name="connsiteY14" fmla="*/ 56293 h 159067"/>
                <a:gd name="connsiteX15" fmla="*/ 40196 w 195738"/>
                <a:gd name="connsiteY15" fmla="*/ 95726 h 159067"/>
                <a:gd name="connsiteX16" fmla="*/ 29623 w 195738"/>
                <a:gd name="connsiteY16" fmla="*/ 97155 h 159067"/>
                <a:gd name="connsiteX17" fmla="*/ 22003 w 195738"/>
                <a:gd name="connsiteY17" fmla="*/ 96393 h 159067"/>
                <a:gd name="connsiteX18" fmla="*/ 59531 w 195738"/>
                <a:gd name="connsiteY18" fmla="*/ 124301 h 159067"/>
                <a:gd name="connsiteX19" fmla="*/ 9620 w 195738"/>
                <a:gd name="connsiteY19" fmla="*/ 141446 h 159067"/>
                <a:gd name="connsiteX20" fmla="*/ 0 w 195738"/>
                <a:gd name="connsiteY20" fmla="*/ 140875 h 159067"/>
                <a:gd name="connsiteX21" fmla="*/ 61341 w 195738"/>
                <a:gd name="connsiteY21" fmla="*/ 159068 h 159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738" h="159067">
                  <a:moveTo>
                    <a:pt x="61436" y="158972"/>
                  </a:moveTo>
                  <a:cubicBezTo>
                    <a:pt x="135350" y="158972"/>
                    <a:pt x="175736" y="97727"/>
                    <a:pt x="175736" y="44768"/>
                  </a:cubicBezTo>
                  <a:cubicBezTo>
                    <a:pt x="175736" y="42958"/>
                    <a:pt x="175736" y="41243"/>
                    <a:pt x="175641" y="39529"/>
                  </a:cubicBezTo>
                  <a:cubicBezTo>
                    <a:pt x="183452" y="33909"/>
                    <a:pt x="190310" y="26861"/>
                    <a:pt x="195739" y="18764"/>
                  </a:cubicBezTo>
                  <a:cubicBezTo>
                    <a:pt x="188500" y="21908"/>
                    <a:pt x="180785" y="24098"/>
                    <a:pt x="172593" y="25051"/>
                  </a:cubicBezTo>
                  <a:cubicBezTo>
                    <a:pt x="180975" y="20098"/>
                    <a:pt x="187262" y="12287"/>
                    <a:pt x="190214" y="2858"/>
                  </a:cubicBezTo>
                  <a:cubicBezTo>
                    <a:pt x="182499" y="7430"/>
                    <a:pt x="173927" y="10763"/>
                    <a:pt x="164783" y="12668"/>
                  </a:cubicBezTo>
                  <a:cubicBezTo>
                    <a:pt x="157448" y="4858"/>
                    <a:pt x="147066" y="0"/>
                    <a:pt x="135446" y="0"/>
                  </a:cubicBezTo>
                  <a:cubicBezTo>
                    <a:pt x="113252" y="0"/>
                    <a:pt x="95345" y="18002"/>
                    <a:pt x="95345" y="40196"/>
                  </a:cubicBezTo>
                  <a:cubicBezTo>
                    <a:pt x="95345" y="43339"/>
                    <a:pt x="95631" y="46387"/>
                    <a:pt x="96393" y="49340"/>
                  </a:cubicBezTo>
                  <a:cubicBezTo>
                    <a:pt x="62960" y="47720"/>
                    <a:pt x="33433" y="31718"/>
                    <a:pt x="13621" y="7334"/>
                  </a:cubicBezTo>
                  <a:cubicBezTo>
                    <a:pt x="10192" y="13240"/>
                    <a:pt x="8191" y="20193"/>
                    <a:pt x="8191" y="27432"/>
                  </a:cubicBezTo>
                  <a:cubicBezTo>
                    <a:pt x="8191" y="41339"/>
                    <a:pt x="15240" y="53721"/>
                    <a:pt x="26098" y="60865"/>
                  </a:cubicBezTo>
                  <a:cubicBezTo>
                    <a:pt x="19526" y="60674"/>
                    <a:pt x="13430" y="58865"/>
                    <a:pt x="7906" y="55817"/>
                  </a:cubicBezTo>
                  <a:lnTo>
                    <a:pt x="7906" y="56293"/>
                  </a:lnTo>
                  <a:cubicBezTo>
                    <a:pt x="7906" y="75819"/>
                    <a:pt x="21717" y="91916"/>
                    <a:pt x="40196" y="95726"/>
                  </a:cubicBezTo>
                  <a:cubicBezTo>
                    <a:pt x="36862" y="96584"/>
                    <a:pt x="33338" y="97155"/>
                    <a:pt x="29623" y="97155"/>
                  </a:cubicBezTo>
                  <a:cubicBezTo>
                    <a:pt x="27051" y="97155"/>
                    <a:pt x="24479" y="96869"/>
                    <a:pt x="22003" y="96393"/>
                  </a:cubicBezTo>
                  <a:cubicBezTo>
                    <a:pt x="27146" y="112395"/>
                    <a:pt x="41910" y="124016"/>
                    <a:pt x="59531" y="124301"/>
                  </a:cubicBezTo>
                  <a:cubicBezTo>
                    <a:pt x="45815" y="135065"/>
                    <a:pt x="28384" y="141446"/>
                    <a:pt x="9620" y="141446"/>
                  </a:cubicBezTo>
                  <a:cubicBezTo>
                    <a:pt x="6382" y="141446"/>
                    <a:pt x="3239" y="141256"/>
                    <a:pt x="0" y="140875"/>
                  </a:cubicBezTo>
                  <a:cubicBezTo>
                    <a:pt x="17526" y="152400"/>
                    <a:pt x="38767" y="159068"/>
                    <a:pt x="61341" y="1590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grpSp>
        <p:nvGrpSpPr>
          <p:cNvPr id="67" name="Graphic 65">
            <a:extLst>
              <a:ext uri="{FF2B5EF4-FFF2-40B4-BE49-F238E27FC236}">
                <a16:creationId xmlns:a16="http://schemas.microsoft.com/office/drawing/2014/main" id="{D14D3878-9E17-BF55-8B53-E4C95E5D4049}"/>
              </a:ext>
            </a:extLst>
          </p:cNvPr>
          <p:cNvGrpSpPr/>
          <p:nvPr/>
        </p:nvGrpSpPr>
        <p:grpSpPr>
          <a:xfrm>
            <a:off x="789874" y="4847842"/>
            <a:ext cx="238502" cy="238502"/>
            <a:chOff x="5562654" y="7800024"/>
            <a:chExt cx="390334" cy="390334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12A547C-054F-9EED-352D-6AB019BFBE8C}"/>
                </a:ext>
              </a:extLst>
            </p:cNvPr>
            <p:cNvSpPr/>
            <p:nvPr/>
          </p:nvSpPr>
          <p:spPr>
            <a:xfrm>
              <a:off x="5562654" y="7800024"/>
              <a:ext cx="390334" cy="390334"/>
            </a:xfrm>
            <a:custGeom>
              <a:avLst/>
              <a:gdLst>
                <a:gd name="connsiteX0" fmla="*/ 0 w 390334"/>
                <a:gd name="connsiteY0" fmla="*/ 0 h 390334"/>
                <a:gd name="connsiteX1" fmla="*/ 390335 w 390334"/>
                <a:gd name="connsiteY1" fmla="*/ 0 h 390334"/>
                <a:gd name="connsiteX2" fmla="*/ 390335 w 390334"/>
                <a:gd name="connsiteY2" fmla="*/ 390335 h 390334"/>
                <a:gd name="connsiteX3" fmla="*/ 0 w 390334"/>
                <a:gd name="connsiteY3" fmla="*/ 390335 h 3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34" h="390334">
                  <a:moveTo>
                    <a:pt x="0" y="0"/>
                  </a:moveTo>
                  <a:lnTo>
                    <a:pt x="390335" y="0"/>
                  </a:lnTo>
                  <a:lnTo>
                    <a:pt x="390335" y="390335"/>
                  </a:lnTo>
                  <a:lnTo>
                    <a:pt x="0" y="390335"/>
                  </a:lnTo>
                  <a:close/>
                </a:path>
              </a:pathLst>
            </a:custGeom>
            <a:solidFill>
              <a:srgbClr val="2486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0801933-1C35-9084-2B16-CE8BA1C88DED}"/>
                </a:ext>
              </a:extLst>
            </p:cNvPr>
            <p:cNvSpPr/>
            <p:nvPr/>
          </p:nvSpPr>
          <p:spPr>
            <a:xfrm>
              <a:off x="5613188" y="7850558"/>
              <a:ext cx="289266" cy="289266"/>
            </a:xfrm>
            <a:custGeom>
              <a:avLst/>
              <a:gdLst>
                <a:gd name="connsiteX0" fmla="*/ 282269 w 289266"/>
                <a:gd name="connsiteY0" fmla="*/ 100247 h 289266"/>
                <a:gd name="connsiteX1" fmla="*/ 100247 w 289266"/>
                <a:gd name="connsiteY1" fmla="*/ 6997 h 289266"/>
                <a:gd name="connsiteX2" fmla="*/ 6997 w 289266"/>
                <a:gd name="connsiteY2" fmla="*/ 189020 h 289266"/>
                <a:gd name="connsiteX3" fmla="*/ 6997 w 289266"/>
                <a:gd name="connsiteY3" fmla="*/ 189020 h 289266"/>
                <a:gd name="connsiteX4" fmla="*/ 189020 w 289266"/>
                <a:gd name="connsiteY4" fmla="*/ 282269 h 289266"/>
                <a:gd name="connsiteX5" fmla="*/ 189020 w 289266"/>
                <a:gd name="connsiteY5" fmla="*/ 282269 h 289266"/>
                <a:gd name="connsiteX6" fmla="*/ 282269 w 289266"/>
                <a:gd name="connsiteY6" fmla="*/ 100247 h 289266"/>
                <a:gd name="connsiteX7" fmla="*/ 147491 w 289266"/>
                <a:gd name="connsiteY7" fmla="*/ 138918 h 289266"/>
                <a:gd name="connsiteX8" fmla="*/ 128441 w 289266"/>
                <a:gd name="connsiteY8" fmla="*/ 79863 h 289266"/>
                <a:gd name="connsiteX9" fmla="*/ 185019 w 289266"/>
                <a:gd name="connsiteY9" fmla="*/ 54146 h 289266"/>
                <a:gd name="connsiteX10" fmla="*/ 218928 w 289266"/>
                <a:gd name="connsiteY10" fmla="*/ 115963 h 289266"/>
                <a:gd name="connsiteX11" fmla="*/ 147586 w 289266"/>
                <a:gd name="connsiteY11" fmla="*/ 139013 h 289266"/>
                <a:gd name="connsiteX12" fmla="*/ 221786 w 289266"/>
                <a:gd name="connsiteY12" fmla="*/ 124535 h 289266"/>
                <a:gd name="connsiteX13" fmla="*/ 231025 w 289266"/>
                <a:gd name="connsiteY13" fmla="*/ 189782 h 289266"/>
                <a:gd name="connsiteX14" fmla="*/ 210356 w 289266"/>
                <a:gd name="connsiteY14" fmla="*/ 192734 h 289266"/>
                <a:gd name="connsiteX15" fmla="*/ 168255 w 289266"/>
                <a:gd name="connsiteY15" fmla="*/ 203212 h 289266"/>
                <a:gd name="connsiteX16" fmla="*/ 150348 w 289266"/>
                <a:gd name="connsiteY16" fmla="*/ 147586 h 289266"/>
                <a:gd name="connsiteX17" fmla="*/ 221786 w 289266"/>
                <a:gd name="connsiteY17" fmla="*/ 124535 h 289266"/>
                <a:gd name="connsiteX18" fmla="*/ 138918 w 289266"/>
                <a:gd name="connsiteY18" fmla="*/ 141680 h 289266"/>
                <a:gd name="connsiteX19" fmla="*/ 67576 w 289266"/>
                <a:gd name="connsiteY19" fmla="*/ 164731 h 289266"/>
                <a:gd name="connsiteX20" fmla="*/ 58813 w 289266"/>
                <a:gd name="connsiteY20" fmla="*/ 96056 h 289266"/>
                <a:gd name="connsiteX21" fmla="*/ 77768 w 289266"/>
                <a:gd name="connsiteY21" fmla="*/ 93293 h 289266"/>
                <a:gd name="connsiteX22" fmla="*/ 119868 w 289266"/>
                <a:gd name="connsiteY22" fmla="*/ 82816 h 289266"/>
                <a:gd name="connsiteX23" fmla="*/ 138823 w 289266"/>
                <a:gd name="connsiteY23" fmla="*/ 141776 h 289266"/>
                <a:gd name="connsiteX24" fmla="*/ 141680 w 289266"/>
                <a:gd name="connsiteY24" fmla="*/ 150348 h 289266"/>
                <a:gd name="connsiteX25" fmla="*/ 159683 w 289266"/>
                <a:gd name="connsiteY25" fmla="*/ 206069 h 289266"/>
                <a:gd name="connsiteX26" fmla="*/ 101675 w 289266"/>
                <a:gd name="connsiteY26" fmla="*/ 232644 h 289266"/>
                <a:gd name="connsiteX27" fmla="*/ 70243 w 289266"/>
                <a:gd name="connsiteY27" fmla="*/ 173303 h 289266"/>
                <a:gd name="connsiteX28" fmla="*/ 141680 w 289266"/>
                <a:gd name="connsiteY28" fmla="*/ 150253 h 289266"/>
                <a:gd name="connsiteX29" fmla="*/ 162445 w 289266"/>
                <a:gd name="connsiteY29" fmla="*/ 214737 h 289266"/>
                <a:gd name="connsiteX30" fmla="*/ 181114 w 289266"/>
                <a:gd name="connsiteY30" fmla="*/ 272554 h 289266"/>
                <a:gd name="connsiteX31" fmla="*/ 141585 w 289266"/>
                <a:gd name="connsiteY31" fmla="*/ 263981 h 289266"/>
                <a:gd name="connsiteX32" fmla="*/ 107771 w 289266"/>
                <a:gd name="connsiteY32" fmla="*/ 239693 h 289266"/>
                <a:gd name="connsiteX33" fmla="*/ 162445 w 289266"/>
                <a:gd name="connsiteY33" fmla="*/ 214737 h 289266"/>
                <a:gd name="connsiteX34" fmla="*/ 189686 w 289266"/>
                <a:gd name="connsiteY34" fmla="*/ 269792 h 289266"/>
                <a:gd name="connsiteX35" fmla="*/ 171017 w 289266"/>
                <a:gd name="connsiteY35" fmla="*/ 211880 h 289266"/>
                <a:gd name="connsiteX36" fmla="*/ 211499 w 289266"/>
                <a:gd name="connsiteY36" fmla="*/ 201688 h 289266"/>
                <a:gd name="connsiteX37" fmla="*/ 230072 w 289266"/>
                <a:gd name="connsiteY37" fmla="*/ 199021 h 289266"/>
                <a:gd name="connsiteX38" fmla="*/ 216928 w 289266"/>
                <a:gd name="connsiteY38" fmla="*/ 239312 h 289266"/>
                <a:gd name="connsiteX39" fmla="*/ 189591 w 289266"/>
                <a:gd name="connsiteY39" fmla="*/ 269792 h 289266"/>
                <a:gd name="connsiteX40" fmla="*/ 211213 w 289266"/>
                <a:gd name="connsiteY40" fmla="*/ 262743 h 289266"/>
                <a:gd name="connsiteX41" fmla="*/ 224643 w 289266"/>
                <a:gd name="connsiteY41" fmla="*/ 244265 h 289266"/>
                <a:gd name="connsiteX42" fmla="*/ 239502 w 289266"/>
                <a:gd name="connsiteY42" fmla="*/ 198068 h 289266"/>
                <a:gd name="connsiteX43" fmla="*/ 269411 w 289266"/>
                <a:gd name="connsiteY43" fmla="*/ 197687 h 289266"/>
                <a:gd name="connsiteX44" fmla="*/ 211308 w 289266"/>
                <a:gd name="connsiteY44" fmla="*/ 262743 h 289266"/>
                <a:gd name="connsiteX45" fmla="*/ 272744 w 289266"/>
                <a:gd name="connsiteY45" fmla="*/ 188829 h 289266"/>
                <a:gd name="connsiteX46" fmla="*/ 240169 w 289266"/>
                <a:gd name="connsiteY46" fmla="*/ 188829 h 289266"/>
                <a:gd name="connsiteX47" fmla="*/ 230358 w 289266"/>
                <a:gd name="connsiteY47" fmla="*/ 121678 h 289266"/>
                <a:gd name="connsiteX48" fmla="*/ 274935 w 289266"/>
                <a:gd name="connsiteY48" fmla="*/ 107295 h 289266"/>
                <a:gd name="connsiteX49" fmla="*/ 272744 w 289266"/>
                <a:gd name="connsiteY49" fmla="*/ 188829 h 289266"/>
                <a:gd name="connsiteX50" fmla="*/ 272173 w 289266"/>
                <a:gd name="connsiteY50" fmla="*/ 98723 h 289266"/>
                <a:gd name="connsiteX51" fmla="*/ 227501 w 289266"/>
                <a:gd name="connsiteY51" fmla="*/ 113105 h 289266"/>
                <a:gd name="connsiteX52" fmla="*/ 193020 w 289266"/>
                <a:gd name="connsiteY52" fmla="*/ 49478 h 289266"/>
                <a:gd name="connsiteX53" fmla="*/ 219785 w 289266"/>
                <a:gd name="connsiteY53" fmla="*/ 31857 h 289266"/>
                <a:gd name="connsiteX54" fmla="*/ 272268 w 289266"/>
                <a:gd name="connsiteY54" fmla="*/ 98723 h 289266"/>
                <a:gd name="connsiteX55" fmla="*/ 211308 w 289266"/>
                <a:gd name="connsiteY55" fmla="*/ 26714 h 289266"/>
                <a:gd name="connsiteX56" fmla="*/ 186829 w 289266"/>
                <a:gd name="connsiteY56" fmla="*/ 42620 h 289266"/>
                <a:gd name="connsiteX57" fmla="*/ 151872 w 289266"/>
                <a:gd name="connsiteY57" fmla="*/ 16331 h 289266"/>
                <a:gd name="connsiteX58" fmla="*/ 134346 w 289266"/>
                <a:gd name="connsiteY58" fmla="*/ 9473 h 289266"/>
                <a:gd name="connsiteX59" fmla="*/ 211308 w 289266"/>
                <a:gd name="connsiteY59" fmla="*/ 26714 h 289266"/>
                <a:gd name="connsiteX60" fmla="*/ 147872 w 289266"/>
                <a:gd name="connsiteY60" fmla="*/ 24428 h 289266"/>
                <a:gd name="connsiteX61" fmla="*/ 178637 w 289266"/>
                <a:gd name="connsiteY61" fmla="*/ 47288 h 289266"/>
                <a:gd name="connsiteX62" fmla="*/ 125583 w 289266"/>
                <a:gd name="connsiteY62" fmla="*/ 71291 h 289266"/>
                <a:gd name="connsiteX63" fmla="*/ 107390 w 289266"/>
                <a:gd name="connsiteY63" fmla="*/ 14712 h 289266"/>
                <a:gd name="connsiteX64" fmla="*/ 147872 w 289266"/>
                <a:gd name="connsiteY64" fmla="*/ 24428 h 289266"/>
                <a:gd name="connsiteX65" fmla="*/ 98723 w 289266"/>
                <a:gd name="connsiteY65" fmla="*/ 17570 h 289266"/>
                <a:gd name="connsiteX66" fmla="*/ 117011 w 289266"/>
                <a:gd name="connsiteY66" fmla="*/ 74243 h 289266"/>
                <a:gd name="connsiteX67" fmla="*/ 76434 w 289266"/>
                <a:gd name="connsiteY67" fmla="*/ 84435 h 289266"/>
                <a:gd name="connsiteX68" fmla="*/ 59670 w 289266"/>
                <a:gd name="connsiteY68" fmla="*/ 86912 h 289266"/>
                <a:gd name="connsiteX69" fmla="*/ 71195 w 289266"/>
                <a:gd name="connsiteY69" fmla="*/ 49574 h 289266"/>
                <a:gd name="connsiteX70" fmla="*/ 98627 w 289266"/>
                <a:gd name="connsiteY70" fmla="*/ 17570 h 289266"/>
                <a:gd name="connsiteX71" fmla="*/ 73862 w 289266"/>
                <a:gd name="connsiteY71" fmla="*/ 29000 h 289266"/>
                <a:gd name="connsiteX72" fmla="*/ 63575 w 289266"/>
                <a:gd name="connsiteY72" fmla="*/ 44811 h 289266"/>
                <a:gd name="connsiteX73" fmla="*/ 50431 w 289266"/>
                <a:gd name="connsiteY73" fmla="*/ 87864 h 289266"/>
                <a:gd name="connsiteX74" fmla="*/ 21189 w 289266"/>
                <a:gd name="connsiteY74" fmla="*/ 88531 h 289266"/>
                <a:gd name="connsiteX75" fmla="*/ 73767 w 289266"/>
                <a:gd name="connsiteY75" fmla="*/ 29095 h 289266"/>
                <a:gd name="connsiteX76" fmla="*/ 17570 w 289266"/>
                <a:gd name="connsiteY76" fmla="*/ 97389 h 289266"/>
                <a:gd name="connsiteX77" fmla="*/ 49764 w 289266"/>
                <a:gd name="connsiteY77" fmla="*/ 97008 h 289266"/>
                <a:gd name="connsiteX78" fmla="*/ 58908 w 289266"/>
                <a:gd name="connsiteY78" fmla="*/ 167588 h 289266"/>
                <a:gd name="connsiteX79" fmla="*/ 14236 w 289266"/>
                <a:gd name="connsiteY79" fmla="*/ 181971 h 289266"/>
                <a:gd name="connsiteX80" fmla="*/ 17570 w 289266"/>
                <a:gd name="connsiteY80" fmla="*/ 97389 h 289266"/>
                <a:gd name="connsiteX81" fmla="*/ 16998 w 289266"/>
                <a:gd name="connsiteY81" fmla="*/ 190639 h 289266"/>
                <a:gd name="connsiteX82" fmla="*/ 61575 w 289266"/>
                <a:gd name="connsiteY82" fmla="*/ 176256 h 289266"/>
                <a:gd name="connsiteX83" fmla="*/ 93674 w 289266"/>
                <a:gd name="connsiteY83" fmla="*/ 237502 h 289266"/>
                <a:gd name="connsiteX84" fmla="*/ 66528 w 289266"/>
                <a:gd name="connsiteY84" fmla="*/ 255599 h 289266"/>
                <a:gd name="connsiteX85" fmla="*/ 16998 w 289266"/>
                <a:gd name="connsiteY85" fmla="*/ 190639 h 289266"/>
                <a:gd name="connsiteX86" fmla="*/ 74720 w 289266"/>
                <a:gd name="connsiteY86" fmla="*/ 260933 h 289266"/>
                <a:gd name="connsiteX87" fmla="*/ 99675 w 289266"/>
                <a:gd name="connsiteY87" fmla="*/ 244550 h 289266"/>
                <a:gd name="connsiteX88" fmla="*/ 137775 w 289266"/>
                <a:gd name="connsiteY88" fmla="*/ 272459 h 289266"/>
                <a:gd name="connsiteX89" fmla="*/ 159492 w 289266"/>
                <a:gd name="connsiteY89" fmla="*/ 279602 h 289266"/>
                <a:gd name="connsiteX90" fmla="*/ 74720 w 289266"/>
                <a:gd name="connsiteY90" fmla="*/ 261029 h 28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289266" h="289266">
                  <a:moveTo>
                    <a:pt x="282269" y="100247"/>
                  </a:moveTo>
                  <a:cubicBezTo>
                    <a:pt x="257790" y="24332"/>
                    <a:pt x="176066" y="-17482"/>
                    <a:pt x="100247" y="6997"/>
                  </a:cubicBezTo>
                  <a:cubicBezTo>
                    <a:pt x="24332" y="31476"/>
                    <a:pt x="-17482" y="113201"/>
                    <a:pt x="6997" y="189020"/>
                  </a:cubicBezTo>
                  <a:lnTo>
                    <a:pt x="6997" y="189020"/>
                  </a:lnTo>
                  <a:cubicBezTo>
                    <a:pt x="31476" y="264934"/>
                    <a:pt x="113201" y="306749"/>
                    <a:pt x="189020" y="282269"/>
                  </a:cubicBezTo>
                  <a:lnTo>
                    <a:pt x="189020" y="282269"/>
                  </a:lnTo>
                  <a:cubicBezTo>
                    <a:pt x="264934" y="257790"/>
                    <a:pt x="306749" y="176066"/>
                    <a:pt x="282269" y="100247"/>
                  </a:cubicBezTo>
                  <a:close/>
                  <a:moveTo>
                    <a:pt x="147491" y="138918"/>
                  </a:moveTo>
                  <a:lnTo>
                    <a:pt x="128441" y="79863"/>
                  </a:lnTo>
                  <a:cubicBezTo>
                    <a:pt x="145967" y="73672"/>
                    <a:pt x="165017" y="65385"/>
                    <a:pt x="185019" y="54146"/>
                  </a:cubicBezTo>
                  <a:cubicBezTo>
                    <a:pt x="198735" y="70338"/>
                    <a:pt x="210165" y="91103"/>
                    <a:pt x="218928" y="115963"/>
                  </a:cubicBezTo>
                  <a:lnTo>
                    <a:pt x="147586" y="139013"/>
                  </a:lnTo>
                  <a:close/>
                  <a:moveTo>
                    <a:pt x="221786" y="124535"/>
                  </a:moveTo>
                  <a:cubicBezTo>
                    <a:pt x="229120" y="147872"/>
                    <a:pt x="232168" y="169874"/>
                    <a:pt x="231025" y="189782"/>
                  </a:cubicBezTo>
                  <a:cubicBezTo>
                    <a:pt x="224643" y="190448"/>
                    <a:pt x="217785" y="191401"/>
                    <a:pt x="210356" y="192734"/>
                  </a:cubicBezTo>
                  <a:cubicBezTo>
                    <a:pt x="198259" y="194830"/>
                    <a:pt x="184067" y="198164"/>
                    <a:pt x="168255" y="203212"/>
                  </a:cubicBezTo>
                  <a:lnTo>
                    <a:pt x="150348" y="147586"/>
                  </a:lnTo>
                  <a:lnTo>
                    <a:pt x="221786" y="124535"/>
                  </a:lnTo>
                  <a:close/>
                  <a:moveTo>
                    <a:pt x="138918" y="141680"/>
                  </a:moveTo>
                  <a:lnTo>
                    <a:pt x="67576" y="164731"/>
                  </a:lnTo>
                  <a:cubicBezTo>
                    <a:pt x="60242" y="139966"/>
                    <a:pt x="57384" y="116820"/>
                    <a:pt x="58813" y="96056"/>
                  </a:cubicBezTo>
                  <a:cubicBezTo>
                    <a:pt x="64623" y="95389"/>
                    <a:pt x="71005" y="94532"/>
                    <a:pt x="77768" y="93293"/>
                  </a:cubicBezTo>
                  <a:cubicBezTo>
                    <a:pt x="89864" y="91198"/>
                    <a:pt x="104152" y="87864"/>
                    <a:pt x="119868" y="82816"/>
                  </a:cubicBezTo>
                  <a:lnTo>
                    <a:pt x="138823" y="141776"/>
                  </a:lnTo>
                  <a:close/>
                  <a:moveTo>
                    <a:pt x="141680" y="150348"/>
                  </a:moveTo>
                  <a:lnTo>
                    <a:pt x="159683" y="206069"/>
                  </a:lnTo>
                  <a:cubicBezTo>
                    <a:pt x="141680" y="212356"/>
                    <a:pt x="122059" y="221024"/>
                    <a:pt x="101675" y="232644"/>
                  </a:cubicBezTo>
                  <a:cubicBezTo>
                    <a:pt x="88721" y="217023"/>
                    <a:pt x="78149" y="197116"/>
                    <a:pt x="70243" y="173303"/>
                  </a:cubicBezTo>
                  <a:lnTo>
                    <a:pt x="141680" y="150253"/>
                  </a:lnTo>
                  <a:close/>
                  <a:moveTo>
                    <a:pt x="162445" y="214737"/>
                  </a:moveTo>
                  <a:lnTo>
                    <a:pt x="181114" y="272554"/>
                  </a:lnTo>
                  <a:cubicBezTo>
                    <a:pt x="173494" y="272649"/>
                    <a:pt x="158635" y="271601"/>
                    <a:pt x="141585" y="263981"/>
                  </a:cubicBezTo>
                  <a:cubicBezTo>
                    <a:pt x="129203" y="258362"/>
                    <a:pt x="117868" y="250170"/>
                    <a:pt x="107771" y="239693"/>
                  </a:cubicBezTo>
                  <a:cubicBezTo>
                    <a:pt x="127012" y="228739"/>
                    <a:pt x="145490" y="220738"/>
                    <a:pt x="162445" y="214737"/>
                  </a:cubicBezTo>
                  <a:close/>
                  <a:moveTo>
                    <a:pt x="189686" y="269792"/>
                  </a:moveTo>
                  <a:lnTo>
                    <a:pt x="171017" y="211880"/>
                  </a:lnTo>
                  <a:cubicBezTo>
                    <a:pt x="186162" y="206927"/>
                    <a:pt x="199878" y="203783"/>
                    <a:pt x="211499" y="201688"/>
                  </a:cubicBezTo>
                  <a:cubicBezTo>
                    <a:pt x="218166" y="200545"/>
                    <a:pt x="224357" y="199688"/>
                    <a:pt x="230072" y="199021"/>
                  </a:cubicBezTo>
                  <a:cubicBezTo>
                    <a:pt x="228167" y="213785"/>
                    <a:pt x="223786" y="227310"/>
                    <a:pt x="216928" y="239312"/>
                  </a:cubicBezTo>
                  <a:cubicBezTo>
                    <a:pt x="207593" y="255599"/>
                    <a:pt x="195973" y="265315"/>
                    <a:pt x="189591" y="269792"/>
                  </a:cubicBezTo>
                  <a:close/>
                  <a:moveTo>
                    <a:pt x="211213" y="262743"/>
                  </a:moveTo>
                  <a:cubicBezTo>
                    <a:pt x="215690" y="257695"/>
                    <a:pt x="220357" y="251599"/>
                    <a:pt x="224643" y="244265"/>
                  </a:cubicBezTo>
                  <a:cubicBezTo>
                    <a:pt x="233216" y="229501"/>
                    <a:pt x="237692" y="213785"/>
                    <a:pt x="239502" y="198068"/>
                  </a:cubicBezTo>
                  <a:cubicBezTo>
                    <a:pt x="253694" y="197021"/>
                    <a:pt x="264172" y="197306"/>
                    <a:pt x="269411" y="197687"/>
                  </a:cubicBezTo>
                  <a:cubicBezTo>
                    <a:pt x="257885" y="224643"/>
                    <a:pt x="237788" y="247789"/>
                    <a:pt x="211308" y="262743"/>
                  </a:cubicBezTo>
                  <a:close/>
                  <a:moveTo>
                    <a:pt x="272744" y="188829"/>
                  </a:moveTo>
                  <a:cubicBezTo>
                    <a:pt x="268839" y="188448"/>
                    <a:pt x="257314" y="187686"/>
                    <a:pt x="240169" y="188829"/>
                  </a:cubicBezTo>
                  <a:cubicBezTo>
                    <a:pt x="241312" y="164636"/>
                    <a:pt x="236454" y="141014"/>
                    <a:pt x="230358" y="121678"/>
                  </a:cubicBezTo>
                  <a:lnTo>
                    <a:pt x="274935" y="107295"/>
                  </a:lnTo>
                  <a:cubicBezTo>
                    <a:pt x="282841" y="135013"/>
                    <a:pt x="281507" y="163302"/>
                    <a:pt x="272744" y="188829"/>
                  </a:cubicBezTo>
                  <a:close/>
                  <a:moveTo>
                    <a:pt x="272173" y="98723"/>
                  </a:moveTo>
                  <a:lnTo>
                    <a:pt x="227501" y="113105"/>
                  </a:lnTo>
                  <a:cubicBezTo>
                    <a:pt x="220357" y="92817"/>
                    <a:pt x="209403" y="69386"/>
                    <a:pt x="193020" y="49478"/>
                  </a:cubicBezTo>
                  <a:cubicBezTo>
                    <a:pt x="201783" y="44144"/>
                    <a:pt x="210737" y="38334"/>
                    <a:pt x="219785" y="31857"/>
                  </a:cubicBezTo>
                  <a:cubicBezTo>
                    <a:pt x="243217" y="47478"/>
                    <a:pt x="262076" y="70433"/>
                    <a:pt x="272268" y="98723"/>
                  </a:cubicBezTo>
                  <a:close/>
                  <a:moveTo>
                    <a:pt x="211308" y="26714"/>
                  </a:moveTo>
                  <a:cubicBezTo>
                    <a:pt x="203117" y="32524"/>
                    <a:pt x="194830" y="37858"/>
                    <a:pt x="186829" y="42620"/>
                  </a:cubicBezTo>
                  <a:cubicBezTo>
                    <a:pt x="177018" y="32143"/>
                    <a:pt x="165493" y="22999"/>
                    <a:pt x="151872" y="16331"/>
                  </a:cubicBezTo>
                  <a:cubicBezTo>
                    <a:pt x="145681" y="13283"/>
                    <a:pt x="139775" y="11093"/>
                    <a:pt x="134346" y="9473"/>
                  </a:cubicBezTo>
                  <a:cubicBezTo>
                    <a:pt x="161492" y="7378"/>
                    <a:pt x="188258" y="13760"/>
                    <a:pt x="211308" y="26714"/>
                  </a:cubicBezTo>
                  <a:close/>
                  <a:moveTo>
                    <a:pt x="147872" y="24428"/>
                  </a:moveTo>
                  <a:cubicBezTo>
                    <a:pt x="159016" y="29952"/>
                    <a:pt x="169303" y="37667"/>
                    <a:pt x="178637" y="47288"/>
                  </a:cubicBezTo>
                  <a:cubicBezTo>
                    <a:pt x="159968" y="57670"/>
                    <a:pt x="142061" y="65480"/>
                    <a:pt x="125583" y="71291"/>
                  </a:cubicBezTo>
                  <a:lnTo>
                    <a:pt x="107390" y="14712"/>
                  </a:lnTo>
                  <a:cubicBezTo>
                    <a:pt x="113010" y="14522"/>
                    <a:pt x="128917" y="15093"/>
                    <a:pt x="147872" y="24428"/>
                  </a:cubicBezTo>
                  <a:close/>
                  <a:moveTo>
                    <a:pt x="98723" y="17570"/>
                  </a:moveTo>
                  <a:lnTo>
                    <a:pt x="117011" y="74243"/>
                  </a:lnTo>
                  <a:cubicBezTo>
                    <a:pt x="101866" y="79101"/>
                    <a:pt x="88055" y="82340"/>
                    <a:pt x="76434" y="84435"/>
                  </a:cubicBezTo>
                  <a:cubicBezTo>
                    <a:pt x="70529" y="85483"/>
                    <a:pt x="64909" y="86245"/>
                    <a:pt x="59670" y="86912"/>
                  </a:cubicBezTo>
                  <a:cubicBezTo>
                    <a:pt x="61480" y="73291"/>
                    <a:pt x="65385" y="60813"/>
                    <a:pt x="71195" y="49574"/>
                  </a:cubicBezTo>
                  <a:cubicBezTo>
                    <a:pt x="81101" y="30714"/>
                    <a:pt x="93960" y="20808"/>
                    <a:pt x="98627" y="17570"/>
                  </a:cubicBezTo>
                  <a:close/>
                  <a:moveTo>
                    <a:pt x="73862" y="29000"/>
                  </a:moveTo>
                  <a:cubicBezTo>
                    <a:pt x="70433" y="33476"/>
                    <a:pt x="66909" y="38715"/>
                    <a:pt x="63575" y="44811"/>
                  </a:cubicBezTo>
                  <a:cubicBezTo>
                    <a:pt x="56241" y="58527"/>
                    <a:pt x="52241" y="73196"/>
                    <a:pt x="50431" y="87864"/>
                  </a:cubicBezTo>
                  <a:cubicBezTo>
                    <a:pt x="37191" y="88912"/>
                    <a:pt x="27190" y="88817"/>
                    <a:pt x="21189" y="88531"/>
                  </a:cubicBezTo>
                  <a:cubicBezTo>
                    <a:pt x="32238" y="64337"/>
                    <a:pt x="50336" y="43382"/>
                    <a:pt x="73767" y="29095"/>
                  </a:cubicBezTo>
                  <a:close/>
                  <a:moveTo>
                    <a:pt x="17570" y="97389"/>
                  </a:moveTo>
                  <a:cubicBezTo>
                    <a:pt x="22999" y="97770"/>
                    <a:pt x="34143" y="98246"/>
                    <a:pt x="49764" y="97008"/>
                  </a:cubicBezTo>
                  <a:cubicBezTo>
                    <a:pt x="48240" y="122345"/>
                    <a:pt x="53003" y="147300"/>
                    <a:pt x="58908" y="167588"/>
                  </a:cubicBezTo>
                  <a:lnTo>
                    <a:pt x="14236" y="181971"/>
                  </a:lnTo>
                  <a:cubicBezTo>
                    <a:pt x="6044" y="153110"/>
                    <a:pt x="7759" y="123678"/>
                    <a:pt x="17570" y="97389"/>
                  </a:cubicBezTo>
                  <a:close/>
                  <a:moveTo>
                    <a:pt x="16998" y="190639"/>
                  </a:moveTo>
                  <a:lnTo>
                    <a:pt x="61575" y="176256"/>
                  </a:lnTo>
                  <a:cubicBezTo>
                    <a:pt x="70338" y="202926"/>
                    <a:pt x="81673" y="222738"/>
                    <a:pt x="93674" y="237502"/>
                  </a:cubicBezTo>
                  <a:cubicBezTo>
                    <a:pt x="84721" y="242931"/>
                    <a:pt x="75672" y="248932"/>
                    <a:pt x="66528" y="255599"/>
                  </a:cubicBezTo>
                  <a:cubicBezTo>
                    <a:pt x="44430" y="239978"/>
                    <a:pt x="26714" y="217785"/>
                    <a:pt x="16998" y="190639"/>
                  </a:cubicBezTo>
                  <a:close/>
                  <a:moveTo>
                    <a:pt x="74720" y="260933"/>
                  </a:moveTo>
                  <a:cubicBezTo>
                    <a:pt x="83197" y="254837"/>
                    <a:pt x="91484" y="249408"/>
                    <a:pt x="99675" y="244550"/>
                  </a:cubicBezTo>
                  <a:cubicBezTo>
                    <a:pt x="112820" y="258647"/>
                    <a:pt x="126250" y="267315"/>
                    <a:pt x="137775" y="272459"/>
                  </a:cubicBezTo>
                  <a:cubicBezTo>
                    <a:pt x="145586" y="275983"/>
                    <a:pt x="152920" y="278174"/>
                    <a:pt x="159492" y="279602"/>
                  </a:cubicBezTo>
                  <a:cubicBezTo>
                    <a:pt x="129393" y="282936"/>
                    <a:pt x="99675" y="275983"/>
                    <a:pt x="74720" y="2610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grpSp>
        <p:nvGrpSpPr>
          <p:cNvPr id="74" name="Graphic 72">
            <a:extLst>
              <a:ext uri="{FF2B5EF4-FFF2-40B4-BE49-F238E27FC236}">
                <a16:creationId xmlns:a16="http://schemas.microsoft.com/office/drawing/2014/main" id="{9A204D35-0737-F911-83B0-2A573DDDD684}"/>
              </a:ext>
            </a:extLst>
          </p:cNvPr>
          <p:cNvGrpSpPr/>
          <p:nvPr/>
        </p:nvGrpSpPr>
        <p:grpSpPr>
          <a:xfrm>
            <a:off x="3885161" y="4850820"/>
            <a:ext cx="238502" cy="238502"/>
            <a:chOff x="4990169" y="8208968"/>
            <a:chExt cx="390334" cy="390334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6B471BE-F524-EF9B-352B-4A4433145813}"/>
                </a:ext>
              </a:extLst>
            </p:cNvPr>
            <p:cNvSpPr/>
            <p:nvPr/>
          </p:nvSpPr>
          <p:spPr>
            <a:xfrm>
              <a:off x="4990169" y="8208968"/>
              <a:ext cx="390334" cy="390334"/>
            </a:xfrm>
            <a:custGeom>
              <a:avLst/>
              <a:gdLst>
                <a:gd name="connsiteX0" fmla="*/ 0 w 390334"/>
                <a:gd name="connsiteY0" fmla="*/ 0 h 390334"/>
                <a:gd name="connsiteX1" fmla="*/ 390335 w 390334"/>
                <a:gd name="connsiteY1" fmla="*/ 0 h 390334"/>
                <a:gd name="connsiteX2" fmla="*/ 390335 w 390334"/>
                <a:gd name="connsiteY2" fmla="*/ 390335 h 390334"/>
                <a:gd name="connsiteX3" fmla="*/ 0 w 390334"/>
                <a:gd name="connsiteY3" fmla="*/ 390335 h 3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34" h="390334">
                  <a:moveTo>
                    <a:pt x="0" y="0"/>
                  </a:moveTo>
                  <a:lnTo>
                    <a:pt x="390335" y="0"/>
                  </a:lnTo>
                  <a:lnTo>
                    <a:pt x="390335" y="390335"/>
                  </a:lnTo>
                  <a:lnTo>
                    <a:pt x="0" y="390335"/>
                  </a:lnTo>
                  <a:close/>
                </a:path>
              </a:pathLst>
            </a:custGeom>
            <a:solidFill>
              <a:srgbClr val="2486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CEF8D12-B5FE-F65C-AF5E-4EADA7C49E8E}"/>
                </a:ext>
              </a:extLst>
            </p:cNvPr>
            <p:cNvSpPr/>
            <p:nvPr/>
          </p:nvSpPr>
          <p:spPr>
            <a:xfrm>
              <a:off x="5040842" y="8303360"/>
              <a:ext cx="289179" cy="201548"/>
            </a:xfrm>
            <a:custGeom>
              <a:avLst/>
              <a:gdLst>
                <a:gd name="connsiteX0" fmla="*/ 282893 w 289179"/>
                <a:gd name="connsiteY0" fmla="*/ 31528 h 201548"/>
                <a:gd name="connsiteX1" fmla="*/ 273463 w 289179"/>
                <a:gd name="connsiteY1" fmla="*/ 15430 h 201548"/>
                <a:gd name="connsiteX2" fmla="*/ 257270 w 289179"/>
                <a:gd name="connsiteY2" fmla="*/ 6096 h 201548"/>
                <a:gd name="connsiteX3" fmla="*/ 144399 w 289179"/>
                <a:gd name="connsiteY3" fmla="*/ 0 h 201548"/>
                <a:gd name="connsiteX4" fmla="*/ 31528 w 289179"/>
                <a:gd name="connsiteY4" fmla="*/ 6286 h 201548"/>
                <a:gd name="connsiteX5" fmla="*/ 15335 w 289179"/>
                <a:gd name="connsiteY5" fmla="*/ 15621 h 201548"/>
                <a:gd name="connsiteX6" fmla="*/ 5905 w 289179"/>
                <a:gd name="connsiteY6" fmla="*/ 31718 h 201548"/>
                <a:gd name="connsiteX7" fmla="*/ 0 w 289179"/>
                <a:gd name="connsiteY7" fmla="*/ 100775 h 201548"/>
                <a:gd name="connsiteX8" fmla="*/ 6191 w 289179"/>
                <a:gd name="connsiteY8" fmla="*/ 170021 h 201548"/>
                <a:gd name="connsiteX9" fmla="*/ 15526 w 289179"/>
                <a:gd name="connsiteY9" fmla="*/ 186119 h 201548"/>
                <a:gd name="connsiteX10" fmla="*/ 31718 w 289179"/>
                <a:gd name="connsiteY10" fmla="*/ 195453 h 201548"/>
                <a:gd name="connsiteX11" fmla="*/ 144590 w 289179"/>
                <a:gd name="connsiteY11" fmla="*/ 201549 h 201548"/>
                <a:gd name="connsiteX12" fmla="*/ 257461 w 289179"/>
                <a:gd name="connsiteY12" fmla="*/ 195453 h 201548"/>
                <a:gd name="connsiteX13" fmla="*/ 273653 w 289179"/>
                <a:gd name="connsiteY13" fmla="*/ 186119 h 201548"/>
                <a:gd name="connsiteX14" fmla="*/ 283083 w 289179"/>
                <a:gd name="connsiteY14" fmla="*/ 170021 h 201548"/>
                <a:gd name="connsiteX15" fmla="*/ 289179 w 289179"/>
                <a:gd name="connsiteY15" fmla="*/ 100775 h 201548"/>
                <a:gd name="connsiteX16" fmla="*/ 282893 w 289179"/>
                <a:gd name="connsiteY16" fmla="*/ 31528 h 201548"/>
                <a:gd name="connsiteX17" fmla="*/ 115538 w 289179"/>
                <a:gd name="connsiteY17" fmla="*/ 144209 h 201548"/>
                <a:gd name="connsiteX18" fmla="*/ 115538 w 289179"/>
                <a:gd name="connsiteY18" fmla="*/ 57817 h 201548"/>
                <a:gd name="connsiteX19" fmla="*/ 190595 w 289179"/>
                <a:gd name="connsiteY19" fmla="*/ 101060 h 201548"/>
                <a:gd name="connsiteX20" fmla="*/ 115538 w 289179"/>
                <a:gd name="connsiteY20" fmla="*/ 144304 h 20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9179" h="201548">
                  <a:moveTo>
                    <a:pt x="282893" y="31528"/>
                  </a:moveTo>
                  <a:cubicBezTo>
                    <a:pt x="281178" y="25336"/>
                    <a:pt x="278035" y="20003"/>
                    <a:pt x="273463" y="15430"/>
                  </a:cubicBezTo>
                  <a:cubicBezTo>
                    <a:pt x="268891" y="10859"/>
                    <a:pt x="263462" y="7715"/>
                    <a:pt x="257270" y="6096"/>
                  </a:cubicBezTo>
                  <a:cubicBezTo>
                    <a:pt x="234791" y="0"/>
                    <a:pt x="144399" y="0"/>
                    <a:pt x="144399" y="0"/>
                  </a:cubicBezTo>
                  <a:cubicBezTo>
                    <a:pt x="144399" y="0"/>
                    <a:pt x="54007" y="191"/>
                    <a:pt x="31528" y="6286"/>
                  </a:cubicBezTo>
                  <a:cubicBezTo>
                    <a:pt x="25241" y="8001"/>
                    <a:pt x="19907" y="11144"/>
                    <a:pt x="15335" y="15621"/>
                  </a:cubicBezTo>
                  <a:cubicBezTo>
                    <a:pt x="10763" y="20098"/>
                    <a:pt x="7620" y="25527"/>
                    <a:pt x="5905" y="31718"/>
                  </a:cubicBezTo>
                  <a:cubicBezTo>
                    <a:pt x="0" y="54007"/>
                    <a:pt x="0" y="100775"/>
                    <a:pt x="0" y="100775"/>
                  </a:cubicBezTo>
                  <a:cubicBezTo>
                    <a:pt x="0" y="100775"/>
                    <a:pt x="0" y="147542"/>
                    <a:pt x="6191" y="170021"/>
                  </a:cubicBezTo>
                  <a:cubicBezTo>
                    <a:pt x="7906" y="176213"/>
                    <a:pt x="11049" y="181642"/>
                    <a:pt x="15526" y="186119"/>
                  </a:cubicBezTo>
                  <a:cubicBezTo>
                    <a:pt x="20098" y="190691"/>
                    <a:pt x="25527" y="193834"/>
                    <a:pt x="31718" y="195453"/>
                  </a:cubicBezTo>
                  <a:cubicBezTo>
                    <a:pt x="54197" y="201549"/>
                    <a:pt x="144590" y="201549"/>
                    <a:pt x="144590" y="201549"/>
                  </a:cubicBezTo>
                  <a:cubicBezTo>
                    <a:pt x="144590" y="201549"/>
                    <a:pt x="234982" y="201549"/>
                    <a:pt x="257461" y="195453"/>
                  </a:cubicBezTo>
                  <a:cubicBezTo>
                    <a:pt x="263747" y="193739"/>
                    <a:pt x="269081" y="190595"/>
                    <a:pt x="273653" y="186119"/>
                  </a:cubicBezTo>
                  <a:cubicBezTo>
                    <a:pt x="278225" y="181642"/>
                    <a:pt x="281369" y="176213"/>
                    <a:pt x="283083" y="170021"/>
                  </a:cubicBezTo>
                  <a:cubicBezTo>
                    <a:pt x="289179" y="147733"/>
                    <a:pt x="289179" y="100775"/>
                    <a:pt x="289179" y="100775"/>
                  </a:cubicBezTo>
                  <a:cubicBezTo>
                    <a:pt x="289179" y="100775"/>
                    <a:pt x="288989" y="54007"/>
                    <a:pt x="282893" y="31528"/>
                  </a:cubicBezTo>
                  <a:close/>
                  <a:moveTo>
                    <a:pt x="115538" y="144209"/>
                  </a:moveTo>
                  <a:lnTo>
                    <a:pt x="115538" y="57817"/>
                  </a:lnTo>
                  <a:lnTo>
                    <a:pt x="190595" y="101060"/>
                  </a:lnTo>
                  <a:lnTo>
                    <a:pt x="115538" y="1443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C2CFAB33-A4ED-8141-7211-0EC287A6F25B}"/>
              </a:ext>
            </a:extLst>
          </p:cNvPr>
          <p:cNvSpPr txBox="1"/>
          <p:nvPr userDrawn="1"/>
        </p:nvSpPr>
        <p:spPr>
          <a:xfrm>
            <a:off x="1024413" y="4533147"/>
            <a:ext cx="2171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u="none" strike="noStrike" dirty="0">
                <a:solidFill>
                  <a:srgbClr val="2727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876 968 6053</a:t>
            </a:r>
            <a:endParaRPr lang="en-GB" sz="1200" dirty="0">
              <a:solidFill>
                <a:srgbClr val="2727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72D056-0C14-C01F-7991-EC5B2BFD6CFE}"/>
              </a:ext>
            </a:extLst>
          </p:cNvPr>
          <p:cNvGrpSpPr/>
          <p:nvPr userDrawn="1"/>
        </p:nvGrpSpPr>
        <p:grpSpPr>
          <a:xfrm>
            <a:off x="792064" y="4237080"/>
            <a:ext cx="238468" cy="238468"/>
            <a:chOff x="5600168" y="8234825"/>
            <a:chExt cx="390334" cy="390334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548B70B-913D-296A-916C-37B07C99C4C4}"/>
                </a:ext>
              </a:extLst>
            </p:cNvPr>
            <p:cNvSpPr/>
            <p:nvPr userDrawn="1"/>
          </p:nvSpPr>
          <p:spPr>
            <a:xfrm>
              <a:off x="5600168" y="8234825"/>
              <a:ext cx="390334" cy="390334"/>
            </a:xfrm>
            <a:custGeom>
              <a:avLst/>
              <a:gdLst>
                <a:gd name="connsiteX0" fmla="*/ 0 w 390334"/>
                <a:gd name="connsiteY0" fmla="*/ 0 h 390334"/>
                <a:gd name="connsiteX1" fmla="*/ 390335 w 390334"/>
                <a:gd name="connsiteY1" fmla="*/ 0 h 390334"/>
                <a:gd name="connsiteX2" fmla="*/ 390335 w 390334"/>
                <a:gd name="connsiteY2" fmla="*/ 390335 h 390334"/>
                <a:gd name="connsiteX3" fmla="*/ 0 w 390334"/>
                <a:gd name="connsiteY3" fmla="*/ 390335 h 390334"/>
                <a:gd name="connsiteX4" fmla="*/ 0 w 390334"/>
                <a:gd name="connsiteY4" fmla="*/ 0 h 3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334" h="390334">
                  <a:moveTo>
                    <a:pt x="0" y="0"/>
                  </a:moveTo>
                  <a:lnTo>
                    <a:pt x="390335" y="0"/>
                  </a:lnTo>
                  <a:lnTo>
                    <a:pt x="390335" y="390335"/>
                  </a:lnTo>
                  <a:lnTo>
                    <a:pt x="0" y="390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86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CD8698D-D2F0-D02E-139E-4164D35F276B}"/>
                </a:ext>
              </a:extLst>
            </p:cNvPr>
            <p:cNvSpPr/>
            <p:nvPr/>
          </p:nvSpPr>
          <p:spPr>
            <a:xfrm>
              <a:off x="5667985" y="8268543"/>
              <a:ext cx="260413" cy="318230"/>
            </a:xfrm>
            <a:custGeom>
              <a:avLst/>
              <a:gdLst>
                <a:gd name="connsiteX0" fmla="*/ 130207 w 260413"/>
                <a:gd name="connsiteY0" fmla="*/ 226409 h 318230"/>
                <a:gd name="connsiteX1" fmla="*/ 25432 w 260413"/>
                <a:gd name="connsiteY1" fmla="*/ 125539 h 318230"/>
                <a:gd name="connsiteX2" fmla="*/ 130207 w 260413"/>
                <a:gd name="connsiteY2" fmla="*/ 24575 h 318230"/>
                <a:gd name="connsiteX3" fmla="*/ 234887 w 260413"/>
                <a:gd name="connsiteY3" fmla="*/ 125539 h 318230"/>
                <a:gd name="connsiteX4" fmla="*/ 130207 w 260413"/>
                <a:gd name="connsiteY4" fmla="*/ 226409 h 318230"/>
                <a:gd name="connsiteX5" fmla="*/ 130207 w 260413"/>
                <a:gd name="connsiteY5" fmla="*/ 0 h 318230"/>
                <a:gd name="connsiteX6" fmla="*/ 0 w 260413"/>
                <a:gd name="connsiteY6" fmla="*/ 125539 h 318230"/>
                <a:gd name="connsiteX7" fmla="*/ 130207 w 260413"/>
                <a:gd name="connsiteY7" fmla="*/ 318230 h 318230"/>
                <a:gd name="connsiteX8" fmla="*/ 130207 w 260413"/>
                <a:gd name="connsiteY8" fmla="*/ 318230 h 318230"/>
                <a:gd name="connsiteX9" fmla="*/ 260414 w 260413"/>
                <a:gd name="connsiteY9" fmla="*/ 125539 h 318230"/>
                <a:gd name="connsiteX10" fmla="*/ 130207 w 260413"/>
                <a:gd name="connsiteY10" fmla="*/ 0 h 31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413" h="318230">
                  <a:moveTo>
                    <a:pt x="130207" y="226409"/>
                  </a:moveTo>
                  <a:cubicBezTo>
                    <a:pt x="72295" y="226409"/>
                    <a:pt x="25432" y="181261"/>
                    <a:pt x="25432" y="125539"/>
                  </a:cubicBezTo>
                  <a:cubicBezTo>
                    <a:pt x="25432" y="69818"/>
                    <a:pt x="72295" y="24575"/>
                    <a:pt x="130207" y="24575"/>
                  </a:cubicBezTo>
                  <a:cubicBezTo>
                    <a:pt x="188119" y="24575"/>
                    <a:pt x="234887" y="69723"/>
                    <a:pt x="234887" y="125539"/>
                  </a:cubicBezTo>
                  <a:cubicBezTo>
                    <a:pt x="234887" y="181356"/>
                    <a:pt x="187928" y="226409"/>
                    <a:pt x="130207" y="226409"/>
                  </a:cubicBezTo>
                  <a:close/>
                  <a:moveTo>
                    <a:pt x="130207" y="0"/>
                  </a:moveTo>
                  <a:cubicBezTo>
                    <a:pt x="58293" y="0"/>
                    <a:pt x="0" y="56197"/>
                    <a:pt x="0" y="125539"/>
                  </a:cubicBezTo>
                  <a:cubicBezTo>
                    <a:pt x="0" y="235839"/>
                    <a:pt x="128111" y="316992"/>
                    <a:pt x="130207" y="318230"/>
                  </a:cubicBezTo>
                  <a:lnTo>
                    <a:pt x="130207" y="318230"/>
                  </a:lnTo>
                  <a:cubicBezTo>
                    <a:pt x="130207" y="318230"/>
                    <a:pt x="260414" y="236601"/>
                    <a:pt x="260414" y="125539"/>
                  </a:cubicBezTo>
                  <a:cubicBezTo>
                    <a:pt x="260414" y="56197"/>
                    <a:pt x="202121" y="0"/>
                    <a:pt x="130207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4F8A7EC-7E7C-2692-E451-F9D8E0FA2162}"/>
                </a:ext>
              </a:extLst>
            </p:cNvPr>
            <p:cNvSpPr/>
            <p:nvPr/>
          </p:nvSpPr>
          <p:spPr>
            <a:xfrm>
              <a:off x="5730962" y="8333027"/>
              <a:ext cx="134365" cy="110489"/>
            </a:xfrm>
            <a:custGeom>
              <a:avLst/>
              <a:gdLst>
                <a:gd name="connsiteX0" fmla="*/ 51419 w 134365"/>
                <a:gd name="connsiteY0" fmla="*/ 54293 h 110489"/>
                <a:gd name="connsiteX1" fmla="*/ 83137 w 134365"/>
                <a:gd name="connsiteY1" fmla="*/ 54293 h 110489"/>
                <a:gd name="connsiteX2" fmla="*/ 85994 w 134365"/>
                <a:gd name="connsiteY2" fmla="*/ 57055 h 110489"/>
                <a:gd name="connsiteX3" fmla="*/ 85994 w 134365"/>
                <a:gd name="connsiteY3" fmla="*/ 86677 h 110489"/>
                <a:gd name="connsiteX4" fmla="*/ 83137 w 134365"/>
                <a:gd name="connsiteY4" fmla="*/ 89440 h 110489"/>
                <a:gd name="connsiteX5" fmla="*/ 51419 w 134365"/>
                <a:gd name="connsiteY5" fmla="*/ 89440 h 110489"/>
                <a:gd name="connsiteX6" fmla="*/ 48561 w 134365"/>
                <a:gd name="connsiteY6" fmla="*/ 86677 h 110489"/>
                <a:gd name="connsiteX7" fmla="*/ 48561 w 134365"/>
                <a:gd name="connsiteY7" fmla="*/ 57055 h 110489"/>
                <a:gd name="connsiteX8" fmla="*/ 51419 w 134365"/>
                <a:gd name="connsiteY8" fmla="*/ 54293 h 110489"/>
                <a:gd name="connsiteX9" fmla="*/ 132000 w 134365"/>
                <a:gd name="connsiteY9" fmla="*/ 40100 h 110489"/>
                <a:gd name="connsiteX10" fmla="*/ 72183 w 134365"/>
                <a:gd name="connsiteY10" fmla="*/ 1429 h 110489"/>
                <a:gd name="connsiteX11" fmla="*/ 67230 w 134365"/>
                <a:gd name="connsiteY11" fmla="*/ 0 h 110489"/>
                <a:gd name="connsiteX12" fmla="*/ 62277 w 134365"/>
                <a:gd name="connsiteY12" fmla="*/ 1333 h 110489"/>
                <a:gd name="connsiteX13" fmla="*/ 2460 w 134365"/>
                <a:gd name="connsiteY13" fmla="*/ 40005 h 110489"/>
                <a:gd name="connsiteX14" fmla="*/ 2174 w 134365"/>
                <a:gd name="connsiteY14" fmla="*/ 40291 h 110489"/>
                <a:gd name="connsiteX15" fmla="*/ 269 w 134365"/>
                <a:gd name="connsiteY15" fmla="*/ 45910 h 110489"/>
                <a:gd name="connsiteX16" fmla="*/ 5699 w 134365"/>
                <a:gd name="connsiteY16" fmla="*/ 48577 h 110489"/>
                <a:gd name="connsiteX17" fmla="*/ 20558 w 134365"/>
                <a:gd name="connsiteY17" fmla="*/ 48577 h 110489"/>
                <a:gd name="connsiteX18" fmla="*/ 20558 w 134365"/>
                <a:gd name="connsiteY18" fmla="*/ 101727 h 110489"/>
                <a:gd name="connsiteX19" fmla="*/ 29606 w 134365"/>
                <a:gd name="connsiteY19" fmla="*/ 110490 h 110489"/>
                <a:gd name="connsiteX20" fmla="*/ 104759 w 134365"/>
                <a:gd name="connsiteY20" fmla="*/ 110490 h 110489"/>
                <a:gd name="connsiteX21" fmla="*/ 113807 w 134365"/>
                <a:gd name="connsiteY21" fmla="*/ 101727 h 110489"/>
                <a:gd name="connsiteX22" fmla="*/ 113807 w 134365"/>
                <a:gd name="connsiteY22" fmla="*/ 48577 h 110489"/>
                <a:gd name="connsiteX23" fmla="*/ 128666 w 134365"/>
                <a:gd name="connsiteY23" fmla="*/ 48577 h 110489"/>
                <a:gd name="connsiteX24" fmla="*/ 134096 w 134365"/>
                <a:gd name="connsiteY24" fmla="*/ 45910 h 110489"/>
                <a:gd name="connsiteX25" fmla="*/ 132191 w 134365"/>
                <a:gd name="connsiteY25" fmla="*/ 40291 h 110489"/>
                <a:gd name="connsiteX26" fmla="*/ 131810 w 134365"/>
                <a:gd name="connsiteY26" fmla="*/ 40005 h 11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4365" h="110489">
                  <a:moveTo>
                    <a:pt x="51419" y="54293"/>
                  </a:moveTo>
                  <a:lnTo>
                    <a:pt x="83137" y="54293"/>
                  </a:lnTo>
                  <a:cubicBezTo>
                    <a:pt x="84756" y="54293"/>
                    <a:pt x="85994" y="55531"/>
                    <a:pt x="85994" y="57055"/>
                  </a:cubicBezTo>
                  <a:lnTo>
                    <a:pt x="85994" y="86677"/>
                  </a:lnTo>
                  <a:cubicBezTo>
                    <a:pt x="85994" y="88201"/>
                    <a:pt x="84661" y="89440"/>
                    <a:pt x="83137" y="89440"/>
                  </a:cubicBezTo>
                  <a:lnTo>
                    <a:pt x="51419" y="89440"/>
                  </a:lnTo>
                  <a:cubicBezTo>
                    <a:pt x="49799" y="89440"/>
                    <a:pt x="48561" y="88201"/>
                    <a:pt x="48561" y="86677"/>
                  </a:cubicBezTo>
                  <a:lnTo>
                    <a:pt x="48561" y="57055"/>
                  </a:lnTo>
                  <a:cubicBezTo>
                    <a:pt x="48561" y="55531"/>
                    <a:pt x="49895" y="54293"/>
                    <a:pt x="51419" y="54293"/>
                  </a:cubicBezTo>
                  <a:close/>
                  <a:moveTo>
                    <a:pt x="132000" y="40100"/>
                  </a:moveTo>
                  <a:lnTo>
                    <a:pt x="72183" y="1429"/>
                  </a:lnTo>
                  <a:cubicBezTo>
                    <a:pt x="70850" y="571"/>
                    <a:pt x="69040" y="0"/>
                    <a:pt x="67230" y="0"/>
                  </a:cubicBezTo>
                  <a:cubicBezTo>
                    <a:pt x="65420" y="0"/>
                    <a:pt x="63611" y="476"/>
                    <a:pt x="62277" y="1333"/>
                  </a:cubicBezTo>
                  <a:lnTo>
                    <a:pt x="2460" y="40005"/>
                  </a:lnTo>
                  <a:cubicBezTo>
                    <a:pt x="2460" y="40005"/>
                    <a:pt x="2270" y="40195"/>
                    <a:pt x="2174" y="40291"/>
                  </a:cubicBezTo>
                  <a:cubicBezTo>
                    <a:pt x="-493" y="42863"/>
                    <a:pt x="-112" y="44863"/>
                    <a:pt x="269" y="45910"/>
                  </a:cubicBezTo>
                  <a:cubicBezTo>
                    <a:pt x="650" y="46863"/>
                    <a:pt x="1984" y="48577"/>
                    <a:pt x="5699" y="48577"/>
                  </a:cubicBezTo>
                  <a:lnTo>
                    <a:pt x="20558" y="48577"/>
                  </a:lnTo>
                  <a:lnTo>
                    <a:pt x="20558" y="101727"/>
                  </a:lnTo>
                  <a:cubicBezTo>
                    <a:pt x="20558" y="106585"/>
                    <a:pt x="24653" y="110490"/>
                    <a:pt x="29606" y="110490"/>
                  </a:cubicBezTo>
                  <a:lnTo>
                    <a:pt x="104759" y="110490"/>
                  </a:lnTo>
                  <a:cubicBezTo>
                    <a:pt x="109807" y="110490"/>
                    <a:pt x="113807" y="106585"/>
                    <a:pt x="113807" y="101727"/>
                  </a:cubicBezTo>
                  <a:lnTo>
                    <a:pt x="113807" y="48577"/>
                  </a:lnTo>
                  <a:lnTo>
                    <a:pt x="128666" y="48577"/>
                  </a:lnTo>
                  <a:cubicBezTo>
                    <a:pt x="132476" y="48577"/>
                    <a:pt x="133715" y="46863"/>
                    <a:pt x="134096" y="45910"/>
                  </a:cubicBezTo>
                  <a:cubicBezTo>
                    <a:pt x="134477" y="44958"/>
                    <a:pt x="134858" y="42863"/>
                    <a:pt x="132191" y="40291"/>
                  </a:cubicBezTo>
                  <a:cubicBezTo>
                    <a:pt x="132095" y="40195"/>
                    <a:pt x="132000" y="40100"/>
                    <a:pt x="131810" y="4000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grpSp>
        <p:nvGrpSpPr>
          <p:cNvPr id="90" name="Graphic 88">
            <a:extLst>
              <a:ext uri="{FF2B5EF4-FFF2-40B4-BE49-F238E27FC236}">
                <a16:creationId xmlns:a16="http://schemas.microsoft.com/office/drawing/2014/main" id="{56E40547-8697-8E39-8D43-8BDF1527E34C}"/>
              </a:ext>
            </a:extLst>
          </p:cNvPr>
          <p:cNvGrpSpPr/>
          <p:nvPr/>
        </p:nvGrpSpPr>
        <p:grpSpPr>
          <a:xfrm>
            <a:off x="793210" y="4544022"/>
            <a:ext cx="235166" cy="235166"/>
            <a:chOff x="610320" y="7154187"/>
            <a:chExt cx="551181" cy="551181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8D0BA16-C8F9-FAD2-82E3-4A2016A0155B}"/>
                </a:ext>
              </a:extLst>
            </p:cNvPr>
            <p:cNvSpPr/>
            <p:nvPr/>
          </p:nvSpPr>
          <p:spPr>
            <a:xfrm>
              <a:off x="610320" y="7154187"/>
              <a:ext cx="551181" cy="551181"/>
            </a:xfrm>
            <a:custGeom>
              <a:avLst/>
              <a:gdLst>
                <a:gd name="connsiteX0" fmla="*/ 0 w 551181"/>
                <a:gd name="connsiteY0" fmla="*/ 0 h 551181"/>
                <a:gd name="connsiteX1" fmla="*/ 551182 w 551181"/>
                <a:gd name="connsiteY1" fmla="*/ 0 h 551181"/>
                <a:gd name="connsiteX2" fmla="*/ 551182 w 551181"/>
                <a:gd name="connsiteY2" fmla="*/ 551182 h 551181"/>
                <a:gd name="connsiteX3" fmla="*/ 0 w 551181"/>
                <a:gd name="connsiteY3" fmla="*/ 551182 h 551181"/>
                <a:gd name="connsiteX4" fmla="*/ 0 w 551181"/>
                <a:gd name="connsiteY4" fmla="*/ 0 h 55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181" h="551181">
                  <a:moveTo>
                    <a:pt x="0" y="0"/>
                  </a:moveTo>
                  <a:lnTo>
                    <a:pt x="551182" y="0"/>
                  </a:lnTo>
                  <a:lnTo>
                    <a:pt x="551182" y="551182"/>
                  </a:lnTo>
                  <a:lnTo>
                    <a:pt x="0" y="5511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86D3"/>
            </a:solidFill>
            <a:ln w="132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A1652AE-3C23-B0E8-F69B-03D0F4879C5F}"/>
                </a:ext>
              </a:extLst>
            </p:cNvPr>
            <p:cNvSpPr/>
            <p:nvPr/>
          </p:nvSpPr>
          <p:spPr>
            <a:xfrm>
              <a:off x="739440" y="7193192"/>
              <a:ext cx="296035" cy="470616"/>
            </a:xfrm>
            <a:custGeom>
              <a:avLst/>
              <a:gdLst>
                <a:gd name="connsiteX0" fmla="*/ 246673 w 296035"/>
                <a:gd name="connsiteY0" fmla="*/ 0 h 470616"/>
                <a:gd name="connsiteX1" fmla="*/ 49362 w 296035"/>
                <a:gd name="connsiteY1" fmla="*/ 0 h 470616"/>
                <a:gd name="connsiteX2" fmla="*/ 0 w 296035"/>
                <a:gd name="connsiteY2" fmla="*/ 48555 h 470616"/>
                <a:gd name="connsiteX3" fmla="*/ 0 w 296035"/>
                <a:gd name="connsiteY3" fmla="*/ 422062 h 470616"/>
                <a:gd name="connsiteX4" fmla="*/ 49362 w 296035"/>
                <a:gd name="connsiteY4" fmla="*/ 470616 h 470616"/>
                <a:gd name="connsiteX5" fmla="*/ 246673 w 296035"/>
                <a:gd name="connsiteY5" fmla="*/ 470616 h 470616"/>
                <a:gd name="connsiteX6" fmla="*/ 296035 w 296035"/>
                <a:gd name="connsiteY6" fmla="*/ 422062 h 470616"/>
                <a:gd name="connsiteX7" fmla="*/ 296035 w 296035"/>
                <a:gd name="connsiteY7" fmla="*/ 48555 h 470616"/>
                <a:gd name="connsiteX8" fmla="*/ 246673 w 296035"/>
                <a:gd name="connsiteY8" fmla="*/ 0 h 470616"/>
                <a:gd name="connsiteX9" fmla="*/ 273170 w 296035"/>
                <a:gd name="connsiteY9" fmla="*/ 422062 h 470616"/>
                <a:gd name="connsiteX10" fmla="*/ 246673 w 296035"/>
                <a:gd name="connsiteY10" fmla="*/ 448155 h 470616"/>
                <a:gd name="connsiteX11" fmla="*/ 49362 w 296035"/>
                <a:gd name="connsiteY11" fmla="*/ 448155 h 470616"/>
                <a:gd name="connsiteX12" fmla="*/ 22865 w 296035"/>
                <a:gd name="connsiteY12" fmla="*/ 422062 h 470616"/>
                <a:gd name="connsiteX13" fmla="*/ 22865 w 296035"/>
                <a:gd name="connsiteY13" fmla="*/ 48555 h 470616"/>
                <a:gd name="connsiteX14" fmla="*/ 49362 w 296035"/>
                <a:gd name="connsiteY14" fmla="*/ 22462 h 470616"/>
                <a:gd name="connsiteX15" fmla="*/ 79759 w 296035"/>
                <a:gd name="connsiteY15" fmla="*/ 22462 h 470616"/>
                <a:gd name="connsiteX16" fmla="*/ 79759 w 296035"/>
                <a:gd name="connsiteY16" fmla="*/ 33625 h 470616"/>
                <a:gd name="connsiteX17" fmla="*/ 91191 w 296035"/>
                <a:gd name="connsiteY17" fmla="*/ 44789 h 470616"/>
                <a:gd name="connsiteX18" fmla="*/ 204978 w 296035"/>
                <a:gd name="connsiteY18" fmla="*/ 44789 h 470616"/>
                <a:gd name="connsiteX19" fmla="*/ 216411 w 296035"/>
                <a:gd name="connsiteY19" fmla="*/ 33625 h 470616"/>
                <a:gd name="connsiteX20" fmla="*/ 216411 w 296035"/>
                <a:gd name="connsiteY20" fmla="*/ 22462 h 470616"/>
                <a:gd name="connsiteX21" fmla="*/ 246808 w 296035"/>
                <a:gd name="connsiteY21" fmla="*/ 22462 h 470616"/>
                <a:gd name="connsiteX22" fmla="*/ 273305 w 296035"/>
                <a:gd name="connsiteY22" fmla="*/ 48555 h 470616"/>
                <a:gd name="connsiteX23" fmla="*/ 273305 w 296035"/>
                <a:gd name="connsiteY23" fmla="*/ 422062 h 47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6035" h="470616">
                  <a:moveTo>
                    <a:pt x="246673" y="0"/>
                  </a:moveTo>
                  <a:lnTo>
                    <a:pt x="49362" y="0"/>
                  </a:lnTo>
                  <a:cubicBezTo>
                    <a:pt x="22058" y="0"/>
                    <a:pt x="0" y="21655"/>
                    <a:pt x="0" y="48555"/>
                  </a:cubicBezTo>
                  <a:lnTo>
                    <a:pt x="0" y="422062"/>
                  </a:lnTo>
                  <a:cubicBezTo>
                    <a:pt x="0" y="448962"/>
                    <a:pt x="22058" y="470616"/>
                    <a:pt x="49362" y="470616"/>
                  </a:cubicBezTo>
                  <a:lnTo>
                    <a:pt x="246673" y="470616"/>
                  </a:lnTo>
                  <a:cubicBezTo>
                    <a:pt x="273977" y="470616"/>
                    <a:pt x="296035" y="448962"/>
                    <a:pt x="296035" y="422062"/>
                  </a:cubicBezTo>
                  <a:lnTo>
                    <a:pt x="296035" y="48555"/>
                  </a:lnTo>
                  <a:cubicBezTo>
                    <a:pt x="296035" y="21789"/>
                    <a:pt x="273977" y="0"/>
                    <a:pt x="246673" y="0"/>
                  </a:cubicBezTo>
                  <a:close/>
                  <a:moveTo>
                    <a:pt x="273170" y="422062"/>
                  </a:moveTo>
                  <a:cubicBezTo>
                    <a:pt x="273170" y="436588"/>
                    <a:pt x="261334" y="448155"/>
                    <a:pt x="246673" y="448155"/>
                  </a:cubicBezTo>
                  <a:lnTo>
                    <a:pt x="49362" y="448155"/>
                  </a:lnTo>
                  <a:cubicBezTo>
                    <a:pt x="34567" y="448155"/>
                    <a:pt x="22865" y="436588"/>
                    <a:pt x="22865" y="422062"/>
                  </a:cubicBezTo>
                  <a:lnTo>
                    <a:pt x="22865" y="48555"/>
                  </a:lnTo>
                  <a:cubicBezTo>
                    <a:pt x="22865" y="34029"/>
                    <a:pt x="34701" y="22462"/>
                    <a:pt x="49362" y="22462"/>
                  </a:cubicBezTo>
                  <a:lnTo>
                    <a:pt x="79759" y="22462"/>
                  </a:lnTo>
                  <a:lnTo>
                    <a:pt x="79759" y="33625"/>
                  </a:lnTo>
                  <a:cubicBezTo>
                    <a:pt x="79759" y="39947"/>
                    <a:pt x="84735" y="44789"/>
                    <a:pt x="91191" y="44789"/>
                  </a:cubicBezTo>
                  <a:lnTo>
                    <a:pt x="204978" y="44789"/>
                  </a:lnTo>
                  <a:cubicBezTo>
                    <a:pt x="211434" y="44789"/>
                    <a:pt x="216411" y="39947"/>
                    <a:pt x="216411" y="33625"/>
                  </a:cubicBezTo>
                  <a:lnTo>
                    <a:pt x="216411" y="22462"/>
                  </a:lnTo>
                  <a:lnTo>
                    <a:pt x="246808" y="22462"/>
                  </a:lnTo>
                  <a:cubicBezTo>
                    <a:pt x="261603" y="22462"/>
                    <a:pt x="273305" y="34029"/>
                    <a:pt x="273305" y="48555"/>
                  </a:cubicBezTo>
                  <a:lnTo>
                    <a:pt x="273305" y="422062"/>
                  </a:lnTo>
                  <a:close/>
                </a:path>
              </a:pathLst>
            </a:custGeom>
            <a:solidFill>
              <a:srgbClr val="FFFFFF"/>
            </a:solidFill>
            <a:ln w="132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7B3A296-B3C7-C783-A22E-580E84699B60}"/>
                </a:ext>
              </a:extLst>
            </p:cNvPr>
            <p:cNvSpPr/>
            <p:nvPr/>
          </p:nvSpPr>
          <p:spPr>
            <a:xfrm>
              <a:off x="786515" y="7330382"/>
              <a:ext cx="201750" cy="201615"/>
            </a:xfrm>
            <a:custGeom>
              <a:avLst/>
              <a:gdLst>
                <a:gd name="connsiteX0" fmla="*/ 154810 w 201750"/>
                <a:gd name="connsiteY0" fmla="*/ 109618 h 201615"/>
                <a:gd name="connsiteX1" fmla="*/ 154541 w 201750"/>
                <a:gd name="connsiteY1" fmla="*/ 109618 h 201615"/>
                <a:gd name="connsiteX2" fmla="*/ 151044 w 201750"/>
                <a:gd name="connsiteY2" fmla="*/ 106390 h 201615"/>
                <a:gd name="connsiteX3" fmla="*/ 134904 w 201750"/>
                <a:gd name="connsiteY3" fmla="*/ 68999 h 201615"/>
                <a:gd name="connsiteX4" fmla="*/ 98454 w 201750"/>
                <a:gd name="connsiteY4" fmla="*/ 50841 h 201615"/>
                <a:gd name="connsiteX5" fmla="*/ 95495 w 201750"/>
                <a:gd name="connsiteY5" fmla="*/ 47075 h 201615"/>
                <a:gd name="connsiteX6" fmla="*/ 99261 w 201750"/>
                <a:gd name="connsiteY6" fmla="*/ 44116 h 201615"/>
                <a:gd name="connsiteX7" fmla="*/ 140015 w 201750"/>
                <a:gd name="connsiteY7" fmla="*/ 64426 h 201615"/>
                <a:gd name="connsiteX8" fmla="*/ 158038 w 201750"/>
                <a:gd name="connsiteY8" fmla="*/ 106121 h 201615"/>
                <a:gd name="connsiteX9" fmla="*/ 154810 w 201750"/>
                <a:gd name="connsiteY9" fmla="*/ 109752 h 201615"/>
                <a:gd name="connsiteX10" fmla="*/ 97647 w 201750"/>
                <a:gd name="connsiteY10" fmla="*/ 68864 h 201615"/>
                <a:gd name="connsiteX11" fmla="*/ 101413 w 201750"/>
                <a:gd name="connsiteY11" fmla="*/ 65905 h 201615"/>
                <a:gd name="connsiteX12" fmla="*/ 125623 w 201750"/>
                <a:gd name="connsiteY12" fmla="*/ 78010 h 201615"/>
                <a:gd name="connsiteX13" fmla="*/ 136383 w 201750"/>
                <a:gd name="connsiteY13" fmla="*/ 102893 h 201615"/>
                <a:gd name="connsiteX14" fmla="*/ 133155 w 201750"/>
                <a:gd name="connsiteY14" fmla="*/ 106524 h 201615"/>
                <a:gd name="connsiteX15" fmla="*/ 132886 w 201750"/>
                <a:gd name="connsiteY15" fmla="*/ 106524 h 201615"/>
                <a:gd name="connsiteX16" fmla="*/ 129389 w 201750"/>
                <a:gd name="connsiteY16" fmla="*/ 103296 h 201615"/>
                <a:gd name="connsiteX17" fmla="*/ 120512 w 201750"/>
                <a:gd name="connsiteY17" fmla="*/ 82718 h 201615"/>
                <a:gd name="connsiteX18" fmla="*/ 100472 w 201750"/>
                <a:gd name="connsiteY18" fmla="*/ 72765 h 201615"/>
                <a:gd name="connsiteX19" fmla="*/ 97513 w 201750"/>
                <a:gd name="connsiteY19" fmla="*/ 68999 h 201615"/>
                <a:gd name="connsiteX20" fmla="*/ 149295 w 201750"/>
                <a:gd name="connsiteY20" fmla="*/ 154003 h 201615"/>
                <a:gd name="connsiteX21" fmla="*/ 145126 w 201750"/>
                <a:gd name="connsiteY21" fmla="*/ 157903 h 201615"/>
                <a:gd name="connsiteX22" fmla="*/ 116477 w 201750"/>
                <a:gd name="connsiteY22" fmla="*/ 164225 h 201615"/>
                <a:gd name="connsiteX23" fmla="*/ 106255 w 201750"/>
                <a:gd name="connsiteY23" fmla="*/ 160728 h 201615"/>
                <a:gd name="connsiteX24" fmla="*/ 65636 w 201750"/>
                <a:gd name="connsiteY24" fmla="*/ 130600 h 201615"/>
                <a:gd name="connsiteX25" fmla="*/ 37795 w 201750"/>
                <a:gd name="connsiteY25" fmla="*/ 88501 h 201615"/>
                <a:gd name="connsiteX26" fmla="*/ 34836 w 201750"/>
                <a:gd name="connsiteY26" fmla="*/ 78010 h 201615"/>
                <a:gd name="connsiteX27" fmla="*/ 42637 w 201750"/>
                <a:gd name="connsiteY27" fmla="*/ 49765 h 201615"/>
                <a:gd name="connsiteX28" fmla="*/ 46806 w 201750"/>
                <a:gd name="connsiteY28" fmla="*/ 45730 h 201615"/>
                <a:gd name="connsiteX29" fmla="*/ 66443 w 201750"/>
                <a:gd name="connsiteY29" fmla="*/ 53800 h 201615"/>
                <a:gd name="connsiteX30" fmla="*/ 78548 w 201750"/>
                <a:gd name="connsiteY30" fmla="*/ 76396 h 201615"/>
                <a:gd name="connsiteX31" fmla="*/ 71285 w 201750"/>
                <a:gd name="connsiteY31" fmla="*/ 88636 h 201615"/>
                <a:gd name="connsiteX32" fmla="*/ 73706 w 201750"/>
                <a:gd name="connsiteY32" fmla="*/ 104776 h 201615"/>
                <a:gd name="connsiteX33" fmla="*/ 82180 w 201750"/>
                <a:gd name="connsiteY33" fmla="*/ 114729 h 201615"/>
                <a:gd name="connsiteX34" fmla="*/ 91595 w 201750"/>
                <a:gd name="connsiteY34" fmla="*/ 123606 h 201615"/>
                <a:gd name="connsiteX35" fmla="*/ 107600 w 201750"/>
                <a:gd name="connsiteY35" fmla="*/ 126968 h 201615"/>
                <a:gd name="connsiteX36" fmla="*/ 120243 w 201750"/>
                <a:gd name="connsiteY36" fmla="*/ 120378 h 201615"/>
                <a:gd name="connsiteX37" fmla="*/ 142167 w 201750"/>
                <a:gd name="connsiteY37" fmla="*/ 133693 h 201615"/>
                <a:gd name="connsiteX38" fmla="*/ 149161 w 201750"/>
                <a:gd name="connsiteY38" fmla="*/ 153734 h 201615"/>
                <a:gd name="connsiteX39" fmla="*/ 100875 w 201750"/>
                <a:gd name="connsiteY39" fmla="*/ 0 h 201615"/>
                <a:gd name="connsiteX40" fmla="*/ 0 w 201750"/>
                <a:gd name="connsiteY40" fmla="*/ 100875 h 201615"/>
                <a:gd name="connsiteX41" fmla="*/ 100875 w 201750"/>
                <a:gd name="connsiteY41" fmla="*/ 201616 h 201615"/>
                <a:gd name="connsiteX42" fmla="*/ 201750 w 201750"/>
                <a:gd name="connsiteY42" fmla="*/ 100875 h 201615"/>
                <a:gd name="connsiteX43" fmla="*/ 100875 w 201750"/>
                <a:gd name="connsiteY43" fmla="*/ 0 h 20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1750" h="201615">
                  <a:moveTo>
                    <a:pt x="154810" y="109618"/>
                  </a:moveTo>
                  <a:lnTo>
                    <a:pt x="154541" y="109618"/>
                  </a:lnTo>
                  <a:cubicBezTo>
                    <a:pt x="152792" y="109618"/>
                    <a:pt x="151313" y="108273"/>
                    <a:pt x="151044" y="106390"/>
                  </a:cubicBezTo>
                  <a:cubicBezTo>
                    <a:pt x="150237" y="92402"/>
                    <a:pt x="144588" y="79086"/>
                    <a:pt x="134904" y="68999"/>
                  </a:cubicBezTo>
                  <a:cubicBezTo>
                    <a:pt x="125354" y="58777"/>
                    <a:pt x="112308" y="52455"/>
                    <a:pt x="98454" y="50841"/>
                  </a:cubicBezTo>
                  <a:cubicBezTo>
                    <a:pt x="96571" y="50572"/>
                    <a:pt x="95226" y="48958"/>
                    <a:pt x="95495" y="47075"/>
                  </a:cubicBezTo>
                  <a:cubicBezTo>
                    <a:pt x="95764" y="45192"/>
                    <a:pt x="97378" y="43847"/>
                    <a:pt x="99261" y="44116"/>
                  </a:cubicBezTo>
                  <a:cubicBezTo>
                    <a:pt x="114729" y="45865"/>
                    <a:pt x="129255" y="52993"/>
                    <a:pt x="140015" y="64426"/>
                  </a:cubicBezTo>
                  <a:cubicBezTo>
                    <a:pt x="150775" y="75858"/>
                    <a:pt x="157096" y="90519"/>
                    <a:pt x="158038" y="106121"/>
                  </a:cubicBezTo>
                  <a:cubicBezTo>
                    <a:pt x="158172" y="108138"/>
                    <a:pt x="156693" y="109752"/>
                    <a:pt x="154810" y="109752"/>
                  </a:cubicBezTo>
                  <a:close/>
                  <a:moveTo>
                    <a:pt x="97647" y="68864"/>
                  </a:moveTo>
                  <a:cubicBezTo>
                    <a:pt x="97916" y="66981"/>
                    <a:pt x="99530" y="65636"/>
                    <a:pt x="101413" y="65905"/>
                  </a:cubicBezTo>
                  <a:cubicBezTo>
                    <a:pt x="110694" y="66981"/>
                    <a:pt x="119302" y="71285"/>
                    <a:pt x="125623" y="78010"/>
                  </a:cubicBezTo>
                  <a:cubicBezTo>
                    <a:pt x="131945" y="84735"/>
                    <a:pt x="135845" y="93612"/>
                    <a:pt x="136383" y="102893"/>
                  </a:cubicBezTo>
                  <a:cubicBezTo>
                    <a:pt x="136518" y="104776"/>
                    <a:pt x="135038" y="106390"/>
                    <a:pt x="133155" y="106524"/>
                  </a:cubicBezTo>
                  <a:lnTo>
                    <a:pt x="132886" y="106524"/>
                  </a:lnTo>
                  <a:cubicBezTo>
                    <a:pt x="131138" y="106524"/>
                    <a:pt x="129658" y="105179"/>
                    <a:pt x="129389" y="103296"/>
                  </a:cubicBezTo>
                  <a:cubicBezTo>
                    <a:pt x="128986" y="95630"/>
                    <a:pt x="125758" y="88367"/>
                    <a:pt x="120512" y="82718"/>
                  </a:cubicBezTo>
                  <a:cubicBezTo>
                    <a:pt x="115132" y="77069"/>
                    <a:pt x="108138" y="73572"/>
                    <a:pt x="100472" y="72765"/>
                  </a:cubicBezTo>
                  <a:cubicBezTo>
                    <a:pt x="98589" y="72496"/>
                    <a:pt x="97244" y="70882"/>
                    <a:pt x="97513" y="68999"/>
                  </a:cubicBezTo>
                  <a:close/>
                  <a:moveTo>
                    <a:pt x="149295" y="154003"/>
                  </a:moveTo>
                  <a:cubicBezTo>
                    <a:pt x="149295" y="154003"/>
                    <a:pt x="145260" y="157903"/>
                    <a:pt x="145126" y="157903"/>
                  </a:cubicBezTo>
                  <a:cubicBezTo>
                    <a:pt x="137728" y="165032"/>
                    <a:pt x="126161" y="166511"/>
                    <a:pt x="116477" y="164225"/>
                  </a:cubicBezTo>
                  <a:cubicBezTo>
                    <a:pt x="112980" y="163418"/>
                    <a:pt x="109483" y="162207"/>
                    <a:pt x="106255" y="160728"/>
                  </a:cubicBezTo>
                  <a:cubicBezTo>
                    <a:pt x="91326" y="154272"/>
                    <a:pt x="77069" y="142705"/>
                    <a:pt x="65636" y="130600"/>
                  </a:cubicBezTo>
                  <a:cubicBezTo>
                    <a:pt x="54204" y="118495"/>
                    <a:pt x="43444" y="103834"/>
                    <a:pt x="37795" y="88501"/>
                  </a:cubicBezTo>
                  <a:cubicBezTo>
                    <a:pt x="36584" y="85139"/>
                    <a:pt x="35508" y="81642"/>
                    <a:pt x="34836" y="78010"/>
                  </a:cubicBezTo>
                  <a:cubicBezTo>
                    <a:pt x="33087" y="68326"/>
                    <a:pt x="35239" y="56759"/>
                    <a:pt x="42637" y="49765"/>
                  </a:cubicBezTo>
                  <a:cubicBezTo>
                    <a:pt x="42637" y="49765"/>
                    <a:pt x="46672" y="45865"/>
                    <a:pt x="46806" y="45730"/>
                  </a:cubicBezTo>
                  <a:cubicBezTo>
                    <a:pt x="54204" y="39274"/>
                    <a:pt x="60525" y="47479"/>
                    <a:pt x="66443" y="53800"/>
                  </a:cubicBezTo>
                  <a:cubicBezTo>
                    <a:pt x="71554" y="59315"/>
                    <a:pt x="80028" y="68192"/>
                    <a:pt x="78548" y="76396"/>
                  </a:cubicBezTo>
                  <a:cubicBezTo>
                    <a:pt x="77741" y="80969"/>
                    <a:pt x="72899" y="84197"/>
                    <a:pt x="71285" y="88636"/>
                  </a:cubicBezTo>
                  <a:cubicBezTo>
                    <a:pt x="69133" y="94285"/>
                    <a:pt x="70209" y="99934"/>
                    <a:pt x="73706" y="104776"/>
                  </a:cubicBezTo>
                  <a:cubicBezTo>
                    <a:pt x="76127" y="108004"/>
                    <a:pt x="79086" y="111501"/>
                    <a:pt x="82180" y="114729"/>
                  </a:cubicBezTo>
                  <a:cubicBezTo>
                    <a:pt x="85139" y="117957"/>
                    <a:pt x="88501" y="121050"/>
                    <a:pt x="91595" y="123606"/>
                  </a:cubicBezTo>
                  <a:cubicBezTo>
                    <a:pt x="96168" y="127506"/>
                    <a:pt x="101817" y="128851"/>
                    <a:pt x="107600" y="126968"/>
                  </a:cubicBezTo>
                  <a:cubicBezTo>
                    <a:pt x="112173" y="125489"/>
                    <a:pt x="115670" y="120916"/>
                    <a:pt x="120243" y="120378"/>
                  </a:cubicBezTo>
                  <a:cubicBezTo>
                    <a:pt x="128448" y="119436"/>
                    <a:pt x="136921" y="128313"/>
                    <a:pt x="142167" y="133693"/>
                  </a:cubicBezTo>
                  <a:cubicBezTo>
                    <a:pt x="148219" y="139880"/>
                    <a:pt x="156155" y="146740"/>
                    <a:pt x="149161" y="153734"/>
                  </a:cubicBezTo>
                  <a:close/>
                  <a:moveTo>
                    <a:pt x="100875" y="0"/>
                  </a:moveTo>
                  <a:cubicBezTo>
                    <a:pt x="45192" y="0"/>
                    <a:pt x="0" y="45058"/>
                    <a:pt x="0" y="100875"/>
                  </a:cubicBezTo>
                  <a:cubicBezTo>
                    <a:pt x="0" y="156693"/>
                    <a:pt x="45192" y="201616"/>
                    <a:pt x="100875" y="201616"/>
                  </a:cubicBezTo>
                  <a:cubicBezTo>
                    <a:pt x="156558" y="201616"/>
                    <a:pt x="201750" y="156558"/>
                    <a:pt x="201750" y="100875"/>
                  </a:cubicBezTo>
                  <a:cubicBezTo>
                    <a:pt x="201750" y="45192"/>
                    <a:pt x="156558" y="0"/>
                    <a:pt x="100875" y="0"/>
                  </a:cubicBezTo>
                </a:path>
              </a:pathLst>
            </a:custGeom>
            <a:solidFill>
              <a:srgbClr val="FFFFFF"/>
            </a:solidFill>
            <a:ln w="132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7FCEB7D9-E933-4E8E-8528-E060C86329CE}"/>
              </a:ext>
            </a:extLst>
          </p:cNvPr>
          <p:cNvSpPr txBox="1"/>
          <p:nvPr userDrawn="1"/>
        </p:nvSpPr>
        <p:spPr>
          <a:xfrm>
            <a:off x="1024413" y="4847544"/>
            <a:ext cx="2171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u="none" strike="noStrike" dirty="0">
                <a:solidFill>
                  <a:srgbClr val="2727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www.our.org.jm</a:t>
            </a:r>
            <a:endParaRPr lang="en-GB" sz="1200" dirty="0">
              <a:solidFill>
                <a:srgbClr val="2727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79DED90-0F64-C93A-6C68-17F3BE3497FF}"/>
              </a:ext>
            </a:extLst>
          </p:cNvPr>
          <p:cNvSpPr txBox="1"/>
          <p:nvPr userDrawn="1"/>
        </p:nvSpPr>
        <p:spPr>
          <a:xfrm>
            <a:off x="4116617" y="4846960"/>
            <a:ext cx="29069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u="none" strike="noStrike" dirty="0">
                <a:solidFill>
                  <a:srgbClr val="2727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www.youtube.com/TheOURJamaica</a:t>
            </a:r>
            <a:endParaRPr lang="en-GB" sz="1200" dirty="0">
              <a:solidFill>
                <a:srgbClr val="2727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4" name="Graphic 102">
            <a:extLst>
              <a:ext uri="{FF2B5EF4-FFF2-40B4-BE49-F238E27FC236}">
                <a16:creationId xmlns:a16="http://schemas.microsoft.com/office/drawing/2014/main" id="{5ECB4823-F623-0EAB-6614-7428A10F4EB4}"/>
              </a:ext>
            </a:extLst>
          </p:cNvPr>
          <p:cNvGrpSpPr/>
          <p:nvPr/>
        </p:nvGrpSpPr>
        <p:grpSpPr>
          <a:xfrm>
            <a:off x="3885910" y="4547774"/>
            <a:ext cx="238469" cy="238527"/>
            <a:chOff x="5623083" y="6134959"/>
            <a:chExt cx="390239" cy="390334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BA59392-5F19-A5B6-51B7-3BFDD85774D7}"/>
                </a:ext>
              </a:extLst>
            </p:cNvPr>
            <p:cNvSpPr/>
            <p:nvPr/>
          </p:nvSpPr>
          <p:spPr>
            <a:xfrm>
              <a:off x="5623083" y="6134959"/>
              <a:ext cx="390239" cy="390334"/>
            </a:xfrm>
            <a:custGeom>
              <a:avLst/>
              <a:gdLst>
                <a:gd name="connsiteX0" fmla="*/ 0 w 390239"/>
                <a:gd name="connsiteY0" fmla="*/ 0 h 390334"/>
                <a:gd name="connsiteX1" fmla="*/ 390239 w 390239"/>
                <a:gd name="connsiteY1" fmla="*/ 0 h 390334"/>
                <a:gd name="connsiteX2" fmla="*/ 390239 w 390239"/>
                <a:gd name="connsiteY2" fmla="*/ 390335 h 390334"/>
                <a:gd name="connsiteX3" fmla="*/ 0 w 390239"/>
                <a:gd name="connsiteY3" fmla="*/ 390335 h 390334"/>
                <a:gd name="connsiteX4" fmla="*/ 0 w 390239"/>
                <a:gd name="connsiteY4" fmla="*/ 0 h 39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239" h="390334">
                  <a:moveTo>
                    <a:pt x="0" y="0"/>
                  </a:moveTo>
                  <a:lnTo>
                    <a:pt x="390239" y="0"/>
                  </a:lnTo>
                  <a:lnTo>
                    <a:pt x="390239" y="390335"/>
                  </a:lnTo>
                  <a:lnTo>
                    <a:pt x="0" y="390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86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EAF15A8-07D3-D8DB-131D-17F57C38CE97}"/>
                </a:ext>
              </a:extLst>
            </p:cNvPr>
            <p:cNvSpPr/>
            <p:nvPr/>
          </p:nvSpPr>
          <p:spPr>
            <a:xfrm>
              <a:off x="5653182" y="6188965"/>
              <a:ext cx="333374" cy="285940"/>
            </a:xfrm>
            <a:custGeom>
              <a:avLst/>
              <a:gdLst>
                <a:gd name="connsiteX0" fmla="*/ 13144 w 333374"/>
                <a:gd name="connsiteY0" fmla="*/ 92297 h 285940"/>
                <a:gd name="connsiteX1" fmla="*/ 55531 w 333374"/>
                <a:gd name="connsiteY1" fmla="*/ 65437 h 285940"/>
                <a:gd name="connsiteX2" fmla="*/ 55531 w 333374"/>
                <a:gd name="connsiteY2" fmla="*/ 31242 h 285940"/>
                <a:gd name="connsiteX3" fmla="*/ 61627 w 333374"/>
                <a:gd name="connsiteY3" fmla="*/ 25241 h 285940"/>
                <a:gd name="connsiteX4" fmla="*/ 119158 w 333374"/>
                <a:gd name="connsiteY4" fmla="*/ 25241 h 285940"/>
                <a:gd name="connsiteX5" fmla="*/ 152114 w 333374"/>
                <a:gd name="connsiteY5" fmla="*/ 4382 h 285940"/>
                <a:gd name="connsiteX6" fmla="*/ 166973 w 333374"/>
                <a:gd name="connsiteY6" fmla="*/ 0 h 285940"/>
                <a:gd name="connsiteX7" fmla="*/ 181832 w 333374"/>
                <a:gd name="connsiteY7" fmla="*/ 4382 h 285940"/>
                <a:gd name="connsiteX8" fmla="*/ 214789 w 333374"/>
                <a:gd name="connsiteY8" fmla="*/ 25241 h 285940"/>
                <a:gd name="connsiteX9" fmla="*/ 272415 w 333374"/>
                <a:gd name="connsiteY9" fmla="*/ 25241 h 285940"/>
                <a:gd name="connsiteX10" fmla="*/ 278416 w 333374"/>
                <a:gd name="connsiteY10" fmla="*/ 31242 h 285940"/>
                <a:gd name="connsiteX11" fmla="*/ 278416 w 333374"/>
                <a:gd name="connsiteY11" fmla="*/ 65437 h 285940"/>
                <a:gd name="connsiteX12" fmla="*/ 320802 w 333374"/>
                <a:gd name="connsiteY12" fmla="*/ 92297 h 285940"/>
                <a:gd name="connsiteX13" fmla="*/ 320993 w 333374"/>
                <a:gd name="connsiteY13" fmla="*/ 92297 h 285940"/>
                <a:gd name="connsiteX14" fmla="*/ 320993 w 333374"/>
                <a:gd name="connsiteY14" fmla="*/ 92488 h 285940"/>
                <a:gd name="connsiteX15" fmla="*/ 321278 w 333374"/>
                <a:gd name="connsiteY15" fmla="*/ 92678 h 285940"/>
                <a:gd name="connsiteX16" fmla="*/ 321374 w 333374"/>
                <a:gd name="connsiteY16" fmla="*/ 92678 h 285940"/>
                <a:gd name="connsiteX17" fmla="*/ 321564 w 333374"/>
                <a:gd name="connsiteY17" fmla="*/ 92869 h 285940"/>
                <a:gd name="connsiteX18" fmla="*/ 321755 w 333374"/>
                <a:gd name="connsiteY18" fmla="*/ 93059 h 285940"/>
                <a:gd name="connsiteX19" fmla="*/ 321945 w 333374"/>
                <a:gd name="connsiteY19" fmla="*/ 93059 h 285940"/>
                <a:gd name="connsiteX20" fmla="*/ 322040 w 333374"/>
                <a:gd name="connsiteY20" fmla="*/ 93250 h 285940"/>
                <a:gd name="connsiteX21" fmla="*/ 322136 w 333374"/>
                <a:gd name="connsiteY21" fmla="*/ 93250 h 285940"/>
                <a:gd name="connsiteX22" fmla="*/ 322326 w 333374"/>
                <a:gd name="connsiteY22" fmla="*/ 93440 h 285940"/>
                <a:gd name="connsiteX23" fmla="*/ 322517 w 333374"/>
                <a:gd name="connsiteY23" fmla="*/ 93440 h 285940"/>
                <a:gd name="connsiteX24" fmla="*/ 322612 w 333374"/>
                <a:gd name="connsiteY24" fmla="*/ 93631 h 285940"/>
                <a:gd name="connsiteX25" fmla="*/ 322707 w 333374"/>
                <a:gd name="connsiteY25" fmla="*/ 93631 h 285940"/>
                <a:gd name="connsiteX26" fmla="*/ 322802 w 333374"/>
                <a:gd name="connsiteY26" fmla="*/ 93821 h 285940"/>
                <a:gd name="connsiteX27" fmla="*/ 322898 w 333374"/>
                <a:gd name="connsiteY27" fmla="*/ 93821 h 285940"/>
                <a:gd name="connsiteX28" fmla="*/ 322898 w 333374"/>
                <a:gd name="connsiteY28" fmla="*/ 93917 h 285940"/>
                <a:gd name="connsiteX29" fmla="*/ 323183 w 333374"/>
                <a:gd name="connsiteY29" fmla="*/ 94202 h 285940"/>
                <a:gd name="connsiteX30" fmla="*/ 323279 w 333374"/>
                <a:gd name="connsiteY30" fmla="*/ 94202 h 285940"/>
                <a:gd name="connsiteX31" fmla="*/ 323564 w 333374"/>
                <a:gd name="connsiteY31" fmla="*/ 94488 h 285940"/>
                <a:gd name="connsiteX32" fmla="*/ 323564 w 333374"/>
                <a:gd name="connsiteY32" fmla="*/ 94488 h 285940"/>
                <a:gd name="connsiteX33" fmla="*/ 324422 w 333374"/>
                <a:gd name="connsiteY33" fmla="*/ 95250 h 285940"/>
                <a:gd name="connsiteX34" fmla="*/ 325184 w 333374"/>
                <a:gd name="connsiteY34" fmla="*/ 96012 h 285940"/>
                <a:gd name="connsiteX35" fmla="*/ 325755 w 333374"/>
                <a:gd name="connsiteY35" fmla="*/ 96584 h 285940"/>
                <a:gd name="connsiteX36" fmla="*/ 325755 w 333374"/>
                <a:gd name="connsiteY36" fmla="*/ 96584 h 285940"/>
                <a:gd name="connsiteX37" fmla="*/ 325850 w 333374"/>
                <a:gd name="connsiteY37" fmla="*/ 96774 h 285940"/>
                <a:gd name="connsiteX38" fmla="*/ 325850 w 333374"/>
                <a:gd name="connsiteY38" fmla="*/ 96774 h 285940"/>
                <a:gd name="connsiteX39" fmla="*/ 325946 w 333374"/>
                <a:gd name="connsiteY39" fmla="*/ 96965 h 285940"/>
                <a:gd name="connsiteX40" fmla="*/ 325946 w 333374"/>
                <a:gd name="connsiteY40" fmla="*/ 96965 h 285940"/>
                <a:gd name="connsiteX41" fmla="*/ 325946 w 333374"/>
                <a:gd name="connsiteY41" fmla="*/ 97060 h 285940"/>
                <a:gd name="connsiteX42" fmla="*/ 325946 w 333374"/>
                <a:gd name="connsiteY42" fmla="*/ 97060 h 285940"/>
                <a:gd name="connsiteX43" fmla="*/ 325946 w 333374"/>
                <a:gd name="connsiteY43" fmla="*/ 97250 h 285940"/>
                <a:gd name="connsiteX44" fmla="*/ 326041 w 333374"/>
                <a:gd name="connsiteY44" fmla="*/ 97250 h 285940"/>
                <a:gd name="connsiteX45" fmla="*/ 326231 w 333374"/>
                <a:gd name="connsiteY45" fmla="*/ 97536 h 285940"/>
                <a:gd name="connsiteX46" fmla="*/ 330041 w 333374"/>
                <a:gd name="connsiteY46" fmla="*/ 102870 h 285940"/>
                <a:gd name="connsiteX47" fmla="*/ 333375 w 333374"/>
                <a:gd name="connsiteY47" fmla="*/ 116300 h 285940"/>
                <a:gd name="connsiteX48" fmla="*/ 333375 w 333374"/>
                <a:gd name="connsiteY48" fmla="*/ 258318 h 285940"/>
                <a:gd name="connsiteX49" fmla="*/ 325279 w 333374"/>
                <a:gd name="connsiteY49" fmla="*/ 277940 h 285940"/>
                <a:gd name="connsiteX50" fmla="*/ 308705 w 333374"/>
                <a:gd name="connsiteY50" fmla="*/ 285941 h 285940"/>
                <a:gd name="connsiteX51" fmla="*/ 308229 w 333374"/>
                <a:gd name="connsiteY51" fmla="*/ 285941 h 285940"/>
                <a:gd name="connsiteX52" fmla="*/ 307753 w 333374"/>
                <a:gd name="connsiteY52" fmla="*/ 285941 h 285940"/>
                <a:gd name="connsiteX53" fmla="*/ 307562 w 333374"/>
                <a:gd name="connsiteY53" fmla="*/ 285941 h 285940"/>
                <a:gd name="connsiteX54" fmla="*/ 307086 w 333374"/>
                <a:gd name="connsiteY54" fmla="*/ 285941 h 285940"/>
                <a:gd name="connsiteX55" fmla="*/ 306896 w 333374"/>
                <a:gd name="connsiteY55" fmla="*/ 285941 h 285940"/>
                <a:gd name="connsiteX56" fmla="*/ 26765 w 333374"/>
                <a:gd name="connsiteY56" fmla="*/ 285941 h 285940"/>
                <a:gd name="connsiteX57" fmla="*/ 26480 w 333374"/>
                <a:gd name="connsiteY57" fmla="*/ 285941 h 285940"/>
                <a:gd name="connsiteX58" fmla="*/ 26003 w 333374"/>
                <a:gd name="connsiteY58" fmla="*/ 285941 h 285940"/>
                <a:gd name="connsiteX59" fmla="*/ 25718 w 333374"/>
                <a:gd name="connsiteY59" fmla="*/ 285941 h 285940"/>
                <a:gd name="connsiteX60" fmla="*/ 25241 w 333374"/>
                <a:gd name="connsiteY60" fmla="*/ 285941 h 285940"/>
                <a:gd name="connsiteX61" fmla="*/ 24956 w 333374"/>
                <a:gd name="connsiteY61" fmla="*/ 285941 h 285940"/>
                <a:gd name="connsiteX62" fmla="*/ 24670 w 333374"/>
                <a:gd name="connsiteY62" fmla="*/ 285941 h 285940"/>
                <a:gd name="connsiteX63" fmla="*/ 8096 w 333374"/>
                <a:gd name="connsiteY63" fmla="*/ 277940 h 285940"/>
                <a:gd name="connsiteX64" fmla="*/ 0 w 333374"/>
                <a:gd name="connsiteY64" fmla="*/ 258318 h 285940"/>
                <a:gd name="connsiteX65" fmla="*/ 0 w 333374"/>
                <a:gd name="connsiteY65" fmla="*/ 116300 h 285940"/>
                <a:gd name="connsiteX66" fmla="*/ 3334 w 333374"/>
                <a:gd name="connsiteY66" fmla="*/ 102870 h 285940"/>
                <a:gd name="connsiteX67" fmla="*/ 7144 w 333374"/>
                <a:gd name="connsiteY67" fmla="*/ 97536 h 285940"/>
                <a:gd name="connsiteX68" fmla="*/ 7239 w 333374"/>
                <a:gd name="connsiteY68" fmla="*/ 97536 h 285940"/>
                <a:gd name="connsiteX69" fmla="*/ 7715 w 333374"/>
                <a:gd name="connsiteY69" fmla="*/ 96965 h 285940"/>
                <a:gd name="connsiteX70" fmla="*/ 7715 w 333374"/>
                <a:gd name="connsiteY70" fmla="*/ 96965 h 285940"/>
                <a:gd name="connsiteX71" fmla="*/ 7715 w 333374"/>
                <a:gd name="connsiteY71" fmla="*/ 96869 h 285940"/>
                <a:gd name="connsiteX72" fmla="*/ 7810 w 333374"/>
                <a:gd name="connsiteY72" fmla="*/ 96869 h 285940"/>
                <a:gd name="connsiteX73" fmla="*/ 7906 w 333374"/>
                <a:gd name="connsiteY73" fmla="*/ 96679 h 285940"/>
                <a:gd name="connsiteX74" fmla="*/ 8477 w 333374"/>
                <a:gd name="connsiteY74" fmla="*/ 96107 h 285940"/>
                <a:gd name="connsiteX75" fmla="*/ 8953 w 333374"/>
                <a:gd name="connsiteY75" fmla="*/ 95631 h 285940"/>
                <a:gd name="connsiteX76" fmla="*/ 10192 w 333374"/>
                <a:gd name="connsiteY76" fmla="*/ 94678 h 285940"/>
                <a:gd name="connsiteX77" fmla="*/ 10192 w 333374"/>
                <a:gd name="connsiteY77" fmla="*/ 94678 h 285940"/>
                <a:gd name="connsiteX78" fmla="*/ 10382 w 333374"/>
                <a:gd name="connsiteY78" fmla="*/ 94488 h 285940"/>
                <a:gd name="connsiteX79" fmla="*/ 10382 w 333374"/>
                <a:gd name="connsiteY79" fmla="*/ 94488 h 285940"/>
                <a:gd name="connsiteX80" fmla="*/ 10859 w 333374"/>
                <a:gd name="connsiteY80" fmla="*/ 94107 h 285940"/>
                <a:gd name="connsiteX81" fmla="*/ 10954 w 333374"/>
                <a:gd name="connsiteY81" fmla="*/ 94107 h 285940"/>
                <a:gd name="connsiteX82" fmla="*/ 11049 w 333374"/>
                <a:gd name="connsiteY82" fmla="*/ 94012 h 285940"/>
                <a:gd name="connsiteX83" fmla="*/ 11049 w 333374"/>
                <a:gd name="connsiteY83" fmla="*/ 94012 h 285940"/>
                <a:gd name="connsiteX84" fmla="*/ 11144 w 333374"/>
                <a:gd name="connsiteY84" fmla="*/ 93821 h 285940"/>
                <a:gd name="connsiteX85" fmla="*/ 11240 w 333374"/>
                <a:gd name="connsiteY85" fmla="*/ 93821 h 285940"/>
                <a:gd name="connsiteX86" fmla="*/ 11335 w 333374"/>
                <a:gd name="connsiteY86" fmla="*/ 93631 h 285940"/>
                <a:gd name="connsiteX87" fmla="*/ 11335 w 333374"/>
                <a:gd name="connsiteY87" fmla="*/ 93631 h 285940"/>
                <a:gd name="connsiteX88" fmla="*/ 11525 w 333374"/>
                <a:gd name="connsiteY88" fmla="*/ 93440 h 285940"/>
                <a:gd name="connsiteX89" fmla="*/ 11621 w 333374"/>
                <a:gd name="connsiteY89" fmla="*/ 93440 h 285940"/>
                <a:gd name="connsiteX90" fmla="*/ 11716 w 333374"/>
                <a:gd name="connsiteY90" fmla="*/ 93345 h 285940"/>
                <a:gd name="connsiteX91" fmla="*/ 11716 w 333374"/>
                <a:gd name="connsiteY91" fmla="*/ 93345 h 285940"/>
                <a:gd name="connsiteX92" fmla="*/ 11906 w 333374"/>
                <a:gd name="connsiteY92" fmla="*/ 93155 h 285940"/>
                <a:gd name="connsiteX93" fmla="*/ 12097 w 333374"/>
                <a:gd name="connsiteY93" fmla="*/ 92964 h 285940"/>
                <a:gd name="connsiteX94" fmla="*/ 12192 w 333374"/>
                <a:gd name="connsiteY94" fmla="*/ 92964 h 285940"/>
                <a:gd name="connsiteX95" fmla="*/ 12287 w 333374"/>
                <a:gd name="connsiteY95" fmla="*/ 92869 h 285940"/>
                <a:gd name="connsiteX96" fmla="*/ 12383 w 333374"/>
                <a:gd name="connsiteY96" fmla="*/ 92869 h 285940"/>
                <a:gd name="connsiteX97" fmla="*/ 12668 w 333374"/>
                <a:gd name="connsiteY97" fmla="*/ 92583 h 285940"/>
                <a:gd name="connsiteX98" fmla="*/ 12668 w 333374"/>
                <a:gd name="connsiteY98" fmla="*/ 92583 h 285940"/>
                <a:gd name="connsiteX99" fmla="*/ 12859 w 333374"/>
                <a:gd name="connsiteY99" fmla="*/ 92393 h 285940"/>
                <a:gd name="connsiteX100" fmla="*/ 55531 w 333374"/>
                <a:gd name="connsiteY100" fmla="*/ 79629 h 285940"/>
                <a:gd name="connsiteX101" fmla="*/ 19526 w 333374"/>
                <a:gd name="connsiteY101" fmla="*/ 102489 h 285940"/>
                <a:gd name="connsiteX102" fmla="*/ 19431 w 333374"/>
                <a:gd name="connsiteY102" fmla="*/ 102489 h 285940"/>
                <a:gd name="connsiteX103" fmla="*/ 19431 w 333374"/>
                <a:gd name="connsiteY103" fmla="*/ 102489 h 285940"/>
                <a:gd name="connsiteX104" fmla="*/ 19431 w 333374"/>
                <a:gd name="connsiteY104" fmla="*/ 102489 h 285940"/>
                <a:gd name="connsiteX105" fmla="*/ 19431 w 333374"/>
                <a:gd name="connsiteY105" fmla="*/ 102489 h 285940"/>
                <a:gd name="connsiteX106" fmla="*/ 19431 w 333374"/>
                <a:gd name="connsiteY106" fmla="*/ 102489 h 285940"/>
                <a:gd name="connsiteX107" fmla="*/ 19431 w 333374"/>
                <a:gd name="connsiteY107" fmla="*/ 102584 h 285940"/>
                <a:gd name="connsiteX108" fmla="*/ 19431 w 333374"/>
                <a:gd name="connsiteY108" fmla="*/ 102584 h 285940"/>
                <a:gd name="connsiteX109" fmla="*/ 19431 w 333374"/>
                <a:gd name="connsiteY109" fmla="*/ 102584 h 285940"/>
                <a:gd name="connsiteX110" fmla="*/ 19431 w 333374"/>
                <a:gd name="connsiteY110" fmla="*/ 102584 h 285940"/>
                <a:gd name="connsiteX111" fmla="*/ 19431 w 333374"/>
                <a:gd name="connsiteY111" fmla="*/ 102584 h 285940"/>
                <a:gd name="connsiteX112" fmla="*/ 19431 w 333374"/>
                <a:gd name="connsiteY112" fmla="*/ 102584 h 285940"/>
                <a:gd name="connsiteX113" fmla="*/ 19431 w 333374"/>
                <a:gd name="connsiteY113" fmla="*/ 102584 h 285940"/>
                <a:gd name="connsiteX114" fmla="*/ 19336 w 333374"/>
                <a:gd name="connsiteY114" fmla="*/ 102584 h 285940"/>
                <a:gd name="connsiteX115" fmla="*/ 19336 w 333374"/>
                <a:gd name="connsiteY115" fmla="*/ 102680 h 285940"/>
                <a:gd name="connsiteX116" fmla="*/ 19336 w 333374"/>
                <a:gd name="connsiteY116" fmla="*/ 102680 h 285940"/>
                <a:gd name="connsiteX117" fmla="*/ 19336 w 333374"/>
                <a:gd name="connsiteY117" fmla="*/ 102680 h 285940"/>
                <a:gd name="connsiteX118" fmla="*/ 19336 w 333374"/>
                <a:gd name="connsiteY118" fmla="*/ 102680 h 285940"/>
                <a:gd name="connsiteX119" fmla="*/ 19336 w 333374"/>
                <a:gd name="connsiteY119" fmla="*/ 102680 h 285940"/>
                <a:gd name="connsiteX120" fmla="*/ 19336 w 333374"/>
                <a:gd name="connsiteY120" fmla="*/ 102680 h 285940"/>
                <a:gd name="connsiteX121" fmla="*/ 19336 w 333374"/>
                <a:gd name="connsiteY121" fmla="*/ 102680 h 285940"/>
                <a:gd name="connsiteX122" fmla="*/ 19240 w 333374"/>
                <a:gd name="connsiteY122" fmla="*/ 102680 h 285940"/>
                <a:gd name="connsiteX123" fmla="*/ 19240 w 333374"/>
                <a:gd name="connsiteY123" fmla="*/ 102775 h 285940"/>
                <a:gd name="connsiteX124" fmla="*/ 19240 w 333374"/>
                <a:gd name="connsiteY124" fmla="*/ 102775 h 285940"/>
                <a:gd name="connsiteX125" fmla="*/ 19240 w 333374"/>
                <a:gd name="connsiteY125" fmla="*/ 102775 h 285940"/>
                <a:gd name="connsiteX126" fmla="*/ 19050 w 333374"/>
                <a:gd name="connsiteY126" fmla="*/ 102965 h 285940"/>
                <a:gd name="connsiteX127" fmla="*/ 19050 w 333374"/>
                <a:gd name="connsiteY127" fmla="*/ 102965 h 285940"/>
                <a:gd name="connsiteX128" fmla="*/ 18859 w 333374"/>
                <a:gd name="connsiteY128" fmla="*/ 103156 h 285940"/>
                <a:gd name="connsiteX129" fmla="*/ 18859 w 333374"/>
                <a:gd name="connsiteY129" fmla="*/ 103156 h 285940"/>
                <a:gd name="connsiteX130" fmla="*/ 18859 w 333374"/>
                <a:gd name="connsiteY130" fmla="*/ 103156 h 285940"/>
                <a:gd name="connsiteX131" fmla="*/ 18669 w 333374"/>
                <a:gd name="connsiteY131" fmla="*/ 103346 h 285940"/>
                <a:gd name="connsiteX132" fmla="*/ 18574 w 333374"/>
                <a:gd name="connsiteY132" fmla="*/ 103346 h 285940"/>
                <a:gd name="connsiteX133" fmla="*/ 18288 w 333374"/>
                <a:gd name="connsiteY133" fmla="*/ 103632 h 285940"/>
                <a:gd name="connsiteX134" fmla="*/ 56388 w 333374"/>
                <a:gd name="connsiteY134" fmla="*/ 127730 h 285940"/>
                <a:gd name="connsiteX135" fmla="*/ 56388 w 333374"/>
                <a:gd name="connsiteY135" fmla="*/ 79248 h 285940"/>
                <a:gd name="connsiteX136" fmla="*/ 278321 w 333374"/>
                <a:gd name="connsiteY136" fmla="*/ 128111 h 285940"/>
                <a:gd name="connsiteX137" fmla="*/ 316421 w 333374"/>
                <a:gd name="connsiteY137" fmla="*/ 104013 h 285940"/>
                <a:gd name="connsiteX138" fmla="*/ 316421 w 333374"/>
                <a:gd name="connsiteY138" fmla="*/ 104013 h 285940"/>
                <a:gd name="connsiteX139" fmla="*/ 316421 w 333374"/>
                <a:gd name="connsiteY139" fmla="*/ 104013 h 285940"/>
                <a:gd name="connsiteX140" fmla="*/ 316421 w 333374"/>
                <a:gd name="connsiteY140" fmla="*/ 104013 h 285940"/>
                <a:gd name="connsiteX141" fmla="*/ 316421 w 333374"/>
                <a:gd name="connsiteY141" fmla="*/ 104013 h 285940"/>
                <a:gd name="connsiteX142" fmla="*/ 316421 w 333374"/>
                <a:gd name="connsiteY142" fmla="*/ 104013 h 285940"/>
                <a:gd name="connsiteX143" fmla="*/ 316421 w 333374"/>
                <a:gd name="connsiteY143" fmla="*/ 103918 h 285940"/>
                <a:gd name="connsiteX144" fmla="*/ 316230 w 333374"/>
                <a:gd name="connsiteY144" fmla="*/ 103727 h 285940"/>
                <a:gd name="connsiteX145" fmla="*/ 316230 w 333374"/>
                <a:gd name="connsiteY145" fmla="*/ 103727 h 285940"/>
                <a:gd name="connsiteX146" fmla="*/ 316230 w 333374"/>
                <a:gd name="connsiteY146" fmla="*/ 103727 h 285940"/>
                <a:gd name="connsiteX147" fmla="*/ 316135 w 333374"/>
                <a:gd name="connsiteY147" fmla="*/ 103727 h 285940"/>
                <a:gd name="connsiteX148" fmla="*/ 316135 w 333374"/>
                <a:gd name="connsiteY148" fmla="*/ 103632 h 285940"/>
                <a:gd name="connsiteX149" fmla="*/ 316135 w 333374"/>
                <a:gd name="connsiteY149" fmla="*/ 103632 h 285940"/>
                <a:gd name="connsiteX150" fmla="*/ 316135 w 333374"/>
                <a:gd name="connsiteY150" fmla="*/ 103632 h 285940"/>
                <a:gd name="connsiteX151" fmla="*/ 315944 w 333374"/>
                <a:gd name="connsiteY151" fmla="*/ 103442 h 285940"/>
                <a:gd name="connsiteX152" fmla="*/ 315944 w 333374"/>
                <a:gd name="connsiteY152" fmla="*/ 103442 h 285940"/>
                <a:gd name="connsiteX153" fmla="*/ 315944 w 333374"/>
                <a:gd name="connsiteY153" fmla="*/ 103442 h 285940"/>
                <a:gd name="connsiteX154" fmla="*/ 315849 w 333374"/>
                <a:gd name="connsiteY154" fmla="*/ 103442 h 285940"/>
                <a:gd name="connsiteX155" fmla="*/ 315849 w 333374"/>
                <a:gd name="connsiteY155" fmla="*/ 103346 h 285940"/>
                <a:gd name="connsiteX156" fmla="*/ 315849 w 333374"/>
                <a:gd name="connsiteY156" fmla="*/ 103346 h 285940"/>
                <a:gd name="connsiteX157" fmla="*/ 315849 w 333374"/>
                <a:gd name="connsiteY157" fmla="*/ 103346 h 285940"/>
                <a:gd name="connsiteX158" fmla="*/ 315754 w 333374"/>
                <a:gd name="connsiteY158" fmla="*/ 103346 h 285940"/>
                <a:gd name="connsiteX159" fmla="*/ 315754 w 333374"/>
                <a:gd name="connsiteY159" fmla="*/ 103251 h 285940"/>
                <a:gd name="connsiteX160" fmla="*/ 315754 w 333374"/>
                <a:gd name="connsiteY160" fmla="*/ 103251 h 285940"/>
                <a:gd name="connsiteX161" fmla="*/ 315754 w 333374"/>
                <a:gd name="connsiteY161" fmla="*/ 103251 h 285940"/>
                <a:gd name="connsiteX162" fmla="*/ 315754 w 333374"/>
                <a:gd name="connsiteY162" fmla="*/ 103251 h 285940"/>
                <a:gd name="connsiteX163" fmla="*/ 315754 w 333374"/>
                <a:gd name="connsiteY163" fmla="*/ 103251 h 285940"/>
                <a:gd name="connsiteX164" fmla="*/ 315754 w 333374"/>
                <a:gd name="connsiteY164" fmla="*/ 103251 h 285940"/>
                <a:gd name="connsiteX165" fmla="*/ 315754 w 333374"/>
                <a:gd name="connsiteY165" fmla="*/ 103251 h 285940"/>
                <a:gd name="connsiteX166" fmla="*/ 315754 w 333374"/>
                <a:gd name="connsiteY166" fmla="*/ 103251 h 285940"/>
                <a:gd name="connsiteX167" fmla="*/ 315754 w 333374"/>
                <a:gd name="connsiteY167" fmla="*/ 103251 h 285940"/>
                <a:gd name="connsiteX168" fmla="*/ 315754 w 333374"/>
                <a:gd name="connsiteY168" fmla="*/ 103251 h 285940"/>
                <a:gd name="connsiteX169" fmla="*/ 315754 w 333374"/>
                <a:gd name="connsiteY169" fmla="*/ 103251 h 285940"/>
                <a:gd name="connsiteX170" fmla="*/ 315754 w 333374"/>
                <a:gd name="connsiteY170" fmla="*/ 103251 h 285940"/>
                <a:gd name="connsiteX171" fmla="*/ 315754 w 333374"/>
                <a:gd name="connsiteY171" fmla="*/ 103251 h 285940"/>
                <a:gd name="connsiteX172" fmla="*/ 315754 w 333374"/>
                <a:gd name="connsiteY172" fmla="*/ 103251 h 285940"/>
                <a:gd name="connsiteX173" fmla="*/ 315754 w 333374"/>
                <a:gd name="connsiteY173" fmla="*/ 103251 h 285940"/>
                <a:gd name="connsiteX174" fmla="*/ 315754 w 333374"/>
                <a:gd name="connsiteY174" fmla="*/ 103251 h 285940"/>
                <a:gd name="connsiteX175" fmla="*/ 315754 w 333374"/>
                <a:gd name="connsiteY175" fmla="*/ 103251 h 285940"/>
                <a:gd name="connsiteX176" fmla="*/ 315754 w 333374"/>
                <a:gd name="connsiteY176" fmla="*/ 103251 h 285940"/>
                <a:gd name="connsiteX177" fmla="*/ 315754 w 333374"/>
                <a:gd name="connsiteY177" fmla="*/ 103251 h 285940"/>
                <a:gd name="connsiteX178" fmla="*/ 315659 w 333374"/>
                <a:gd name="connsiteY178" fmla="*/ 103251 h 285940"/>
                <a:gd name="connsiteX179" fmla="*/ 315563 w 333374"/>
                <a:gd name="connsiteY179" fmla="*/ 103156 h 285940"/>
                <a:gd name="connsiteX180" fmla="*/ 279559 w 333374"/>
                <a:gd name="connsiteY180" fmla="*/ 80296 h 285940"/>
                <a:gd name="connsiteX181" fmla="*/ 279559 w 333374"/>
                <a:gd name="connsiteY181" fmla="*/ 128778 h 285940"/>
                <a:gd name="connsiteX182" fmla="*/ 141637 w 333374"/>
                <a:gd name="connsiteY182" fmla="*/ 25241 h 285940"/>
                <a:gd name="connsiteX183" fmla="*/ 192310 w 333374"/>
                <a:gd name="connsiteY183" fmla="*/ 25241 h 285940"/>
                <a:gd name="connsiteX184" fmla="*/ 175355 w 333374"/>
                <a:gd name="connsiteY184" fmla="*/ 14478 h 285940"/>
                <a:gd name="connsiteX185" fmla="*/ 166878 w 333374"/>
                <a:gd name="connsiteY185" fmla="*/ 11906 h 285940"/>
                <a:gd name="connsiteX186" fmla="*/ 158401 w 333374"/>
                <a:gd name="connsiteY186" fmla="*/ 14478 h 285940"/>
                <a:gd name="connsiteX187" fmla="*/ 141446 w 333374"/>
                <a:gd name="connsiteY187" fmla="*/ 25241 h 285940"/>
                <a:gd name="connsiteX188" fmla="*/ 275939 w 333374"/>
                <a:gd name="connsiteY188" fmla="*/ 143828 h 285940"/>
                <a:gd name="connsiteX189" fmla="*/ 275177 w 333374"/>
                <a:gd name="connsiteY189" fmla="*/ 144304 h 285940"/>
                <a:gd name="connsiteX190" fmla="*/ 207169 w 333374"/>
                <a:gd name="connsiteY190" fmla="*/ 187357 h 285940"/>
                <a:gd name="connsiteX191" fmla="*/ 321564 w 333374"/>
                <a:gd name="connsiteY191" fmla="*/ 259747 h 285940"/>
                <a:gd name="connsiteX192" fmla="*/ 321659 w 333374"/>
                <a:gd name="connsiteY192" fmla="*/ 257842 h 285940"/>
                <a:gd name="connsiteX193" fmla="*/ 321659 w 333374"/>
                <a:gd name="connsiteY193" fmla="*/ 114871 h 285940"/>
                <a:gd name="connsiteX194" fmla="*/ 275939 w 333374"/>
                <a:gd name="connsiteY194" fmla="*/ 143828 h 285940"/>
                <a:gd name="connsiteX195" fmla="*/ 213074 w 333374"/>
                <a:gd name="connsiteY195" fmla="*/ 37243 h 285940"/>
                <a:gd name="connsiteX196" fmla="*/ 67628 w 333374"/>
                <a:gd name="connsiteY196" fmla="*/ 37243 h 285940"/>
                <a:gd name="connsiteX197" fmla="*/ 67628 w 333374"/>
                <a:gd name="connsiteY197" fmla="*/ 135731 h 285940"/>
                <a:gd name="connsiteX198" fmla="*/ 157258 w 333374"/>
                <a:gd name="connsiteY198" fmla="*/ 192405 h 285940"/>
                <a:gd name="connsiteX199" fmla="*/ 166973 w 333374"/>
                <a:gd name="connsiteY199" fmla="*/ 195358 h 285940"/>
                <a:gd name="connsiteX200" fmla="*/ 176689 w 333374"/>
                <a:gd name="connsiteY200" fmla="*/ 192405 h 285940"/>
                <a:gd name="connsiteX201" fmla="*/ 266319 w 333374"/>
                <a:gd name="connsiteY201" fmla="*/ 135731 h 285940"/>
                <a:gd name="connsiteX202" fmla="*/ 266319 w 333374"/>
                <a:gd name="connsiteY202" fmla="*/ 37243 h 285940"/>
                <a:gd name="connsiteX203" fmla="*/ 213074 w 333374"/>
                <a:gd name="connsiteY203" fmla="*/ 37243 h 285940"/>
                <a:gd name="connsiteX204" fmla="*/ 12287 w 333374"/>
                <a:gd name="connsiteY204" fmla="*/ 259842 h 285940"/>
                <a:gd name="connsiteX205" fmla="*/ 126682 w 333374"/>
                <a:gd name="connsiteY205" fmla="*/ 187452 h 285940"/>
                <a:gd name="connsiteX206" fmla="*/ 58293 w 333374"/>
                <a:gd name="connsiteY206" fmla="*/ 144113 h 285940"/>
                <a:gd name="connsiteX207" fmla="*/ 58293 w 333374"/>
                <a:gd name="connsiteY207" fmla="*/ 144113 h 285940"/>
                <a:gd name="connsiteX208" fmla="*/ 12287 w 333374"/>
                <a:gd name="connsiteY208" fmla="*/ 114967 h 285940"/>
                <a:gd name="connsiteX209" fmla="*/ 12287 w 333374"/>
                <a:gd name="connsiteY209" fmla="*/ 115824 h 285940"/>
                <a:gd name="connsiteX210" fmla="*/ 12287 w 333374"/>
                <a:gd name="connsiteY210" fmla="*/ 257842 h 285940"/>
                <a:gd name="connsiteX211" fmla="*/ 12478 w 333374"/>
                <a:gd name="connsiteY211" fmla="*/ 259747 h 285940"/>
                <a:gd name="connsiteX212" fmla="*/ 137922 w 333374"/>
                <a:gd name="connsiteY212" fmla="*/ 194596 h 285940"/>
                <a:gd name="connsiteX213" fmla="*/ 18193 w 333374"/>
                <a:gd name="connsiteY213" fmla="*/ 270320 h 285940"/>
                <a:gd name="connsiteX214" fmla="*/ 26289 w 333374"/>
                <a:gd name="connsiteY214" fmla="*/ 273558 h 285940"/>
                <a:gd name="connsiteX215" fmla="*/ 26575 w 333374"/>
                <a:gd name="connsiteY215" fmla="*/ 273558 h 285940"/>
                <a:gd name="connsiteX216" fmla="*/ 27337 w 333374"/>
                <a:gd name="connsiteY216" fmla="*/ 273558 h 285940"/>
                <a:gd name="connsiteX217" fmla="*/ 27527 w 333374"/>
                <a:gd name="connsiteY217" fmla="*/ 273558 h 285940"/>
                <a:gd name="connsiteX218" fmla="*/ 306134 w 333374"/>
                <a:gd name="connsiteY218" fmla="*/ 273558 h 285940"/>
                <a:gd name="connsiteX219" fmla="*/ 306324 w 333374"/>
                <a:gd name="connsiteY219" fmla="*/ 273558 h 285940"/>
                <a:gd name="connsiteX220" fmla="*/ 307086 w 333374"/>
                <a:gd name="connsiteY220" fmla="*/ 273558 h 285940"/>
                <a:gd name="connsiteX221" fmla="*/ 307181 w 333374"/>
                <a:gd name="connsiteY221" fmla="*/ 273558 h 285940"/>
                <a:gd name="connsiteX222" fmla="*/ 307372 w 333374"/>
                <a:gd name="connsiteY222" fmla="*/ 273558 h 285940"/>
                <a:gd name="connsiteX223" fmla="*/ 315468 w 333374"/>
                <a:gd name="connsiteY223" fmla="*/ 270320 h 285940"/>
                <a:gd name="connsiteX224" fmla="*/ 195834 w 333374"/>
                <a:gd name="connsiteY224" fmla="*/ 194596 h 285940"/>
                <a:gd name="connsiteX225" fmla="*/ 182975 w 333374"/>
                <a:gd name="connsiteY225" fmla="*/ 202692 h 285940"/>
                <a:gd name="connsiteX226" fmla="*/ 166878 w 333374"/>
                <a:gd name="connsiteY226" fmla="*/ 207455 h 285940"/>
                <a:gd name="connsiteX227" fmla="*/ 150781 w 333374"/>
                <a:gd name="connsiteY227" fmla="*/ 202692 h 285940"/>
                <a:gd name="connsiteX228" fmla="*/ 137922 w 333374"/>
                <a:gd name="connsiteY228" fmla="*/ 194596 h 2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333374" h="285940">
                  <a:moveTo>
                    <a:pt x="13144" y="92297"/>
                  </a:moveTo>
                  <a:lnTo>
                    <a:pt x="55531" y="65437"/>
                  </a:lnTo>
                  <a:lnTo>
                    <a:pt x="55531" y="31242"/>
                  </a:lnTo>
                  <a:cubicBezTo>
                    <a:pt x="55531" y="27908"/>
                    <a:pt x="58293" y="25241"/>
                    <a:pt x="61627" y="25241"/>
                  </a:cubicBezTo>
                  <a:lnTo>
                    <a:pt x="119158" y="25241"/>
                  </a:lnTo>
                  <a:lnTo>
                    <a:pt x="152114" y="4382"/>
                  </a:lnTo>
                  <a:cubicBezTo>
                    <a:pt x="156782" y="1429"/>
                    <a:pt x="161830" y="0"/>
                    <a:pt x="166973" y="0"/>
                  </a:cubicBezTo>
                  <a:cubicBezTo>
                    <a:pt x="172117" y="0"/>
                    <a:pt x="177165" y="1524"/>
                    <a:pt x="181832" y="4382"/>
                  </a:cubicBezTo>
                  <a:lnTo>
                    <a:pt x="214789" y="25241"/>
                  </a:lnTo>
                  <a:lnTo>
                    <a:pt x="272415" y="25241"/>
                  </a:lnTo>
                  <a:cubicBezTo>
                    <a:pt x="275749" y="25241"/>
                    <a:pt x="278416" y="27908"/>
                    <a:pt x="278416" y="31242"/>
                  </a:cubicBezTo>
                  <a:lnTo>
                    <a:pt x="278416" y="65437"/>
                  </a:lnTo>
                  <a:lnTo>
                    <a:pt x="320802" y="92297"/>
                  </a:lnTo>
                  <a:lnTo>
                    <a:pt x="320993" y="92297"/>
                  </a:lnTo>
                  <a:lnTo>
                    <a:pt x="320993" y="92488"/>
                  </a:lnTo>
                  <a:lnTo>
                    <a:pt x="321278" y="92678"/>
                  </a:lnTo>
                  <a:lnTo>
                    <a:pt x="321374" y="92678"/>
                  </a:lnTo>
                  <a:cubicBezTo>
                    <a:pt x="321374" y="92678"/>
                    <a:pt x="321564" y="92869"/>
                    <a:pt x="321564" y="92869"/>
                  </a:cubicBezTo>
                  <a:lnTo>
                    <a:pt x="321755" y="93059"/>
                  </a:lnTo>
                  <a:lnTo>
                    <a:pt x="321945" y="93059"/>
                  </a:lnTo>
                  <a:cubicBezTo>
                    <a:pt x="321945" y="93059"/>
                    <a:pt x="322040" y="93250"/>
                    <a:pt x="322040" y="93250"/>
                  </a:cubicBezTo>
                  <a:lnTo>
                    <a:pt x="322136" y="93250"/>
                  </a:lnTo>
                  <a:cubicBezTo>
                    <a:pt x="322136" y="93250"/>
                    <a:pt x="322326" y="93440"/>
                    <a:pt x="322326" y="93440"/>
                  </a:cubicBezTo>
                  <a:lnTo>
                    <a:pt x="322517" y="93440"/>
                  </a:lnTo>
                  <a:cubicBezTo>
                    <a:pt x="322517" y="93440"/>
                    <a:pt x="322612" y="93631"/>
                    <a:pt x="322612" y="93631"/>
                  </a:cubicBezTo>
                  <a:lnTo>
                    <a:pt x="322707" y="93631"/>
                  </a:lnTo>
                  <a:cubicBezTo>
                    <a:pt x="322707" y="93631"/>
                    <a:pt x="322802" y="93821"/>
                    <a:pt x="322802" y="93821"/>
                  </a:cubicBezTo>
                  <a:lnTo>
                    <a:pt x="322898" y="93821"/>
                  </a:lnTo>
                  <a:cubicBezTo>
                    <a:pt x="322898" y="93821"/>
                    <a:pt x="322898" y="93917"/>
                    <a:pt x="322898" y="93917"/>
                  </a:cubicBezTo>
                  <a:lnTo>
                    <a:pt x="323183" y="94202"/>
                  </a:lnTo>
                  <a:lnTo>
                    <a:pt x="323279" y="94202"/>
                  </a:lnTo>
                  <a:cubicBezTo>
                    <a:pt x="323279" y="94202"/>
                    <a:pt x="323564" y="94488"/>
                    <a:pt x="323564" y="94488"/>
                  </a:cubicBezTo>
                  <a:lnTo>
                    <a:pt x="323564" y="94488"/>
                  </a:lnTo>
                  <a:cubicBezTo>
                    <a:pt x="323564" y="94488"/>
                    <a:pt x="324136" y="94964"/>
                    <a:pt x="324422" y="95250"/>
                  </a:cubicBezTo>
                  <a:cubicBezTo>
                    <a:pt x="324707" y="95536"/>
                    <a:pt x="324993" y="95726"/>
                    <a:pt x="325184" y="96012"/>
                  </a:cubicBezTo>
                  <a:cubicBezTo>
                    <a:pt x="325374" y="96203"/>
                    <a:pt x="325565" y="96393"/>
                    <a:pt x="325755" y="96584"/>
                  </a:cubicBezTo>
                  <a:lnTo>
                    <a:pt x="325755" y="96584"/>
                  </a:lnTo>
                  <a:cubicBezTo>
                    <a:pt x="325755" y="96584"/>
                    <a:pt x="325850" y="96774"/>
                    <a:pt x="325850" y="96774"/>
                  </a:cubicBezTo>
                  <a:lnTo>
                    <a:pt x="325850" y="96774"/>
                  </a:lnTo>
                  <a:cubicBezTo>
                    <a:pt x="325850" y="96774"/>
                    <a:pt x="325946" y="96965"/>
                    <a:pt x="325946" y="96965"/>
                  </a:cubicBezTo>
                  <a:lnTo>
                    <a:pt x="325946" y="96965"/>
                  </a:lnTo>
                  <a:cubicBezTo>
                    <a:pt x="325946" y="96965"/>
                    <a:pt x="325946" y="97060"/>
                    <a:pt x="325946" y="97060"/>
                  </a:cubicBezTo>
                  <a:lnTo>
                    <a:pt x="325946" y="97060"/>
                  </a:lnTo>
                  <a:cubicBezTo>
                    <a:pt x="325946" y="97060"/>
                    <a:pt x="325946" y="97250"/>
                    <a:pt x="325946" y="97250"/>
                  </a:cubicBezTo>
                  <a:lnTo>
                    <a:pt x="326041" y="97250"/>
                  </a:lnTo>
                  <a:cubicBezTo>
                    <a:pt x="326041" y="97250"/>
                    <a:pt x="326231" y="97536"/>
                    <a:pt x="326231" y="97536"/>
                  </a:cubicBezTo>
                  <a:cubicBezTo>
                    <a:pt x="327755" y="99155"/>
                    <a:pt x="328994" y="100870"/>
                    <a:pt x="330041" y="102870"/>
                  </a:cubicBezTo>
                  <a:cubicBezTo>
                    <a:pt x="332232" y="106870"/>
                    <a:pt x="333375" y="111443"/>
                    <a:pt x="333375" y="116300"/>
                  </a:cubicBezTo>
                  <a:lnTo>
                    <a:pt x="333375" y="258318"/>
                  </a:lnTo>
                  <a:cubicBezTo>
                    <a:pt x="333375" y="265938"/>
                    <a:pt x="330232" y="272891"/>
                    <a:pt x="325279" y="277940"/>
                  </a:cubicBezTo>
                  <a:cubicBezTo>
                    <a:pt x="320897" y="282321"/>
                    <a:pt x="315087" y="285274"/>
                    <a:pt x="308705" y="285941"/>
                  </a:cubicBezTo>
                  <a:lnTo>
                    <a:pt x="308229" y="285941"/>
                  </a:lnTo>
                  <a:cubicBezTo>
                    <a:pt x="308229" y="285941"/>
                    <a:pt x="307753" y="285941"/>
                    <a:pt x="307753" y="285941"/>
                  </a:cubicBezTo>
                  <a:lnTo>
                    <a:pt x="307562" y="285941"/>
                  </a:lnTo>
                  <a:cubicBezTo>
                    <a:pt x="307562" y="285941"/>
                    <a:pt x="307086" y="285941"/>
                    <a:pt x="307086" y="285941"/>
                  </a:cubicBezTo>
                  <a:lnTo>
                    <a:pt x="306896" y="285941"/>
                  </a:lnTo>
                  <a:cubicBezTo>
                    <a:pt x="306896" y="285941"/>
                    <a:pt x="26765" y="285941"/>
                    <a:pt x="26765" y="285941"/>
                  </a:cubicBezTo>
                  <a:lnTo>
                    <a:pt x="26480" y="285941"/>
                  </a:lnTo>
                  <a:cubicBezTo>
                    <a:pt x="26480" y="285941"/>
                    <a:pt x="26003" y="285941"/>
                    <a:pt x="26003" y="285941"/>
                  </a:cubicBezTo>
                  <a:lnTo>
                    <a:pt x="25718" y="285941"/>
                  </a:lnTo>
                  <a:cubicBezTo>
                    <a:pt x="25718" y="285941"/>
                    <a:pt x="25241" y="285941"/>
                    <a:pt x="25241" y="285941"/>
                  </a:cubicBezTo>
                  <a:lnTo>
                    <a:pt x="24956" y="285941"/>
                  </a:lnTo>
                  <a:cubicBezTo>
                    <a:pt x="24956" y="285941"/>
                    <a:pt x="24670" y="285941"/>
                    <a:pt x="24670" y="285941"/>
                  </a:cubicBezTo>
                  <a:cubicBezTo>
                    <a:pt x="18193" y="285274"/>
                    <a:pt x="12383" y="282321"/>
                    <a:pt x="8096" y="277940"/>
                  </a:cubicBezTo>
                  <a:cubicBezTo>
                    <a:pt x="3048" y="272891"/>
                    <a:pt x="0" y="265938"/>
                    <a:pt x="0" y="258318"/>
                  </a:cubicBezTo>
                  <a:lnTo>
                    <a:pt x="0" y="116300"/>
                  </a:lnTo>
                  <a:cubicBezTo>
                    <a:pt x="0" y="111443"/>
                    <a:pt x="1238" y="106870"/>
                    <a:pt x="3334" y="102870"/>
                  </a:cubicBezTo>
                  <a:cubicBezTo>
                    <a:pt x="4381" y="100965"/>
                    <a:pt x="5620" y="99155"/>
                    <a:pt x="7144" y="97536"/>
                  </a:cubicBezTo>
                  <a:lnTo>
                    <a:pt x="7239" y="97536"/>
                  </a:lnTo>
                  <a:cubicBezTo>
                    <a:pt x="7239" y="97536"/>
                    <a:pt x="7715" y="96965"/>
                    <a:pt x="7715" y="96965"/>
                  </a:cubicBezTo>
                  <a:lnTo>
                    <a:pt x="7715" y="96965"/>
                  </a:lnTo>
                  <a:cubicBezTo>
                    <a:pt x="7715" y="96965"/>
                    <a:pt x="7715" y="96869"/>
                    <a:pt x="7715" y="96869"/>
                  </a:cubicBezTo>
                  <a:lnTo>
                    <a:pt x="7810" y="96869"/>
                  </a:lnTo>
                  <a:cubicBezTo>
                    <a:pt x="7810" y="96869"/>
                    <a:pt x="7906" y="96679"/>
                    <a:pt x="7906" y="96679"/>
                  </a:cubicBezTo>
                  <a:lnTo>
                    <a:pt x="8477" y="96107"/>
                  </a:lnTo>
                  <a:cubicBezTo>
                    <a:pt x="8477" y="96107"/>
                    <a:pt x="8858" y="95821"/>
                    <a:pt x="8953" y="95631"/>
                  </a:cubicBezTo>
                  <a:cubicBezTo>
                    <a:pt x="9334" y="95250"/>
                    <a:pt x="9715" y="94964"/>
                    <a:pt x="10192" y="94678"/>
                  </a:cubicBezTo>
                  <a:lnTo>
                    <a:pt x="10192" y="94678"/>
                  </a:lnTo>
                  <a:cubicBezTo>
                    <a:pt x="10192" y="94678"/>
                    <a:pt x="10382" y="94488"/>
                    <a:pt x="10382" y="94488"/>
                  </a:cubicBezTo>
                  <a:lnTo>
                    <a:pt x="10382" y="94488"/>
                  </a:lnTo>
                  <a:cubicBezTo>
                    <a:pt x="10382" y="94488"/>
                    <a:pt x="10859" y="94107"/>
                    <a:pt x="10859" y="94107"/>
                  </a:cubicBezTo>
                  <a:lnTo>
                    <a:pt x="10954" y="94107"/>
                  </a:lnTo>
                  <a:cubicBezTo>
                    <a:pt x="10954" y="94107"/>
                    <a:pt x="11049" y="94012"/>
                    <a:pt x="11049" y="94012"/>
                  </a:cubicBezTo>
                  <a:lnTo>
                    <a:pt x="11049" y="94012"/>
                  </a:lnTo>
                  <a:cubicBezTo>
                    <a:pt x="11049" y="94012"/>
                    <a:pt x="11144" y="93821"/>
                    <a:pt x="11144" y="93821"/>
                  </a:cubicBezTo>
                  <a:lnTo>
                    <a:pt x="11240" y="93821"/>
                  </a:lnTo>
                  <a:cubicBezTo>
                    <a:pt x="11240" y="93821"/>
                    <a:pt x="11335" y="93631"/>
                    <a:pt x="11335" y="93631"/>
                  </a:cubicBezTo>
                  <a:lnTo>
                    <a:pt x="11335" y="93631"/>
                  </a:lnTo>
                  <a:lnTo>
                    <a:pt x="11525" y="93440"/>
                  </a:lnTo>
                  <a:lnTo>
                    <a:pt x="11621" y="93440"/>
                  </a:lnTo>
                  <a:cubicBezTo>
                    <a:pt x="11621" y="93440"/>
                    <a:pt x="11716" y="93345"/>
                    <a:pt x="11716" y="93345"/>
                  </a:cubicBezTo>
                  <a:lnTo>
                    <a:pt x="11716" y="93345"/>
                  </a:lnTo>
                  <a:cubicBezTo>
                    <a:pt x="11716" y="93345"/>
                    <a:pt x="11906" y="93155"/>
                    <a:pt x="11906" y="93155"/>
                  </a:cubicBezTo>
                  <a:lnTo>
                    <a:pt x="12097" y="92964"/>
                  </a:lnTo>
                  <a:lnTo>
                    <a:pt x="12192" y="92964"/>
                  </a:lnTo>
                  <a:cubicBezTo>
                    <a:pt x="12192" y="92964"/>
                    <a:pt x="12287" y="92869"/>
                    <a:pt x="12287" y="92869"/>
                  </a:cubicBezTo>
                  <a:lnTo>
                    <a:pt x="12383" y="92869"/>
                  </a:lnTo>
                  <a:cubicBezTo>
                    <a:pt x="12383" y="92869"/>
                    <a:pt x="12668" y="92583"/>
                    <a:pt x="12668" y="92583"/>
                  </a:cubicBezTo>
                  <a:lnTo>
                    <a:pt x="12668" y="92583"/>
                  </a:lnTo>
                  <a:cubicBezTo>
                    <a:pt x="12668" y="92583"/>
                    <a:pt x="12859" y="92393"/>
                    <a:pt x="12859" y="92393"/>
                  </a:cubicBezTo>
                  <a:close/>
                  <a:moveTo>
                    <a:pt x="55531" y="79629"/>
                  </a:moveTo>
                  <a:lnTo>
                    <a:pt x="19526" y="102489"/>
                  </a:lnTo>
                  <a:lnTo>
                    <a:pt x="19431" y="102489"/>
                  </a:lnTo>
                  <a:cubicBezTo>
                    <a:pt x="19431" y="102489"/>
                    <a:pt x="19431" y="102489"/>
                    <a:pt x="19431" y="102489"/>
                  </a:cubicBezTo>
                  <a:lnTo>
                    <a:pt x="19431" y="102489"/>
                  </a:lnTo>
                  <a:cubicBezTo>
                    <a:pt x="19431" y="102489"/>
                    <a:pt x="19431" y="102489"/>
                    <a:pt x="19431" y="102489"/>
                  </a:cubicBezTo>
                  <a:lnTo>
                    <a:pt x="19431" y="102489"/>
                  </a:lnTo>
                  <a:cubicBezTo>
                    <a:pt x="19431" y="102489"/>
                    <a:pt x="19431" y="102584"/>
                    <a:pt x="19431" y="102584"/>
                  </a:cubicBezTo>
                  <a:lnTo>
                    <a:pt x="19431" y="102584"/>
                  </a:lnTo>
                  <a:cubicBezTo>
                    <a:pt x="19431" y="102584"/>
                    <a:pt x="19431" y="102584"/>
                    <a:pt x="19431" y="102584"/>
                  </a:cubicBezTo>
                  <a:lnTo>
                    <a:pt x="19431" y="102584"/>
                  </a:lnTo>
                  <a:cubicBezTo>
                    <a:pt x="19431" y="102584"/>
                    <a:pt x="19431" y="102584"/>
                    <a:pt x="19431" y="102584"/>
                  </a:cubicBezTo>
                  <a:lnTo>
                    <a:pt x="19431" y="102584"/>
                  </a:lnTo>
                  <a:cubicBezTo>
                    <a:pt x="19431" y="102584"/>
                    <a:pt x="19431" y="102584"/>
                    <a:pt x="19431" y="102584"/>
                  </a:cubicBezTo>
                  <a:lnTo>
                    <a:pt x="19336" y="102584"/>
                  </a:lnTo>
                  <a:cubicBezTo>
                    <a:pt x="19336" y="102584"/>
                    <a:pt x="19336" y="102680"/>
                    <a:pt x="19336" y="102680"/>
                  </a:cubicBezTo>
                  <a:lnTo>
                    <a:pt x="19336" y="102680"/>
                  </a:lnTo>
                  <a:cubicBezTo>
                    <a:pt x="19336" y="102680"/>
                    <a:pt x="19336" y="102680"/>
                    <a:pt x="19336" y="102680"/>
                  </a:cubicBezTo>
                  <a:lnTo>
                    <a:pt x="19336" y="102680"/>
                  </a:lnTo>
                  <a:cubicBezTo>
                    <a:pt x="19336" y="102680"/>
                    <a:pt x="19336" y="102680"/>
                    <a:pt x="19336" y="102680"/>
                  </a:cubicBezTo>
                  <a:lnTo>
                    <a:pt x="19336" y="102680"/>
                  </a:lnTo>
                  <a:cubicBezTo>
                    <a:pt x="19336" y="102680"/>
                    <a:pt x="19336" y="102680"/>
                    <a:pt x="19336" y="102680"/>
                  </a:cubicBezTo>
                  <a:lnTo>
                    <a:pt x="19240" y="102680"/>
                  </a:lnTo>
                  <a:cubicBezTo>
                    <a:pt x="19240" y="102680"/>
                    <a:pt x="19240" y="102775"/>
                    <a:pt x="19240" y="102775"/>
                  </a:cubicBezTo>
                  <a:lnTo>
                    <a:pt x="19240" y="102775"/>
                  </a:lnTo>
                  <a:cubicBezTo>
                    <a:pt x="19240" y="102775"/>
                    <a:pt x="19240" y="102775"/>
                    <a:pt x="19240" y="102775"/>
                  </a:cubicBezTo>
                  <a:lnTo>
                    <a:pt x="19050" y="102965"/>
                  </a:lnTo>
                  <a:lnTo>
                    <a:pt x="19050" y="102965"/>
                  </a:lnTo>
                  <a:cubicBezTo>
                    <a:pt x="19050" y="102965"/>
                    <a:pt x="18859" y="103156"/>
                    <a:pt x="18859" y="103156"/>
                  </a:cubicBezTo>
                  <a:lnTo>
                    <a:pt x="18859" y="103156"/>
                  </a:lnTo>
                  <a:cubicBezTo>
                    <a:pt x="18859" y="103156"/>
                    <a:pt x="18859" y="103156"/>
                    <a:pt x="18859" y="103156"/>
                  </a:cubicBezTo>
                  <a:lnTo>
                    <a:pt x="18669" y="103346"/>
                  </a:lnTo>
                  <a:lnTo>
                    <a:pt x="18574" y="103346"/>
                  </a:lnTo>
                  <a:cubicBezTo>
                    <a:pt x="18574" y="103346"/>
                    <a:pt x="18288" y="103632"/>
                    <a:pt x="18288" y="103632"/>
                  </a:cubicBezTo>
                  <a:lnTo>
                    <a:pt x="56388" y="127730"/>
                  </a:lnTo>
                  <a:lnTo>
                    <a:pt x="56388" y="79248"/>
                  </a:lnTo>
                  <a:close/>
                  <a:moveTo>
                    <a:pt x="278321" y="128111"/>
                  </a:moveTo>
                  <a:lnTo>
                    <a:pt x="316421" y="104013"/>
                  </a:lnTo>
                  <a:lnTo>
                    <a:pt x="316421" y="104013"/>
                  </a:lnTo>
                  <a:cubicBezTo>
                    <a:pt x="316421" y="104013"/>
                    <a:pt x="316421" y="104013"/>
                    <a:pt x="316421" y="104013"/>
                  </a:cubicBezTo>
                  <a:lnTo>
                    <a:pt x="316421" y="104013"/>
                  </a:lnTo>
                  <a:cubicBezTo>
                    <a:pt x="316421" y="104013"/>
                    <a:pt x="316421" y="104013"/>
                    <a:pt x="316421" y="104013"/>
                  </a:cubicBezTo>
                  <a:lnTo>
                    <a:pt x="316421" y="104013"/>
                  </a:lnTo>
                  <a:cubicBezTo>
                    <a:pt x="316421" y="104013"/>
                    <a:pt x="316421" y="103918"/>
                    <a:pt x="316421" y="103918"/>
                  </a:cubicBezTo>
                  <a:lnTo>
                    <a:pt x="316230" y="103727"/>
                  </a:lnTo>
                  <a:lnTo>
                    <a:pt x="316230" y="103727"/>
                  </a:lnTo>
                  <a:cubicBezTo>
                    <a:pt x="316230" y="103727"/>
                    <a:pt x="316230" y="103727"/>
                    <a:pt x="316230" y="103727"/>
                  </a:cubicBezTo>
                  <a:lnTo>
                    <a:pt x="316135" y="103727"/>
                  </a:lnTo>
                  <a:cubicBezTo>
                    <a:pt x="316135" y="103727"/>
                    <a:pt x="316135" y="103632"/>
                    <a:pt x="316135" y="103632"/>
                  </a:cubicBezTo>
                  <a:lnTo>
                    <a:pt x="316135" y="103632"/>
                  </a:lnTo>
                  <a:cubicBezTo>
                    <a:pt x="316135" y="103632"/>
                    <a:pt x="316135" y="103632"/>
                    <a:pt x="316135" y="103632"/>
                  </a:cubicBezTo>
                  <a:lnTo>
                    <a:pt x="315944" y="103442"/>
                  </a:lnTo>
                  <a:lnTo>
                    <a:pt x="315944" y="103442"/>
                  </a:lnTo>
                  <a:cubicBezTo>
                    <a:pt x="315944" y="103442"/>
                    <a:pt x="315944" y="103442"/>
                    <a:pt x="315944" y="103442"/>
                  </a:cubicBezTo>
                  <a:lnTo>
                    <a:pt x="315849" y="103442"/>
                  </a:lnTo>
                  <a:cubicBezTo>
                    <a:pt x="315849" y="103442"/>
                    <a:pt x="315849" y="103346"/>
                    <a:pt x="315849" y="103346"/>
                  </a:cubicBezTo>
                  <a:lnTo>
                    <a:pt x="315849" y="103346"/>
                  </a:lnTo>
                  <a:cubicBezTo>
                    <a:pt x="315849" y="103346"/>
                    <a:pt x="315849" y="103346"/>
                    <a:pt x="315849" y="103346"/>
                  </a:cubicBezTo>
                  <a:lnTo>
                    <a:pt x="315754" y="103346"/>
                  </a:lnTo>
                  <a:cubicBezTo>
                    <a:pt x="315754" y="103346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754" y="103251"/>
                  </a:lnTo>
                  <a:cubicBezTo>
                    <a:pt x="315754" y="103251"/>
                    <a:pt x="315754" y="103251"/>
                    <a:pt x="315754" y="103251"/>
                  </a:cubicBezTo>
                  <a:lnTo>
                    <a:pt x="315659" y="103251"/>
                  </a:lnTo>
                  <a:cubicBezTo>
                    <a:pt x="315659" y="103251"/>
                    <a:pt x="315563" y="103156"/>
                    <a:pt x="315563" y="103156"/>
                  </a:cubicBezTo>
                  <a:lnTo>
                    <a:pt x="279559" y="80296"/>
                  </a:lnTo>
                  <a:lnTo>
                    <a:pt x="279559" y="128778"/>
                  </a:lnTo>
                  <a:close/>
                  <a:moveTo>
                    <a:pt x="141637" y="25241"/>
                  </a:moveTo>
                  <a:lnTo>
                    <a:pt x="192310" y="25241"/>
                  </a:lnTo>
                  <a:lnTo>
                    <a:pt x="175355" y="14478"/>
                  </a:lnTo>
                  <a:cubicBezTo>
                    <a:pt x="172688" y="12764"/>
                    <a:pt x="169831" y="11906"/>
                    <a:pt x="166878" y="11906"/>
                  </a:cubicBezTo>
                  <a:cubicBezTo>
                    <a:pt x="163925" y="11906"/>
                    <a:pt x="161068" y="12764"/>
                    <a:pt x="158401" y="14478"/>
                  </a:cubicBezTo>
                  <a:lnTo>
                    <a:pt x="141446" y="25241"/>
                  </a:lnTo>
                  <a:close/>
                  <a:moveTo>
                    <a:pt x="275939" y="143828"/>
                  </a:moveTo>
                  <a:cubicBezTo>
                    <a:pt x="275939" y="143828"/>
                    <a:pt x="275463" y="144209"/>
                    <a:pt x="275177" y="144304"/>
                  </a:cubicBezTo>
                  <a:lnTo>
                    <a:pt x="207169" y="187357"/>
                  </a:lnTo>
                  <a:lnTo>
                    <a:pt x="321564" y="259747"/>
                  </a:lnTo>
                  <a:cubicBezTo>
                    <a:pt x="321564" y="259080"/>
                    <a:pt x="321659" y="258413"/>
                    <a:pt x="321659" y="257842"/>
                  </a:cubicBezTo>
                  <a:lnTo>
                    <a:pt x="321659" y="114871"/>
                  </a:lnTo>
                  <a:lnTo>
                    <a:pt x="275939" y="143828"/>
                  </a:lnTo>
                  <a:close/>
                  <a:moveTo>
                    <a:pt x="213074" y="37243"/>
                  </a:moveTo>
                  <a:lnTo>
                    <a:pt x="67628" y="37243"/>
                  </a:lnTo>
                  <a:lnTo>
                    <a:pt x="67628" y="135731"/>
                  </a:lnTo>
                  <a:lnTo>
                    <a:pt x="157258" y="192405"/>
                  </a:lnTo>
                  <a:cubicBezTo>
                    <a:pt x="160306" y="194310"/>
                    <a:pt x="163640" y="195358"/>
                    <a:pt x="166973" y="195358"/>
                  </a:cubicBezTo>
                  <a:cubicBezTo>
                    <a:pt x="170307" y="195358"/>
                    <a:pt x="173641" y="194405"/>
                    <a:pt x="176689" y="192405"/>
                  </a:cubicBezTo>
                  <a:lnTo>
                    <a:pt x="266319" y="135731"/>
                  </a:lnTo>
                  <a:lnTo>
                    <a:pt x="266319" y="37243"/>
                  </a:lnTo>
                  <a:lnTo>
                    <a:pt x="213074" y="37243"/>
                  </a:lnTo>
                  <a:close/>
                  <a:moveTo>
                    <a:pt x="12287" y="259842"/>
                  </a:moveTo>
                  <a:lnTo>
                    <a:pt x="126682" y="187452"/>
                  </a:lnTo>
                  <a:lnTo>
                    <a:pt x="58293" y="144113"/>
                  </a:lnTo>
                  <a:lnTo>
                    <a:pt x="58293" y="144113"/>
                  </a:lnTo>
                  <a:cubicBezTo>
                    <a:pt x="58293" y="144113"/>
                    <a:pt x="12287" y="114967"/>
                    <a:pt x="12287" y="114967"/>
                  </a:cubicBezTo>
                  <a:cubicBezTo>
                    <a:pt x="12287" y="115253"/>
                    <a:pt x="12287" y="115538"/>
                    <a:pt x="12287" y="115824"/>
                  </a:cubicBezTo>
                  <a:lnTo>
                    <a:pt x="12287" y="257842"/>
                  </a:lnTo>
                  <a:cubicBezTo>
                    <a:pt x="12287" y="258509"/>
                    <a:pt x="12287" y="259175"/>
                    <a:pt x="12478" y="259747"/>
                  </a:cubicBezTo>
                  <a:close/>
                  <a:moveTo>
                    <a:pt x="137922" y="194596"/>
                  </a:moveTo>
                  <a:lnTo>
                    <a:pt x="18193" y="270320"/>
                  </a:lnTo>
                  <a:cubicBezTo>
                    <a:pt x="20479" y="272129"/>
                    <a:pt x="23336" y="273272"/>
                    <a:pt x="26289" y="273558"/>
                  </a:cubicBezTo>
                  <a:lnTo>
                    <a:pt x="26575" y="273558"/>
                  </a:lnTo>
                  <a:cubicBezTo>
                    <a:pt x="26575" y="273558"/>
                    <a:pt x="27337" y="273558"/>
                    <a:pt x="27337" y="273558"/>
                  </a:cubicBezTo>
                  <a:lnTo>
                    <a:pt x="27527" y="273558"/>
                  </a:lnTo>
                  <a:cubicBezTo>
                    <a:pt x="27527" y="273558"/>
                    <a:pt x="306134" y="273558"/>
                    <a:pt x="306134" y="273558"/>
                  </a:cubicBezTo>
                  <a:lnTo>
                    <a:pt x="306324" y="273558"/>
                  </a:lnTo>
                  <a:cubicBezTo>
                    <a:pt x="306324" y="273558"/>
                    <a:pt x="307086" y="273558"/>
                    <a:pt x="307086" y="273558"/>
                  </a:cubicBezTo>
                  <a:lnTo>
                    <a:pt x="307181" y="273558"/>
                  </a:lnTo>
                  <a:cubicBezTo>
                    <a:pt x="307181" y="273558"/>
                    <a:pt x="307372" y="273558"/>
                    <a:pt x="307372" y="273558"/>
                  </a:cubicBezTo>
                  <a:cubicBezTo>
                    <a:pt x="310420" y="273272"/>
                    <a:pt x="313182" y="272034"/>
                    <a:pt x="315468" y="270320"/>
                  </a:cubicBezTo>
                  <a:lnTo>
                    <a:pt x="195834" y="194596"/>
                  </a:lnTo>
                  <a:lnTo>
                    <a:pt x="182975" y="202692"/>
                  </a:lnTo>
                  <a:cubicBezTo>
                    <a:pt x="177927" y="205835"/>
                    <a:pt x="172498" y="207455"/>
                    <a:pt x="166878" y="207455"/>
                  </a:cubicBezTo>
                  <a:cubicBezTo>
                    <a:pt x="161258" y="207455"/>
                    <a:pt x="155829" y="205835"/>
                    <a:pt x="150781" y="202692"/>
                  </a:cubicBezTo>
                  <a:lnTo>
                    <a:pt x="137922" y="1945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A641E0B-3EF4-86B0-CC02-3FDB1C2EE8B8}"/>
                </a:ext>
              </a:extLst>
            </p:cNvPr>
            <p:cNvSpPr/>
            <p:nvPr/>
          </p:nvSpPr>
          <p:spPr>
            <a:xfrm>
              <a:off x="5774816" y="6250687"/>
              <a:ext cx="90487" cy="90487"/>
            </a:xfrm>
            <a:custGeom>
              <a:avLst/>
              <a:gdLst>
                <a:gd name="connsiteX0" fmla="*/ 80486 w 90487"/>
                <a:gd name="connsiteY0" fmla="*/ 69247 h 90487"/>
                <a:gd name="connsiteX1" fmla="*/ 90488 w 90487"/>
                <a:gd name="connsiteY1" fmla="*/ 69247 h 90487"/>
                <a:gd name="connsiteX2" fmla="*/ 76105 w 90487"/>
                <a:gd name="connsiteY2" fmla="*/ 84296 h 90487"/>
                <a:gd name="connsiteX3" fmla="*/ 48958 w 90487"/>
                <a:gd name="connsiteY3" fmla="*/ 90488 h 90487"/>
                <a:gd name="connsiteX4" fmla="*/ 22289 w 90487"/>
                <a:gd name="connsiteY4" fmla="*/ 85249 h 90487"/>
                <a:gd name="connsiteX5" fmla="*/ 5524 w 90487"/>
                <a:gd name="connsiteY5" fmla="*/ 69723 h 90487"/>
                <a:gd name="connsiteX6" fmla="*/ 0 w 90487"/>
                <a:gd name="connsiteY6" fmla="*/ 47434 h 90487"/>
                <a:gd name="connsiteX7" fmla="*/ 6286 w 90487"/>
                <a:gd name="connsiteY7" fmla="*/ 22860 h 90487"/>
                <a:gd name="connsiteX8" fmla="*/ 23336 w 90487"/>
                <a:gd name="connsiteY8" fmla="*/ 5715 h 90487"/>
                <a:gd name="connsiteX9" fmla="*/ 48101 w 90487"/>
                <a:gd name="connsiteY9" fmla="*/ 0 h 90487"/>
                <a:gd name="connsiteX10" fmla="*/ 69152 w 90487"/>
                <a:gd name="connsiteY10" fmla="*/ 4572 h 90487"/>
                <a:gd name="connsiteX11" fmla="*/ 83153 w 90487"/>
                <a:gd name="connsiteY11" fmla="*/ 17621 h 90487"/>
                <a:gd name="connsiteX12" fmla="*/ 88011 w 90487"/>
                <a:gd name="connsiteY12" fmla="*/ 36195 h 90487"/>
                <a:gd name="connsiteX13" fmla="*/ 80581 w 90487"/>
                <a:gd name="connsiteY13" fmla="*/ 57817 h 90487"/>
                <a:gd name="connsiteX14" fmla="*/ 56959 w 90487"/>
                <a:gd name="connsiteY14" fmla="*/ 70009 h 90487"/>
                <a:gd name="connsiteX15" fmla="*/ 51149 w 90487"/>
                <a:gd name="connsiteY15" fmla="*/ 68675 h 90487"/>
                <a:gd name="connsiteX16" fmla="*/ 48482 w 90487"/>
                <a:gd name="connsiteY16" fmla="*/ 64675 h 90487"/>
                <a:gd name="connsiteX17" fmla="*/ 35814 w 90487"/>
                <a:gd name="connsiteY17" fmla="*/ 70009 h 90487"/>
                <a:gd name="connsiteX18" fmla="*/ 22860 w 90487"/>
                <a:gd name="connsiteY18" fmla="*/ 64675 h 90487"/>
                <a:gd name="connsiteX19" fmla="*/ 17717 w 90487"/>
                <a:gd name="connsiteY19" fmla="*/ 50387 h 90487"/>
                <a:gd name="connsiteX20" fmla="*/ 23908 w 90487"/>
                <a:gd name="connsiteY20" fmla="*/ 30290 h 90487"/>
                <a:gd name="connsiteX21" fmla="*/ 43148 w 90487"/>
                <a:gd name="connsiteY21" fmla="*/ 19145 h 90487"/>
                <a:gd name="connsiteX22" fmla="*/ 55435 w 90487"/>
                <a:gd name="connsiteY22" fmla="*/ 25527 h 90487"/>
                <a:gd name="connsiteX23" fmla="*/ 56579 w 90487"/>
                <a:gd name="connsiteY23" fmla="*/ 20288 h 90487"/>
                <a:gd name="connsiteX24" fmla="*/ 68961 w 90487"/>
                <a:gd name="connsiteY24" fmla="*/ 20288 h 90487"/>
                <a:gd name="connsiteX25" fmla="*/ 61913 w 90487"/>
                <a:gd name="connsiteY25" fmla="*/ 53912 h 90487"/>
                <a:gd name="connsiteX26" fmla="*/ 61246 w 90487"/>
                <a:gd name="connsiteY26" fmla="*/ 58007 h 90487"/>
                <a:gd name="connsiteX27" fmla="*/ 61817 w 90487"/>
                <a:gd name="connsiteY27" fmla="*/ 59817 h 90487"/>
                <a:gd name="connsiteX28" fmla="*/ 63055 w 90487"/>
                <a:gd name="connsiteY28" fmla="*/ 60389 h 90487"/>
                <a:gd name="connsiteX29" fmla="*/ 68866 w 90487"/>
                <a:gd name="connsiteY29" fmla="*/ 57626 h 90487"/>
                <a:gd name="connsiteX30" fmla="*/ 76581 w 90487"/>
                <a:gd name="connsiteY30" fmla="*/ 48006 h 90487"/>
                <a:gd name="connsiteX31" fmla="*/ 79534 w 90487"/>
                <a:gd name="connsiteY31" fmla="*/ 35528 h 90487"/>
                <a:gd name="connsiteX32" fmla="*/ 71152 w 90487"/>
                <a:gd name="connsiteY32" fmla="*/ 16193 h 90487"/>
                <a:gd name="connsiteX33" fmla="*/ 47816 w 90487"/>
                <a:gd name="connsiteY33" fmla="*/ 8382 h 90487"/>
                <a:gd name="connsiteX34" fmla="*/ 26289 w 90487"/>
                <a:gd name="connsiteY34" fmla="*/ 13621 h 90487"/>
                <a:gd name="connsiteX35" fmla="*/ 12954 w 90487"/>
                <a:gd name="connsiteY35" fmla="*/ 28289 h 90487"/>
                <a:gd name="connsiteX36" fmla="*/ 8477 w 90487"/>
                <a:gd name="connsiteY36" fmla="*/ 47911 h 90487"/>
                <a:gd name="connsiteX37" fmla="*/ 13430 w 90487"/>
                <a:gd name="connsiteY37" fmla="*/ 66008 h 90487"/>
                <a:gd name="connsiteX38" fmla="*/ 27432 w 90487"/>
                <a:gd name="connsiteY38" fmla="*/ 77915 h 90487"/>
                <a:gd name="connsiteX39" fmla="*/ 48101 w 90487"/>
                <a:gd name="connsiteY39" fmla="*/ 81629 h 90487"/>
                <a:gd name="connsiteX40" fmla="*/ 67342 w 90487"/>
                <a:gd name="connsiteY40" fmla="*/ 78486 h 90487"/>
                <a:gd name="connsiteX41" fmla="*/ 80296 w 90487"/>
                <a:gd name="connsiteY41" fmla="*/ 69056 h 90487"/>
                <a:gd name="connsiteX42" fmla="*/ 29908 w 90487"/>
                <a:gd name="connsiteY42" fmla="*/ 49911 h 90487"/>
                <a:gd name="connsiteX43" fmla="*/ 32385 w 90487"/>
                <a:gd name="connsiteY43" fmla="*/ 58674 h 90487"/>
                <a:gd name="connsiteX44" fmla="*/ 38386 w 90487"/>
                <a:gd name="connsiteY44" fmla="*/ 61532 h 90487"/>
                <a:gd name="connsiteX45" fmla="*/ 43434 w 90487"/>
                <a:gd name="connsiteY45" fmla="*/ 60198 h 90487"/>
                <a:gd name="connsiteX46" fmla="*/ 46958 w 90487"/>
                <a:gd name="connsiteY46" fmla="*/ 57245 h 90487"/>
                <a:gd name="connsiteX47" fmla="*/ 51244 w 90487"/>
                <a:gd name="connsiteY47" fmla="*/ 48863 h 90487"/>
                <a:gd name="connsiteX48" fmla="*/ 53054 w 90487"/>
                <a:gd name="connsiteY48" fmla="*/ 38671 h 90487"/>
                <a:gd name="connsiteX49" fmla="*/ 50578 w 90487"/>
                <a:gd name="connsiteY49" fmla="*/ 30575 h 90487"/>
                <a:gd name="connsiteX50" fmla="*/ 44387 w 90487"/>
                <a:gd name="connsiteY50" fmla="*/ 27718 h 90487"/>
                <a:gd name="connsiteX51" fmla="*/ 36957 w 90487"/>
                <a:gd name="connsiteY51" fmla="*/ 30861 h 90487"/>
                <a:gd name="connsiteX52" fmla="*/ 31814 w 90487"/>
                <a:gd name="connsiteY52" fmla="*/ 39719 h 90487"/>
                <a:gd name="connsiteX53" fmla="*/ 30099 w 90487"/>
                <a:gd name="connsiteY53" fmla="*/ 49911 h 9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0487" h="90487">
                  <a:moveTo>
                    <a:pt x="80486" y="69247"/>
                  </a:moveTo>
                  <a:lnTo>
                    <a:pt x="90488" y="69247"/>
                  </a:lnTo>
                  <a:cubicBezTo>
                    <a:pt x="87344" y="75629"/>
                    <a:pt x="82582" y="80677"/>
                    <a:pt x="76105" y="84296"/>
                  </a:cubicBezTo>
                  <a:cubicBezTo>
                    <a:pt x="68675" y="88392"/>
                    <a:pt x="59627" y="90488"/>
                    <a:pt x="48958" y="90488"/>
                  </a:cubicBezTo>
                  <a:cubicBezTo>
                    <a:pt x="38291" y="90488"/>
                    <a:pt x="29718" y="88773"/>
                    <a:pt x="22289" y="85249"/>
                  </a:cubicBezTo>
                  <a:cubicBezTo>
                    <a:pt x="14764" y="81725"/>
                    <a:pt x="9144" y="76581"/>
                    <a:pt x="5524" y="69723"/>
                  </a:cubicBezTo>
                  <a:cubicBezTo>
                    <a:pt x="1810" y="62865"/>
                    <a:pt x="0" y="55531"/>
                    <a:pt x="0" y="47434"/>
                  </a:cubicBezTo>
                  <a:cubicBezTo>
                    <a:pt x="0" y="38671"/>
                    <a:pt x="2095" y="30385"/>
                    <a:pt x="6286" y="22860"/>
                  </a:cubicBezTo>
                  <a:cubicBezTo>
                    <a:pt x="10478" y="15335"/>
                    <a:pt x="16192" y="9525"/>
                    <a:pt x="23336" y="5715"/>
                  </a:cubicBezTo>
                  <a:cubicBezTo>
                    <a:pt x="30575" y="1905"/>
                    <a:pt x="38862" y="0"/>
                    <a:pt x="48101" y="0"/>
                  </a:cubicBezTo>
                  <a:cubicBezTo>
                    <a:pt x="56007" y="0"/>
                    <a:pt x="62960" y="1524"/>
                    <a:pt x="69152" y="4572"/>
                  </a:cubicBezTo>
                  <a:cubicBezTo>
                    <a:pt x="75248" y="7620"/>
                    <a:pt x="80010" y="12002"/>
                    <a:pt x="83153" y="17621"/>
                  </a:cubicBezTo>
                  <a:cubicBezTo>
                    <a:pt x="86296" y="23241"/>
                    <a:pt x="88011" y="29432"/>
                    <a:pt x="88011" y="36195"/>
                  </a:cubicBezTo>
                  <a:cubicBezTo>
                    <a:pt x="88011" y="44196"/>
                    <a:pt x="85534" y="51340"/>
                    <a:pt x="80581" y="57817"/>
                  </a:cubicBezTo>
                  <a:cubicBezTo>
                    <a:pt x="74390" y="65913"/>
                    <a:pt x="66580" y="70009"/>
                    <a:pt x="56959" y="70009"/>
                  </a:cubicBezTo>
                  <a:cubicBezTo>
                    <a:pt x="54388" y="70009"/>
                    <a:pt x="52483" y="69533"/>
                    <a:pt x="51149" y="68675"/>
                  </a:cubicBezTo>
                  <a:cubicBezTo>
                    <a:pt x="49816" y="67818"/>
                    <a:pt x="48958" y="66484"/>
                    <a:pt x="48482" y="64675"/>
                  </a:cubicBezTo>
                  <a:cubicBezTo>
                    <a:pt x="44767" y="68294"/>
                    <a:pt x="40577" y="70009"/>
                    <a:pt x="35814" y="70009"/>
                  </a:cubicBezTo>
                  <a:cubicBezTo>
                    <a:pt x="30575" y="70009"/>
                    <a:pt x="26289" y="68199"/>
                    <a:pt x="22860" y="64675"/>
                  </a:cubicBezTo>
                  <a:cubicBezTo>
                    <a:pt x="19431" y="61151"/>
                    <a:pt x="17717" y="56293"/>
                    <a:pt x="17717" y="50387"/>
                  </a:cubicBezTo>
                  <a:cubicBezTo>
                    <a:pt x="17717" y="43053"/>
                    <a:pt x="19717" y="36386"/>
                    <a:pt x="23908" y="30290"/>
                  </a:cubicBezTo>
                  <a:cubicBezTo>
                    <a:pt x="28956" y="22860"/>
                    <a:pt x="35338" y="19145"/>
                    <a:pt x="43148" y="19145"/>
                  </a:cubicBezTo>
                  <a:cubicBezTo>
                    <a:pt x="48673" y="19145"/>
                    <a:pt x="52864" y="21241"/>
                    <a:pt x="55435" y="25527"/>
                  </a:cubicBezTo>
                  <a:lnTo>
                    <a:pt x="56579" y="20288"/>
                  </a:lnTo>
                  <a:lnTo>
                    <a:pt x="68961" y="20288"/>
                  </a:lnTo>
                  <a:lnTo>
                    <a:pt x="61913" y="53912"/>
                  </a:lnTo>
                  <a:cubicBezTo>
                    <a:pt x="61436" y="56007"/>
                    <a:pt x="61246" y="57436"/>
                    <a:pt x="61246" y="58007"/>
                  </a:cubicBezTo>
                  <a:cubicBezTo>
                    <a:pt x="61246" y="58769"/>
                    <a:pt x="61436" y="59436"/>
                    <a:pt x="61817" y="59817"/>
                  </a:cubicBezTo>
                  <a:cubicBezTo>
                    <a:pt x="62198" y="60198"/>
                    <a:pt x="62579" y="60389"/>
                    <a:pt x="63055" y="60389"/>
                  </a:cubicBezTo>
                  <a:cubicBezTo>
                    <a:pt x="64579" y="60389"/>
                    <a:pt x="66484" y="59436"/>
                    <a:pt x="68866" y="57626"/>
                  </a:cubicBezTo>
                  <a:cubicBezTo>
                    <a:pt x="72009" y="55245"/>
                    <a:pt x="74581" y="52007"/>
                    <a:pt x="76581" y="48006"/>
                  </a:cubicBezTo>
                  <a:cubicBezTo>
                    <a:pt x="78486" y="44006"/>
                    <a:pt x="79534" y="39910"/>
                    <a:pt x="79534" y="35528"/>
                  </a:cubicBezTo>
                  <a:cubicBezTo>
                    <a:pt x="79534" y="27813"/>
                    <a:pt x="76771" y="21431"/>
                    <a:pt x="71152" y="16193"/>
                  </a:cubicBezTo>
                  <a:cubicBezTo>
                    <a:pt x="65532" y="10954"/>
                    <a:pt x="57817" y="8382"/>
                    <a:pt x="47816" y="8382"/>
                  </a:cubicBezTo>
                  <a:cubicBezTo>
                    <a:pt x="39338" y="8382"/>
                    <a:pt x="32194" y="10097"/>
                    <a:pt x="26289" y="13621"/>
                  </a:cubicBezTo>
                  <a:cubicBezTo>
                    <a:pt x="20383" y="17145"/>
                    <a:pt x="16002" y="22003"/>
                    <a:pt x="12954" y="28289"/>
                  </a:cubicBezTo>
                  <a:cubicBezTo>
                    <a:pt x="9906" y="34576"/>
                    <a:pt x="8477" y="41148"/>
                    <a:pt x="8477" y="47911"/>
                  </a:cubicBezTo>
                  <a:cubicBezTo>
                    <a:pt x="8477" y="54673"/>
                    <a:pt x="10096" y="60484"/>
                    <a:pt x="13430" y="66008"/>
                  </a:cubicBezTo>
                  <a:cubicBezTo>
                    <a:pt x="16764" y="71438"/>
                    <a:pt x="21431" y="75343"/>
                    <a:pt x="27432" y="77915"/>
                  </a:cubicBezTo>
                  <a:cubicBezTo>
                    <a:pt x="33433" y="80391"/>
                    <a:pt x="40291" y="81629"/>
                    <a:pt x="48101" y="81629"/>
                  </a:cubicBezTo>
                  <a:cubicBezTo>
                    <a:pt x="55912" y="81629"/>
                    <a:pt x="62008" y="80582"/>
                    <a:pt x="67342" y="78486"/>
                  </a:cubicBezTo>
                  <a:cubicBezTo>
                    <a:pt x="72771" y="76391"/>
                    <a:pt x="77057" y="73247"/>
                    <a:pt x="80296" y="69056"/>
                  </a:cubicBezTo>
                  <a:close/>
                  <a:moveTo>
                    <a:pt x="29908" y="49911"/>
                  </a:moveTo>
                  <a:cubicBezTo>
                    <a:pt x="29908" y="53912"/>
                    <a:pt x="30766" y="56769"/>
                    <a:pt x="32385" y="58674"/>
                  </a:cubicBezTo>
                  <a:cubicBezTo>
                    <a:pt x="34004" y="60579"/>
                    <a:pt x="36004" y="61532"/>
                    <a:pt x="38386" y="61532"/>
                  </a:cubicBezTo>
                  <a:cubicBezTo>
                    <a:pt x="40195" y="61532"/>
                    <a:pt x="41815" y="61055"/>
                    <a:pt x="43434" y="60198"/>
                  </a:cubicBezTo>
                  <a:cubicBezTo>
                    <a:pt x="44672" y="59627"/>
                    <a:pt x="45720" y="58579"/>
                    <a:pt x="46958" y="57245"/>
                  </a:cubicBezTo>
                  <a:cubicBezTo>
                    <a:pt x="48578" y="55340"/>
                    <a:pt x="50006" y="52578"/>
                    <a:pt x="51244" y="48863"/>
                  </a:cubicBezTo>
                  <a:cubicBezTo>
                    <a:pt x="52483" y="45244"/>
                    <a:pt x="53054" y="41815"/>
                    <a:pt x="53054" y="38671"/>
                  </a:cubicBezTo>
                  <a:cubicBezTo>
                    <a:pt x="53054" y="35147"/>
                    <a:pt x="52292" y="32385"/>
                    <a:pt x="50578" y="30575"/>
                  </a:cubicBezTo>
                  <a:cubicBezTo>
                    <a:pt x="48863" y="28766"/>
                    <a:pt x="46863" y="27718"/>
                    <a:pt x="44387" y="27718"/>
                  </a:cubicBezTo>
                  <a:cubicBezTo>
                    <a:pt x="41719" y="27718"/>
                    <a:pt x="39243" y="28766"/>
                    <a:pt x="36957" y="30861"/>
                  </a:cubicBezTo>
                  <a:cubicBezTo>
                    <a:pt x="34671" y="32957"/>
                    <a:pt x="32956" y="35909"/>
                    <a:pt x="31814" y="39719"/>
                  </a:cubicBezTo>
                  <a:cubicBezTo>
                    <a:pt x="30670" y="43625"/>
                    <a:pt x="30099" y="46958"/>
                    <a:pt x="30099" y="4991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8BE99D27-1147-259C-388C-514918E18D8F}"/>
              </a:ext>
            </a:extLst>
          </p:cNvPr>
          <p:cNvSpPr txBox="1"/>
          <p:nvPr userDrawn="1"/>
        </p:nvSpPr>
        <p:spPr>
          <a:xfrm>
            <a:off x="4126559" y="4537950"/>
            <a:ext cx="28431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u="none" strike="noStrike" dirty="0">
                <a:solidFill>
                  <a:srgbClr val="2727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consumer@our.org.jm</a:t>
            </a:r>
            <a:endParaRPr lang="en-GB" sz="1200" dirty="0">
              <a:solidFill>
                <a:srgbClr val="2727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F92EE-AED5-32E5-4616-A91F2B1C7E86}"/>
              </a:ext>
            </a:extLst>
          </p:cNvPr>
          <p:cNvSpPr txBox="1"/>
          <p:nvPr userDrawn="1"/>
        </p:nvSpPr>
        <p:spPr>
          <a:xfrm>
            <a:off x="147995" y="6239722"/>
            <a:ext cx="6710005" cy="666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933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OUR’s Quality Policy Statement (OUR RULES)</a:t>
            </a:r>
          </a:p>
          <a:p>
            <a:pPr algn="just"/>
            <a:r>
              <a:rPr lang="en-GB" sz="933" b="0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management and staff of the </a:t>
            </a:r>
            <a:r>
              <a:rPr lang="en-GB" sz="933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GB" sz="933" b="0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are committed to </a:t>
            </a:r>
            <a:r>
              <a:rPr lang="en-GB" sz="933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933" b="0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egulating </a:t>
            </a:r>
            <a:r>
              <a:rPr lang="en-GB" sz="933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sz="933" b="0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tility services in accordance with our</a:t>
            </a:r>
            <a:r>
              <a:rPr lang="en-GB" sz="933" b="0" i="0" dirty="0">
                <a:solidFill>
                  <a:srgbClr val="E811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933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933" b="0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egislative powers and to the </a:t>
            </a:r>
            <a:r>
              <a:rPr lang="en-GB" sz="933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933" b="0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nhancement of Customer </a:t>
            </a:r>
            <a:r>
              <a:rPr lang="en-GB" sz="933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933" b="0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atisfaction through continual improvement of our quality management system.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98B31AC-2E40-8681-1D33-E4ACECE7819C}"/>
              </a:ext>
            </a:extLst>
          </p:cNvPr>
          <p:cNvSpPr/>
          <p:nvPr userDrawn="1"/>
        </p:nvSpPr>
        <p:spPr>
          <a:xfrm>
            <a:off x="6443133" y="-127000"/>
            <a:ext cx="5907754" cy="6985000"/>
          </a:xfrm>
          <a:custGeom>
            <a:avLst/>
            <a:gdLst>
              <a:gd name="connsiteX0" fmla="*/ 5156200 w 8775700"/>
              <a:gd name="connsiteY0" fmla="*/ 0 h 10375900"/>
              <a:gd name="connsiteX1" fmla="*/ 0 w 8775700"/>
              <a:gd name="connsiteY1" fmla="*/ 5207000 h 10375900"/>
              <a:gd name="connsiteX2" fmla="*/ 5168900 w 8775700"/>
              <a:gd name="connsiteY2" fmla="*/ 10375900 h 10375900"/>
              <a:gd name="connsiteX3" fmla="*/ 8775700 w 8775700"/>
              <a:gd name="connsiteY3" fmla="*/ 10363200 h 10375900"/>
              <a:gd name="connsiteX4" fmla="*/ 8750300 w 8775700"/>
              <a:gd name="connsiteY4" fmla="*/ 25400 h 10375900"/>
              <a:gd name="connsiteX5" fmla="*/ 5156200 w 8775700"/>
              <a:gd name="connsiteY5" fmla="*/ 0 h 1037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75700" h="10375900">
                <a:moveTo>
                  <a:pt x="5156200" y="0"/>
                </a:moveTo>
                <a:lnTo>
                  <a:pt x="0" y="5207000"/>
                </a:lnTo>
                <a:lnTo>
                  <a:pt x="5168900" y="10375900"/>
                </a:lnTo>
                <a:lnTo>
                  <a:pt x="8775700" y="10363200"/>
                </a:lnTo>
                <a:cubicBezTo>
                  <a:pt x="8767233" y="6917267"/>
                  <a:pt x="8758767" y="3471333"/>
                  <a:pt x="8750300" y="25400"/>
                </a:cubicBezTo>
                <a:lnTo>
                  <a:pt x="5156200" y="0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ln>
                <a:noFill/>
              </a:ln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88D0E9E9-FD75-5004-66B1-6ECF6F33BB2C}"/>
              </a:ext>
            </a:extLst>
          </p:cNvPr>
          <p:cNvSpPr/>
          <p:nvPr userDrawn="1"/>
        </p:nvSpPr>
        <p:spPr>
          <a:xfrm>
            <a:off x="6606841" y="4733837"/>
            <a:ext cx="4608835" cy="2124163"/>
          </a:xfrm>
          <a:prstGeom prst="triangle">
            <a:avLst/>
          </a:prstGeom>
          <a:solidFill>
            <a:srgbClr val="2486D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8142FE-F93F-4881-8993-E64776900940}"/>
              </a:ext>
            </a:extLst>
          </p:cNvPr>
          <p:cNvSpPr txBox="1"/>
          <p:nvPr userDrawn="1"/>
        </p:nvSpPr>
        <p:spPr>
          <a:xfrm>
            <a:off x="2057898" y="5158092"/>
            <a:ext cx="9028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u="none" strike="noStrike" dirty="0">
                <a:solidFill>
                  <a:srgbClr val="2727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/theourja</a:t>
            </a:r>
            <a:endParaRPr lang="en-GB" sz="1200" dirty="0">
              <a:solidFill>
                <a:srgbClr val="2727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ED6B998D-DBB9-0057-813D-078E592D4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242" y="1810259"/>
            <a:ext cx="3844193" cy="288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2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2DF38-1C45-A5A5-ACA5-6D72E8191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A1E87-3276-7B40-F148-3DF4F52B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75BB6-2BD5-FE8E-159A-1D99BD74C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927D9-2BF5-DA89-B939-B7707B828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741E-9024-489F-A0D6-F0875CDA0F43}" type="datetime1">
              <a:rPr lang="en-JM" smtClean="0"/>
              <a:t>26/4/2026</a:t>
            </a:fld>
            <a:endParaRPr lang="en-JM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8F9DC-0E48-D1F5-3E05-BA6276F1D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>
                <a:solidFill>
                  <a:prstClr val="black">
                    <a:tint val="82000"/>
                  </a:prstClr>
                </a:solidFill>
              </a:rPr>
              <a:t>OOCUR 20th Annual Conference, Trelawny, Jamaica | 27 April – 1 May  2026  |  Stanley G. Smellie</a:t>
            </a:r>
            <a:endParaRPr lang="en-JM" dirty="0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05078-EF5F-3BAA-AD23-8F8D0785D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37B9-9185-4ECD-819E-D796BEF26C58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993666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4D5D4-3657-BBE8-08A6-2E28AF9FD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90936-A000-4579-22BF-4CC55525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6A1BE-42F0-5BE4-19CC-42F73304C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1B7617-B1E6-6590-28B1-09A8BDA73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3E34B5-249A-8C5C-EC67-C8710239B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0B7586-CAC2-381C-AFE2-2E0312E36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F9899-E483-4372-8490-34F6EB84CBE3}" type="datetime1">
              <a:rPr lang="en-JM" smtClean="0"/>
              <a:t>26/4/2026</a:t>
            </a:fld>
            <a:endParaRPr lang="en-JM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81D0EA-B132-182D-6D47-2817FD80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>
                <a:solidFill>
                  <a:prstClr val="black">
                    <a:tint val="82000"/>
                  </a:prstClr>
                </a:solidFill>
              </a:rPr>
              <a:t>OOCUR 20th Annual Conference, Trelawny, Jamaica | 27 April – 1 May  2026  |  Stanley G. Smellie</a:t>
            </a:r>
            <a:endParaRPr lang="en-JM" dirty="0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D9B60-7777-FEAD-E23F-D09666950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37B9-9185-4ECD-819E-D796BEF26C58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69601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E439F-1A42-11C6-9CE2-2CC454DD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DE859-BB4C-7338-0572-6213A6911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7A54-FB32-4E4B-B882-CC57A7DB1CC3}" type="datetime1">
              <a:rPr lang="en-JM" smtClean="0"/>
              <a:t>26/4/2026</a:t>
            </a:fld>
            <a:endParaRPr lang="en-JM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D898E7-AD88-DA1A-2B1A-E3529F90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5053" y="6356350"/>
            <a:ext cx="8438147" cy="365125"/>
          </a:xfrm>
        </p:spPr>
        <p:txBody>
          <a:bodyPr/>
          <a:lstStyle/>
          <a:p>
            <a:pPr lvl="0">
              <a:defRPr/>
            </a:pPr>
            <a:r>
              <a:rPr lang="en-US">
                <a:solidFill>
                  <a:prstClr val="black">
                    <a:tint val="82000"/>
                  </a:prstClr>
                </a:solidFill>
              </a:rPr>
              <a:t>OOCUR 20th Annual Conference, Trelawny, Jamaica | 27 April – 1 May  2026  |  Stanley G. Smellie</a:t>
            </a:r>
            <a:endParaRPr lang="en-JM" dirty="0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B3813-B595-F2F8-4386-3E9142CA7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37B9-9185-4ECD-819E-D796BEF26C58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94587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B1A22-26C8-5DF7-F2D7-300BE13E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72A3-D558-4446-9550-099D88A9F81B}" type="datetime1">
              <a:rPr lang="en-JM" smtClean="0"/>
              <a:t>26/4/2026</a:t>
            </a:fld>
            <a:endParaRPr lang="en-JM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77E19D-782A-9208-3D78-9F8D3BB8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>
                <a:solidFill>
                  <a:prstClr val="black">
                    <a:tint val="82000"/>
                  </a:prstClr>
                </a:solidFill>
              </a:rPr>
              <a:t>OOCUR 20th Annual Conference, Trelawny, Jamaica | 27 April – 1 May  2026  |  Stanley G. Smellie</a:t>
            </a:r>
            <a:endParaRPr lang="en-JM" dirty="0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FE5BA-B11D-98BD-719A-0998B64E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37B9-9185-4ECD-819E-D796BEF26C58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03902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70646-33EC-523E-AF07-7CDE0A95C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1E85A-B694-2248-9958-26347D27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E53D1-C440-F9AF-C4D7-AC33F8AED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E5774-4CF8-6AFA-E536-B9FA931EF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1411-EBE5-4F7B-BC41-2F435F2236B0}" type="datetime1">
              <a:rPr lang="en-JM" smtClean="0"/>
              <a:t>26/4/2026</a:t>
            </a:fld>
            <a:endParaRPr lang="en-JM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8B6CB-D5E6-F5C2-C11A-55E52199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>
                <a:solidFill>
                  <a:prstClr val="black">
                    <a:tint val="82000"/>
                  </a:prstClr>
                </a:solidFill>
              </a:rPr>
              <a:t>OOCUR 20th Annual Conference, Trelawny, Jamaica | 27 April – 1 May  2026  |  Stanley G. Smellie</a:t>
            </a:r>
            <a:endParaRPr lang="en-JM" dirty="0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98DBE-817F-3246-9E36-FB77C0293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37B9-9185-4ECD-819E-D796BEF26C58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74301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70E77-0C3B-370A-60F9-34923835A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F15704-8513-F52A-0E51-4D3B5D4900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M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06D0E-4F32-32D7-D8D0-B6C721676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E8D73-05AA-7C23-A784-A421C80D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D1B7-F1A5-4F57-AFF4-5AAA200D02D8}" type="datetime1">
              <a:rPr lang="en-JM" smtClean="0"/>
              <a:t>26/4/2026</a:t>
            </a:fld>
            <a:endParaRPr lang="en-JM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7239A-F837-2A2A-0B8A-CDBF03D5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>
                <a:solidFill>
                  <a:prstClr val="black">
                    <a:tint val="82000"/>
                  </a:prstClr>
                </a:solidFill>
              </a:rPr>
              <a:t>OOCUR 20th Annual Conference, Trelawny, Jamaica | 27 April – 1 May  2026  |  Stanley G. Smellie</a:t>
            </a:r>
            <a:endParaRPr lang="en-JM" dirty="0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2112D-BC4F-76F2-F346-CD58C7CD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37B9-9185-4ECD-819E-D796BEF26C58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23796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E9B618-E3F0-A025-C3D2-A38FAE1D7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9E67-2282-620E-C5E6-A0013B41D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9C513-F0D7-C4A0-9AF2-60667BEF1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6BE131-2601-49D9-AC28-8974BDB5A798}" type="datetime1">
              <a:rPr lang="en-JM" smtClean="0"/>
              <a:t>26/4/2026</a:t>
            </a:fld>
            <a:endParaRPr lang="en-J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6074C-0C78-7B15-BB5E-A4017BB7C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OOCUR 20th Annual Conference, Trelawny, Jamaica | 27 April – 1 May  2026  |  Stanley G. Smellie</a:t>
            </a:r>
            <a:endParaRPr lang="en-J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04D4A-EDB1-492A-BD24-652CC1080D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6A37B9-9185-4ECD-819E-D796BEF26C58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758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AE36A-91A1-49BC-8199-5C376E2C47D9}" type="datetime1">
              <a:rPr lang="en-JM" smtClean="0"/>
              <a:t>26/4/2026</a:t>
            </a:fld>
            <a:endParaRPr lang="en-JM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en-US">
                <a:solidFill>
                  <a:prstClr val="black">
                    <a:tint val="82000"/>
                  </a:prstClr>
                </a:solidFill>
              </a:rPr>
              <a:t>OOCUR 20th Annual Conference, Trelawny, Jamaica | 27 April – 1 May  2026  |  Stanley G. Smellie</a:t>
            </a:r>
            <a:endParaRPr lang="en-JM" dirty="0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A37B9-9185-4ECD-819E-D796BEF26C58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9623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42945-6156-4482-8480-A798897526C7}" type="datetime1">
              <a:rPr lang="en-JM" smtClean="0"/>
              <a:t>26/4/2026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OOCUR 20th Annual Conference, Trelawny, Jamaica | 27 April – 1 May  2026  |  Stanley G. Smellie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76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hdr="0" dt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7/06/relationships/model3d" Target="../media/model3d4.glb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stanley.smellie@our.org.j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17/06/relationships/model3d" Target="../media/model3d1.glb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sv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4.wdp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7594C-DA9B-F9F6-A3E6-DA05BE731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806" y="1947941"/>
            <a:ext cx="6365679" cy="1501241"/>
          </a:xfrm>
        </p:spPr>
        <p:txBody>
          <a:bodyPr>
            <a:noAutofit/>
          </a:bodyPr>
          <a:lstStyle/>
          <a:p>
            <a:r>
              <a:rPr lang="en-US" sz="3600" b="1" dirty="0"/>
              <a:t>Balancing Access and Stability</a:t>
            </a:r>
            <a:br>
              <a:rPr lang="en-US" sz="2800" dirty="0"/>
            </a:br>
            <a:endParaRPr lang="en-JM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0A5C0B-EB1A-11A2-A773-47C15AE14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78562" y="3311995"/>
            <a:ext cx="7024047" cy="885692"/>
          </a:xfrm>
        </p:spPr>
        <p:txBody>
          <a:bodyPr>
            <a:normAutofit lnSpcReduction="10000"/>
          </a:bodyPr>
          <a:lstStyle/>
          <a:p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Jamaica’s Evolving Power Wheeling Framework</a:t>
            </a:r>
            <a:endParaRPr lang="en-JM" sz="28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C8D8B20-C1E1-C418-0E8D-F25D6CD62019}"/>
              </a:ext>
            </a:extLst>
          </p:cNvPr>
          <p:cNvSpPr txBox="1">
            <a:spLocks/>
          </p:cNvSpPr>
          <p:nvPr/>
        </p:nvSpPr>
        <p:spPr>
          <a:xfrm>
            <a:off x="678291" y="4264253"/>
            <a:ext cx="5509148" cy="472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 April 2026</a:t>
            </a:r>
            <a:endParaRPr kumimoji="0" lang="en-JM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0654D73-2A4D-E687-AA6C-CA5B9DB9931E}"/>
              </a:ext>
            </a:extLst>
          </p:cNvPr>
          <p:cNvSpPr txBox="1">
            <a:spLocks/>
          </p:cNvSpPr>
          <p:nvPr/>
        </p:nvSpPr>
        <p:spPr>
          <a:xfrm>
            <a:off x="182879" y="6013089"/>
            <a:ext cx="12009121" cy="770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OOCUR 20th Annual Conference</a:t>
            </a:r>
            <a:br>
              <a:rPr lang="en-US" sz="2200" dirty="0"/>
            </a:br>
            <a:r>
              <a:rPr lang="en-US" sz="2200" dirty="0"/>
              <a:t>Falmouth, Jamaica | 27 April – 1 May 2026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7856D83-87C3-E679-988E-9E0A87F76F1C}"/>
              </a:ext>
            </a:extLst>
          </p:cNvPr>
          <p:cNvSpPr txBox="1">
            <a:spLocks/>
          </p:cNvSpPr>
          <p:nvPr/>
        </p:nvSpPr>
        <p:spPr>
          <a:xfrm>
            <a:off x="439561" y="4727357"/>
            <a:ext cx="6501459" cy="8856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b="1" dirty="0"/>
          </a:p>
          <a:p>
            <a:pPr>
              <a:spcBef>
                <a:spcPts val="600"/>
              </a:spcBef>
            </a:pPr>
            <a:r>
              <a:rPr lang="en-US" b="1" dirty="0"/>
              <a:t>Stanley G. Smellie, C.E.M.</a:t>
            </a:r>
          </a:p>
          <a:p>
            <a:pPr>
              <a:spcBef>
                <a:spcPts val="600"/>
              </a:spcBef>
            </a:pPr>
            <a:r>
              <a:rPr lang="en-US" b="1" dirty="0"/>
              <a:t> Regulatory Policy Specialist</a:t>
            </a:r>
          </a:p>
        </p:txBody>
      </p:sp>
    </p:spTree>
    <p:extLst>
      <p:ext uri="{BB962C8B-B14F-4D97-AF65-F5344CB8AC3E}">
        <p14:creationId xmlns:p14="http://schemas.microsoft.com/office/powerpoint/2010/main" val="191435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A8ABC6-B577-2687-7DFC-35B5E6CA7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E847757-4430-C563-1AD1-FA3F5EDAB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25EEB28-9AA2-1DB6-B4EE-395C3B226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EA5572-669D-A914-08D0-634DBB974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42F7ADD-3EA5-FE85-CF6F-0572B9028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3BAFF71-75A5-2872-F233-DAAB7AB53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745F28-DB58-2D9B-FAAA-4CAF51B01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793" y="134674"/>
            <a:ext cx="10750791" cy="1080134"/>
          </a:xfrm>
        </p:spPr>
        <p:txBody>
          <a:bodyPr anchor="b">
            <a:normAutofit fontScale="90000"/>
          </a:bodyPr>
          <a:lstStyle/>
          <a:p>
            <a:r>
              <a:rPr lang="en-US" sz="4000" b="1" dirty="0"/>
              <a:t>The Future of Utilities</a:t>
            </a:r>
            <a:br>
              <a:rPr lang="en-US" sz="4000" b="1" dirty="0"/>
            </a:b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Evolving Beyond the Traditional Monopoly</a:t>
            </a:r>
            <a:endParaRPr lang="en-JM" sz="3600" b="1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8CFA64E-A764-9719-D83E-34ABC3DC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A37B9-9185-4ECD-819E-D796BEF26C58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C946F521-C009-A4FF-9D55-A225C25F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5751" y="6533096"/>
            <a:ext cx="681023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OOCUR 20th Annual Conference, Trelawny, Jamaica | 27 April – 1 May  2026  |  Stanley G. Smellie</a:t>
            </a:r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248D38F-10DF-2F42-A412-986ED9AC9D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793003"/>
              </p:ext>
            </p:extLst>
          </p:nvPr>
        </p:nvGraphicFramePr>
        <p:xfrm>
          <a:off x="565144" y="1436309"/>
          <a:ext cx="11047328" cy="3720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4D0F65B6-59E5-26F0-1662-7EC1BC06F4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9" b="42060"/>
          <a:stretch>
            <a:fillRect/>
          </a:stretch>
        </p:blipFill>
        <p:spPr>
          <a:xfrm>
            <a:off x="2395751" y="5377886"/>
            <a:ext cx="7104626" cy="98094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F6B964C-A250-6F8D-FBB6-EE2814AF0944}"/>
              </a:ext>
            </a:extLst>
          </p:cNvPr>
          <p:cNvSpPr txBox="1"/>
          <p:nvPr/>
        </p:nvSpPr>
        <p:spPr>
          <a:xfrm>
            <a:off x="9001126" y="6262240"/>
            <a:ext cx="292417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" i="1" dirty="0">
                <a:solidFill>
                  <a:prstClr val="black"/>
                </a:solidFill>
                <a:latin typeface="Calibri" panose="020F0502020204030204"/>
              </a:rPr>
              <a:t>Source of the icons: </a:t>
            </a:r>
            <a:r>
              <a:rPr kumimoji="0" lang="en-US" sz="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http://www.news.gatech.edu/2014/01/31/applying-lessons-learned-one-biggest-blackouts-history</a:t>
            </a:r>
          </a:p>
        </p:txBody>
      </p:sp>
    </p:spTree>
    <p:extLst>
      <p:ext uri="{BB962C8B-B14F-4D97-AF65-F5344CB8AC3E}">
        <p14:creationId xmlns:p14="http://schemas.microsoft.com/office/powerpoint/2010/main" val="18393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FC9402-888D-58D5-7DF0-041C6C786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E2AA6B7-AADC-418A-8C1D-B31F38359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1D45760-64B0-EEB2-238D-19CC1E946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CD268BA-12D9-FFF0-9E82-03EFDCDD1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A055E2A-1E8E-E919-4271-0E51AB73A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F9FD5EF-17EB-ADAB-0815-FBEBB2178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BA86DAEB-DC70-41DC-8A65-FA00B6DD8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A78374-C017-099A-50EA-31CA99831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0" y="809898"/>
            <a:ext cx="10503935" cy="1554480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The Future of Utilities</a:t>
            </a:r>
            <a:br>
              <a:rPr lang="en-US" sz="3600" b="1" dirty="0"/>
            </a:b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 of the Regulator: Making the Framework Work &amp; Ensuring Fairness</a:t>
            </a:r>
            <a:endParaRPr lang="en-JM" sz="3600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B005259-25FD-B3F9-960A-A90747875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5DEB3E85-DDC7-6EC0-A821-0EDEEC2EB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4303" y="6548922"/>
            <a:ext cx="6804789" cy="365125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OOCUR 20th Annual Conference, Trelawny, Jamaica | 27 April – 1 May  2026  |  Stanley G. Smellie</a:t>
            </a:r>
            <a:endParaRPr kumimoji="0" lang="en-JM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28B7C9C-6D1F-C1A3-457E-AB2F5AD6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66A37B9-9185-4ECD-819E-D796BEF26C58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B713ACE-86BC-6D63-74CA-0A7FD52E93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1081738"/>
              </p:ext>
            </p:extLst>
          </p:nvPr>
        </p:nvGraphicFramePr>
        <p:xfrm>
          <a:off x="5733142" y="2704014"/>
          <a:ext cx="5782891" cy="3542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76D276F-11CE-DEAD-9858-710DCAFD2B43}"/>
              </a:ext>
            </a:extLst>
          </p:cNvPr>
          <p:cNvSpPr txBox="1">
            <a:spLocks/>
          </p:cNvSpPr>
          <p:nvPr/>
        </p:nvSpPr>
        <p:spPr>
          <a:xfrm>
            <a:off x="463693" y="2815772"/>
            <a:ext cx="5037222" cy="352584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err="1"/>
              <a:t>Operationalising</a:t>
            </a:r>
            <a:r>
              <a:rPr lang="en-US" sz="2200" b="1" dirty="0"/>
              <a:t> the framework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Access, pricing, participation</a:t>
            </a:r>
          </a:p>
          <a:p>
            <a:r>
              <a:rPr lang="en-JM" sz="2200" b="1" dirty="0"/>
              <a:t>Ensuring fairness</a:t>
            </a:r>
          </a:p>
          <a:p>
            <a:pPr lvl="1"/>
            <a:r>
              <a:rPr lang="en-JM" sz="2000" dirty="0"/>
              <a:t>Non-discrimination &amp; enforcement</a:t>
            </a:r>
          </a:p>
          <a:p>
            <a:r>
              <a:rPr lang="en-US" sz="2200" b="1" dirty="0"/>
              <a:t>Safeguarding the system</a:t>
            </a:r>
          </a:p>
          <a:p>
            <a:pPr lvl="1"/>
            <a:r>
              <a:rPr lang="en-US" sz="2000" dirty="0"/>
              <a:t>Stability, sustainability, credibility</a:t>
            </a:r>
          </a:p>
          <a:p>
            <a:r>
              <a:rPr lang="en-US" sz="2200" b="1" dirty="0"/>
              <a:t>Enabling innovation</a:t>
            </a:r>
          </a:p>
          <a:p>
            <a:pPr lvl="1"/>
            <a:r>
              <a:rPr lang="en-US" sz="2000" dirty="0"/>
              <a:t>Within clear regulatory boundaries</a:t>
            </a:r>
          </a:p>
          <a:p>
            <a:pPr lvl="1"/>
            <a:endParaRPr lang="en-JM" sz="20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The Earth">
                <a:extLst>
                  <a:ext uri="{FF2B5EF4-FFF2-40B4-BE49-F238E27FC236}">
                    <a16:creationId xmlns:a16="http://schemas.microsoft.com/office/drawing/2014/main" id="{463844F4-4E6E-4AF3-C5C2-7910064CD8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66893325"/>
                  </p:ext>
                </p:extLst>
              </p:nvPr>
            </p:nvGraphicFramePr>
            <p:xfrm>
              <a:off x="10278367" y="4170586"/>
              <a:ext cx="759885" cy="778881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759885" cy="778881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0364892" ay="1508070" az="10614379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2348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The Earth">
                <a:extLst>
                  <a:ext uri="{FF2B5EF4-FFF2-40B4-BE49-F238E27FC236}">
                    <a16:creationId xmlns:a16="http://schemas.microsoft.com/office/drawing/2014/main" id="{463844F4-4E6E-4AF3-C5C2-7910064CD8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78367" y="4170586"/>
                <a:ext cx="759885" cy="7788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931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repeatCount="indefinite" accel="10000" decel="1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9AFB5B-513C-1041-8B99-B530F1AEE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23B4E2-8E86-DC99-B19F-A7DDB8690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8B7A34-E0A3-DAD2-4763-1EDE1E2885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330ED6-585F-7144-92F3-EE92BDB93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D1B264-D684-AF00-C194-ED52844F0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F1B7D-E033-4BA3-2FFF-655EC89A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A37B9-9185-4ECD-819E-D796BEF26C58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7C345B-919D-4EA7-4714-5CC00FF15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86277" y="6506176"/>
            <a:ext cx="6780553" cy="40260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OOCUR 20th Annual Conference, Trelawny, Jamaica | 27 April – 1 May  2026  |  Stanley G. Smellie</a:t>
            </a:r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DE0DF9-0547-83FA-1BAE-592268B8CE4B}"/>
              </a:ext>
            </a:extLst>
          </p:cNvPr>
          <p:cNvSpPr txBox="1"/>
          <p:nvPr/>
        </p:nvSpPr>
        <p:spPr>
          <a:xfrm>
            <a:off x="581917" y="6026630"/>
            <a:ext cx="11113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In wheeling, investing in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</a:t>
            </a:r>
            <a:r>
              <a:rPr lang="en-US" sz="2400" b="1" dirty="0"/>
              <a:t> sustains the system</a:t>
            </a:r>
            <a:endParaRPr lang="en-JM" sz="2400" b="1" dirty="0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FFE7DE76-066C-6612-6C7A-C8E1CC81B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6" b="18367"/>
          <a:stretch>
            <a:fillRect/>
          </a:stretch>
        </p:blipFill>
        <p:spPr bwMode="auto">
          <a:xfrm>
            <a:off x="2925170" y="2336800"/>
            <a:ext cx="6200481" cy="36446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C18AB51A-BB9E-0E43-B6E4-C0AEF0FC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81" y="422752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b="1" dirty="0"/>
              <a:t>Conclusion &amp; Call to Engagement </a:t>
            </a:r>
            <a:br>
              <a:rPr lang="en-US" sz="4000" b="1" dirty="0"/>
            </a:b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Balance: 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Access | Finance | Stability | Fairness </a:t>
            </a:r>
            <a:endParaRPr lang="en-JM" sz="3200" dirty="0"/>
          </a:p>
        </p:txBody>
      </p:sp>
    </p:spTree>
    <p:extLst>
      <p:ext uri="{BB962C8B-B14F-4D97-AF65-F5344CB8AC3E}">
        <p14:creationId xmlns:p14="http://schemas.microsoft.com/office/powerpoint/2010/main" val="232045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0A312-986D-9747-FF12-75F6684155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57662" y="818410"/>
            <a:ext cx="3876675" cy="155733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/>
              <a:t>Thank You</a:t>
            </a:r>
            <a:endParaRPr lang="en-JM" sz="36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428114F-062F-E1DC-3A2D-D666979D49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56385" y="4731473"/>
            <a:ext cx="3279230" cy="155733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Questions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11B322-D475-ED18-7AC3-B6B648ED32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73237" y="6492872"/>
            <a:ext cx="2743200" cy="365125"/>
          </a:xfrm>
        </p:spPr>
        <p:txBody>
          <a:bodyPr/>
          <a:lstStyle/>
          <a:p>
            <a:fld id="{A66A37B9-9185-4ECD-819E-D796BEF26C58}" type="slidenum">
              <a:rPr lang="en-JM" sz="1200" smtClean="0"/>
              <a:t>13</a:t>
            </a:fld>
            <a:endParaRPr lang="en-JM" sz="12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FF114D9-1205-5712-09C2-5D6FEBAF8CB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14135" y="6492873"/>
            <a:ext cx="6665179" cy="365125"/>
          </a:xfrm>
        </p:spPr>
        <p:txBody>
          <a:bodyPr/>
          <a:lstStyle/>
          <a:p>
            <a:r>
              <a:rPr lang="en-US" sz="1200"/>
              <a:t>OOCUR 20th Annual Conference, Trelawny, Jamaica | 27 April – 1 May  2026  |  Stanley G. Smellie</a:t>
            </a:r>
            <a:endParaRPr lang="en-JM" sz="12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Handshake">
                <a:extLst>
                  <a:ext uri="{FF2B5EF4-FFF2-40B4-BE49-F238E27FC236}">
                    <a16:creationId xmlns:a16="http://schemas.microsoft.com/office/drawing/2014/main" id="{9AED00E2-B8F3-D3A2-686C-D2EC965546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21641771"/>
                  </p:ext>
                </p:extLst>
              </p:nvPr>
            </p:nvGraphicFramePr>
            <p:xfrm>
              <a:off x="3718285" y="2375748"/>
              <a:ext cx="4666702" cy="177144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666702" cy="1771441"/>
                    </a:xfrm>
                    <a:prstGeom prst="rect">
                      <a:avLst/>
                    </a:prstGeom>
                  </am3d:spPr>
                  <am3d:camera>
                    <am3d:pos x="0" y="0" z="520025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063" d="1000000"/>
                    <am3d:preTrans dx="15833" dy="-6963336" dz="-42949"/>
                    <am3d:scale>
                      <am3d:sx n="1000000" d="1000000"/>
                      <am3d:sy n="1000000" d="1000000"/>
                      <am3d:sz n="1000000" d="1000000"/>
                    </am3d:scale>
                    <am3d:rot ax="460785" ay="2338230" az="29085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2762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Handshake">
                <a:extLst>
                  <a:ext uri="{FF2B5EF4-FFF2-40B4-BE49-F238E27FC236}">
                    <a16:creationId xmlns:a16="http://schemas.microsoft.com/office/drawing/2014/main" id="{9AED00E2-B8F3-D3A2-686C-D2EC965546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8285" y="2375748"/>
                <a:ext cx="4666702" cy="1771441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5CA7C5FC-42CE-7E23-A521-4D646C025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329" y="4362141"/>
            <a:ext cx="5408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Invitation: Let’s continue regional dialogue</a:t>
            </a:r>
          </a:p>
        </p:txBody>
      </p:sp>
    </p:spTree>
    <p:extLst>
      <p:ext uri="{BB962C8B-B14F-4D97-AF65-F5344CB8AC3E}">
        <p14:creationId xmlns:p14="http://schemas.microsoft.com/office/powerpoint/2010/main" val="335947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5000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0" y="876300"/>
            <a:ext cx="6146800" cy="827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000" dirty="0">
                <a:solidFill>
                  <a:srgbClr val="2486D3"/>
                </a:solidFill>
                <a:latin typeface="Arial Black" panose="020B0A04020102020204" pitchFamily="34" charset="0"/>
              </a:rPr>
              <a:t>Thank You!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BB40AE9-91F3-D382-8A24-CD5C8BB2DD5B}"/>
              </a:ext>
            </a:extLst>
          </p:cNvPr>
          <p:cNvSpPr txBox="1">
            <a:spLocks/>
          </p:cNvSpPr>
          <p:nvPr/>
        </p:nvSpPr>
        <p:spPr>
          <a:xfrm>
            <a:off x="249061" y="2380609"/>
            <a:ext cx="6501459" cy="827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4400" b="1" dirty="0">
                <a:latin typeface="Aptos SemiBold" panose="020F0502020204030204" pitchFamily="34" charset="0"/>
              </a:rPr>
              <a:t>Stanley G. Smellie, C.E.M.</a:t>
            </a:r>
          </a:p>
          <a:p>
            <a:pPr>
              <a:spcBef>
                <a:spcPts val="600"/>
              </a:spcBef>
            </a:pPr>
            <a:r>
              <a:rPr lang="en-US" sz="11200" dirty="0">
                <a:hlinkClick r:id="rId3"/>
              </a:rPr>
              <a:t>stanley.smellie@our.org.jm</a:t>
            </a:r>
            <a:r>
              <a:rPr lang="en-US" sz="11200" dirty="0"/>
              <a:t> </a:t>
            </a:r>
          </a:p>
          <a:p>
            <a:pPr>
              <a:spcBef>
                <a:spcPts val="600"/>
              </a:spcBef>
            </a:pP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5C50B0-2EE5-3F7B-970B-477E7A957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2036916-DE85-C20E-7EB7-99FE12CC4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6B2C58-E9B7-8FB1-337E-461E5F460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D999980-8364-7856-A0B1-FC28AF54E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3BF906D-2BE5-FC09-C78C-A7283EF37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D15D9-FF19-2FDB-BA19-E052511D0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A8B008-C3DE-A9A6-3CB1-19A936DBD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135" y="199639"/>
            <a:ext cx="10838137" cy="1038138"/>
          </a:xfrm>
        </p:spPr>
        <p:txBody>
          <a:bodyPr anchor="b">
            <a:noAutofit/>
          </a:bodyPr>
          <a:lstStyle/>
          <a:p>
            <a:r>
              <a:rPr lang="en-US" sz="3600" b="1" dirty="0"/>
              <a:t>Energy Transition in the Caribbean</a:t>
            </a:r>
            <a:br>
              <a:rPr lang="en-US" sz="3600" b="1" dirty="0"/>
            </a:br>
            <a:r>
              <a:rPr lang="en-JM" sz="32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Modernizing grid access in a vulnerable region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9A778D6-9FC8-A08D-8000-B4BEB993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A37B9-9185-4ECD-819E-D796BEF26C58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606CEB4F-D351-5E6A-C6DB-8D32AADE5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5588" y="6492875"/>
            <a:ext cx="6878471" cy="365125"/>
          </a:xfrm>
        </p:spPr>
        <p:txBody>
          <a:bodyPr/>
          <a:lstStyle/>
          <a:p>
            <a:pPr lvl="0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OOCUR 20th Annual Conference, Trelawny, Jamaica | 27 April – 1 May  2026  |  Stanley G. Smellie</a:t>
            </a:r>
            <a:endParaRPr kumimoji="0" lang="en-JM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711F0-A68A-9764-1FBB-476D15B77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23" y="1285581"/>
            <a:ext cx="5097471" cy="5170015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000" b="1" dirty="0"/>
              <a:t>Drivers of change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Climate change impacts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Renewable energy targets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Fuel price volatility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Decentralization (solar, batteries, microgrids)</a:t>
            </a:r>
          </a:p>
          <a:p>
            <a:pPr>
              <a:spcAft>
                <a:spcPts val="800"/>
              </a:spcAft>
            </a:pPr>
            <a:r>
              <a:rPr lang="en-US" sz="2000" b="1" dirty="0"/>
              <a:t>Core challenge for SIDS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Small grids, high vulnerability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Balancing affordability, resilience, and access</a:t>
            </a:r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FEFE4C-302D-FC57-34DE-4E2001E5E5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5666668" y="1445727"/>
            <a:ext cx="5869542" cy="39130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66F806-38B0-6022-5A51-4241698BDFC6}"/>
              </a:ext>
            </a:extLst>
          </p:cNvPr>
          <p:cNvGrpSpPr/>
          <p:nvPr/>
        </p:nvGrpSpPr>
        <p:grpSpPr>
          <a:xfrm>
            <a:off x="5666668" y="4343673"/>
            <a:ext cx="5855748" cy="1015399"/>
            <a:chOff x="5694804" y="4048245"/>
            <a:chExt cx="5855748" cy="10153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 descr="A diagram of a global energy transition&#10;&#10;AI-generated content may be incorrect.">
              <a:extLst>
                <a:ext uri="{FF2B5EF4-FFF2-40B4-BE49-F238E27FC236}">
                  <a16:creationId xmlns:a16="http://schemas.microsoft.com/office/drawing/2014/main" id="{F9CC7E99-5A39-DE5B-470B-91BAAF16F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63" t="52337" r="13647" b="29632"/>
            <a:stretch>
              <a:fillRect/>
            </a:stretch>
          </p:blipFill>
          <p:spPr>
            <a:xfrm>
              <a:off x="8972452" y="4060027"/>
              <a:ext cx="2578100" cy="1003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 descr="A diagram of a global energy transition&#10;&#10;AI-generated content may be incorrect.">
              <a:extLst>
                <a:ext uri="{FF2B5EF4-FFF2-40B4-BE49-F238E27FC236}">
                  <a16:creationId xmlns:a16="http://schemas.microsoft.com/office/drawing/2014/main" id="{B20F9E06-E795-A6C8-57D5-BFCBDA7BF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54" t="59687" r="55356" b="25986"/>
            <a:stretch>
              <a:fillRect/>
            </a:stretch>
          </p:blipFill>
          <p:spPr>
            <a:xfrm>
              <a:off x="5694804" y="4048245"/>
              <a:ext cx="3283664" cy="1015399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0A13429-3BA3-AE26-1D34-29223917D057}"/>
              </a:ext>
            </a:extLst>
          </p:cNvPr>
          <p:cNvSpPr/>
          <p:nvPr/>
        </p:nvSpPr>
        <p:spPr>
          <a:xfrm>
            <a:off x="579528" y="5816759"/>
            <a:ext cx="11111729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b="0" i="1" cap="none" spc="0" dirty="0">
                <a:ln w="0">
                  <a:solidFill>
                    <a:schemeClr val="accent4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How do we modernize grid access in this environment of constraint and opportunity?</a:t>
            </a:r>
            <a:endParaRPr lang="en-JM" sz="2200" b="0" cap="none" spc="0" dirty="0">
              <a:ln w="0">
                <a:solidFill>
                  <a:schemeClr val="accent4">
                    <a:lumMod val="50000"/>
                  </a:schemeClr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38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E90C6-E090-25A9-3DFD-D5BBC3FD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40" y="518336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3600" b="1" dirty="0"/>
              <a:t>What is Power Wheeling?</a:t>
            </a:r>
            <a:endParaRPr lang="en-JM" sz="36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B1D90-CBD6-4987-A5DA-C0A13F76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A37B9-9185-4ECD-819E-D796BEF26C58}" type="slidenum">
              <a:rPr lang="en-JM" smtClean="0"/>
              <a:t>3</a:t>
            </a:fld>
            <a:endParaRPr lang="en-JM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010961A-9F09-F95D-B980-A5456D87F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7523" y="6509611"/>
            <a:ext cx="6838667" cy="365125"/>
          </a:xfrm>
        </p:spPr>
        <p:txBody>
          <a:bodyPr/>
          <a:lstStyle/>
          <a:p>
            <a:pPr lvl="0">
              <a:defRPr/>
            </a:pPr>
            <a:r>
              <a:rPr lang="en-US">
                <a:solidFill>
                  <a:prstClr val="black">
                    <a:tint val="82000"/>
                  </a:prstClr>
                </a:solidFill>
              </a:rPr>
              <a:t>OOCUR 20th Annual Conference, Trelawny, Jamaica | 27 April – 1 May  2026  |  Stanley G. Smellie</a:t>
            </a:r>
            <a:endParaRPr lang="en-JM" dirty="0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226282C2-738B-92DB-460A-F3F794773A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41970" y="2272236"/>
            <a:ext cx="111706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</a:rPr>
              <a:t>Definition: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</a:rPr>
              <a:t>Transportation of electricity generated by a </a:t>
            </a:r>
            <a:r>
              <a:rPr lang="en-US" sz="2000" b="1" dirty="0">
                <a:latin typeface="Arial" panose="020B0604020202020204" pitchFamily="34" charset="0"/>
              </a:rPr>
              <a:t>licensed self-generator </a:t>
            </a:r>
            <a:r>
              <a:rPr lang="en-US" sz="2000" dirty="0">
                <a:latin typeface="Arial" panose="020B0604020202020204" pitchFamily="34" charset="0"/>
              </a:rPr>
              <a:t>across the National Grid for use at specified locations.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796989-2069-3898-2D64-89318BB02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81" y="3336201"/>
            <a:ext cx="5912847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</a:rPr>
              <a:t>Why it matters:</a:t>
            </a:r>
            <a:endParaRPr lang="en-US" altLang="en-US" sz="2000" dirty="0"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</a:rPr>
              <a:t>Unlocks self-generation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</a:rPr>
              <a:t>Optimizes investment in renewables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</a:rPr>
              <a:t>Diversifies electricity supply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</a:rPr>
              <a:t>Context in Jamaica:</a:t>
            </a:r>
            <a:endParaRPr lang="en-US" altLang="en-US" sz="2000" dirty="0"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</a:rPr>
              <a:t>Electricity Act, 2015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2000" dirty="0">
                <a:latin typeface="Arial" panose="020B0604020202020204" pitchFamily="34" charset="0"/>
              </a:rPr>
              <a:t>JPS Licence 2016 (Condition 12)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2000" dirty="0" err="1">
                <a:latin typeface="Arial" panose="020B0604020202020204" pitchFamily="34" charset="0"/>
              </a:rPr>
              <a:t>Electricity</a:t>
            </a:r>
            <a:r>
              <a:rPr lang="fr-FR" altLang="en-US" sz="2000" dirty="0">
                <a:latin typeface="Arial" panose="020B0604020202020204" pitchFamily="34" charset="0"/>
              </a:rPr>
              <a:t> (Wheeling) </a:t>
            </a:r>
            <a:r>
              <a:rPr lang="fr-FR" altLang="en-US" sz="2000" dirty="0" err="1">
                <a:latin typeface="Arial" panose="020B0604020202020204" pitchFamily="34" charset="0"/>
              </a:rPr>
              <a:t>Regulations</a:t>
            </a:r>
            <a:r>
              <a:rPr lang="fr-FR" altLang="en-US" sz="2000" dirty="0">
                <a:latin typeface="Arial" panose="020B0604020202020204" pitchFamily="34" charset="0"/>
              </a:rPr>
              <a:t>, 2025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</a:rPr>
              <a:t>Transition from concept → implementation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8" name="Graphic 7" descr="Infinity with solid fill">
            <a:extLst>
              <a:ext uri="{FF2B5EF4-FFF2-40B4-BE49-F238E27FC236}">
                <a16:creationId xmlns:a16="http://schemas.microsoft.com/office/drawing/2014/main" id="{B09F2699-9014-8014-129E-1AF304586B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0408" y="2773125"/>
            <a:ext cx="5860383" cy="4012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ricycle">
                <a:extLst>
                  <a:ext uri="{FF2B5EF4-FFF2-40B4-BE49-F238E27FC236}">
                    <a16:creationId xmlns:a16="http://schemas.microsoft.com/office/drawing/2014/main" id="{5CAC1971-3BB5-0FC8-C4DB-6C83ACDBD9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2079406"/>
                  </p:ext>
                </p:extLst>
              </p:nvPr>
            </p:nvGraphicFramePr>
            <p:xfrm>
              <a:off x="6117926" y="3399436"/>
              <a:ext cx="2248037" cy="242986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248037" cy="2429863"/>
                    </a:xfrm>
                    <a:prstGeom prst="rect">
                      <a:avLst/>
                    </a:prstGeom>
                  </am3d:spPr>
                  <am3d:camera>
                    <am3d:pos x="0" y="0" z="618480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23853" d="1000000"/>
                    <am3d:preTrans dx="39305" dy="-13023976" dz="-4700337"/>
                    <am3d:scale>
                      <am3d:sx n="1000000" d="1000000"/>
                      <am3d:sy n="1000000" d="1000000"/>
                      <am3d:sz n="1000000" d="1000000"/>
                    </am3d:scale>
                    <am3d:rot ax="350465" ay="2373705" az="22367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75223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ricycle">
                <a:extLst>
                  <a:ext uri="{FF2B5EF4-FFF2-40B4-BE49-F238E27FC236}">
                    <a16:creationId xmlns:a16="http://schemas.microsoft.com/office/drawing/2014/main" id="{5CAC1971-3BB5-0FC8-C4DB-6C83ACDBD9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7926" y="3399436"/>
                <a:ext cx="2248037" cy="2429863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EBFFA2C-47AE-AC4B-66F9-F560BBD66763}"/>
              </a:ext>
            </a:extLst>
          </p:cNvPr>
          <p:cNvSpPr txBox="1"/>
          <p:nvPr/>
        </p:nvSpPr>
        <p:spPr>
          <a:xfrm>
            <a:off x="5912847" y="5985721"/>
            <a:ext cx="547051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Continuous movement of electricity across the grid</a:t>
            </a:r>
            <a:endParaRPr lang="en-JM" sz="17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33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accel="2500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86 0.02037 C -0.10286 0.08657 -0.05781 0.1405 -0.00234 0.1405 C 0.06302 0.1405 0.08646 0.08055 0.09662 0.04444 L 0.10677 -0.00371 C 0.11667 -0.03982 0.1418 -0.09954 0.21563 -0.09954 C 0.2625 -0.09954 0.31641 -0.04584 0.31641 0.02037 C 0.31641 0.08657 0.2625 0.1405 0.21563 0.1405 C 0.1418 0.1405 0.11667 0.08055 0.10677 0.04444 L 0.09662 -0.00371 C 0.08646 -0.03982 0.06302 -0.09954 -0.00234 -0.09954 C -0.05781 -0.09954 -0.10286 -0.04584 -0.10286 0.02037 Z " pathEditMode="relative" rAng="0" ptsTypes="AAAAAAAAAAA">
                                      <p:cBhvr>
                                        <p:cTn id="6" dur="4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600"/>
                            </p:stCondLst>
                            <p:childTnLst>
                              <p:par>
                                <p:cTn id="10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C2DBF-3AE9-823A-93F7-EDED6E64E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386" y="86060"/>
            <a:ext cx="5010884" cy="1200361"/>
          </a:xfrm>
        </p:spPr>
        <p:txBody>
          <a:bodyPr anchor="b">
            <a:normAutofit/>
          </a:bodyPr>
          <a:lstStyle/>
          <a:p>
            <a:pPr algn="ctr"/>
            <a:r>
              <a:rPr lang="en-JM" sz="3600" b="1" dirty="0"/>
              <a:t>Jamaica’s Regulatory Journey</a:t>
            </a:r>
            <a:endParaRPr lang="en-JM" sz="3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B38436-8CC7-09AE-0D39-A940A480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075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A37B9-9185-4ECD-819E-D796BEF26C58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8D24B-43CA-9033-3CCF-3E51B7214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34944" y="6526958"/>
            <a:ext cx="6763602" cy="365125"/>
          </a:xfrm>
        </p:spPr>
        <p:txBody>
          <a:bodyPr/>
          <a:lstStyle/>
          <a:p>
            <a:pPr lvl="0">
              <a:defRPr/>
            </a:pPr>
            <a:r>
              <a:rPr lang="en-US">
                <a:solidFill>
                  <a:prstClr val="black">
                    <a:tint val="82000"/>
                  </a:prstClr>
                </a:solidFill>
              </a:rPr>
              <a:t>OOCUR 20th Annual Conference, Trelawny, Jamaica | 27 April – 1 May  2026  |  Stanley G. Smellie</a:t>
            </a:r>
            <a:endParaRPr lang="en-JM" dirty="0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621406-9FF5-D279-DAC9-A40B0B816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025" y="1256246"/>
            <a:ext cx="5329227" cy="4420830"/>
          </a:xfr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000" b="1" dirty="0"/>
              <a:t>OUR’s role:</a:t>
            </a:r>
            <a:r>
              <a:rPr lang="en-US" sz="2000" dirty="0"/>
              <a:t> </a:t>
            </a:r>
          </a:p>
          <a:p>
            <a:pPr lvl="1"/>
            <a:r>
              <a:rPr lang="en-US" sz="1800" dirty="0"/>
              <a:t>Exploratory – structured implementation</a:t>
            </a:r>
          </a:p>
          <a:p>
            <a:pPr lvl="1"/>
            <a:r>
              <a:rPr lang="en-US" sz="1800" dirty="0"/>
              <a:t>Principle-based, phased approach</a:t>
            </a:r>
          </a:p>
          <a:p>
            <a:r>
              <a:rPr lang="en-US" sz="2000" b="1" dirty="0"/>
              <a:t>Tri-partite contractual framework</a:t>
            </a:r>
            <a:endParaRPr lang="en-US" sz="2000" dirty="0"/>
          </a:p>
          <a:p>
            <a:r>
              <a:rPr lang="en-US" sz="2000" b="1" dirty="0"/>
              <a:t>Legal anchors:</a:t>
            </a:r>
            <a:endParaRPr lang="en-US" sz="2000" dirty="0"/>
          </a:p>
          <a:p>
            <a:pPr lvl="1"/>
            <a:r>
              <a:rPr lang="en-US" sz="1800" i="1" dirty="0"/>
              <a:t>Electricity Act (2015)</a:t>
            </a:r>
            <a:r>
              <a:rPr lang="en-US" sz="1800" dirty="0"/>
              <a:t> – grid access rules</a:t>
            </a:r>
          </a:p>
          <a:p>
            <a:pPr lvl="1"/>
            <a:r>
              <a:rPr lang="en-US" sz="1800" i="1" dirty="0"/>
              <a:t>JPS Licence (2016)</a:t>
            </a:r>
            <a:r>
              <a:rPr lang="en-US" sz="1800" dirty="0"/>
              <a:t> – wheeling obligations, non-discrimination, interconnection rights</a:t>
            </a:r>
          </a:p>
          <a:p>
            <a:pPr lvl="1"/>
            <a:r>
              <a:rPr lang="en-US" sz="1800" i="1" dirty="0"/>
              <a:t>Electricity (Wheeling) Regulations, (2025) </a:t>
            </a:r>
            <a:r>
              <a:rPr lang="en-US" sz="1800" dirty="0"/>
              <a:t>– licensing, access, and system charges</a:t>
            </a:r>
          </a:p>
          <a:p>
            <a:r>
              <a:rPr lang="en-US" sz="2000" b="1" dirty="0"/>
              <a:t>Key tension:</a:t>
            </a:r>
            <a:r>
              <a:rPr lang="en-US" sz="2000" dirty="0"/>
              <a:t> balancing JPS’s exclusive transmission, distribution, and sale rights with evolving market access and participation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B255ED-7FDB-3831-B5F1-AFC47B7E04C3}"/>
              </a:ext>
            </a:extLst>
          </p:cNvPr>
          <p:cNvGrpSpPr/>
          <p:nvPr/>
        </p:nvGrpSpPr>
        <p:grpSpPr>
          <a:xfrm>
            <a:off x="-44344" y="760548"/>
            <a:ext cx="6539551" cy="4914002"/>
            <a:chOff x="-98667" y="-168051"/>
            <a:chExt cx="6539551" cy="4914002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" name="3D Model 6" descr="Thin Triangle">
                  <a:extLst>
                    <a:ext uri="{FF2B5EF4-FFF2-40B4-BE49-F238E27FC236}">
                      <a16:creationId xmlns:a16="http://schemas.microsoft.com/office/drawing/2014/main" id="{6E07F60D-B388-2046-D0C8-7B31F243269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9582343"/>
                    </p:ext>
                  </p:extLst>
                </p:nvPr>
              </p:nvGraphicFramePr>
              <p:xfrm>
                <a:off x="435695" y="1117685"/>
                <a:ext cx="5026876" cy="3628266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5026876" cy="3628266"/>
                      </a:xfrm>
                      <a:prstGeom prst="rect">
                        <a:avLst/>
                      </a:prstGeom>
                    </am3d:spPr>
                    <am3d:camera>
                      <am3d:pos x="0" y="0" z="6240066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500000" d="1000000"/>
                      <am3d:preTrans dx="5" dy="-1800001" dz="-5329988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4364833" ay="-1602289" az="-3321133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524983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" name="3D Model 6" descr="Thin Triangle">
                  <a:extLst>
                    <a:ext uri="{FF2B5EF4-FFF2-40B4-BE49-F238E27FC236}">
                      <a16:creationId xmlns:a16="http://schemas.microsoft.com/office/drawing/2014/main" id="{6E07F60D-B388-2046-D0C8-7B31F243269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0018" y="2046284"/>
                  <a:ext cx="5026876" cy="3628266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0" name="Content Placeholder 8">
              <a:extLst>
                <a:ext uri="{FF2B5EF4-FFF2-40B4-BE49-F238E27FC236}">
                  <a16:creationId xmlns:a16="http://schemas.microsoft.com/office/drawing/2014/main" id="{B04215D3-655F-4396-E16A-D66B7657FE01}"/>
                </a:ext>
              </a:extLst>
            </p:cNvPr>
            <p:cNvSpPr txBox="1">
              <a:spLocks/>
            </p:cNvSpPr>
            <p:nvPr/>
          </p:nvSpPr>
          <p:spPr>
            <a:xfrm>
              <a:off x="2312893" y="619611"/>
              <a:ext cx="1941133" cy="3854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/>
                <a:t>Access</a:t>
              </a:r>
            </a:p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11" name="Content Placeholder 8">
              <a:extLst>
                <a:ext uri="{FF2B5EF4-FFF2-40B4-BE49-F238E27FC236}">
                  <a16:creationId xmlns:a16="http://schemas.microsoft.com/office/drawing/2014/main" id="{EEF8E244-A3DC-83D3-D75A-8119A94C6FC9}"/>
                </a:ext>
              </a:extLst>
            </p:cNvPr>
            <p:cNvSpPr txBox="1">
              <a:spLocks/>
            </p:cNvSpPr>
            <p:nvPr/>
          </p:nvSpPr>
          <p:spPr>
            <a:xfrm>
              <a:off x="5099923" y="3480736"/>
              <a:ext cx="1340961" cy="3923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/>
                <a:t>Sale</a:t>
              </a:r>
              <a:endParaRPr lang="en-US" dirty="0"/>
            </a:p>
          </p:txBody>
        </p:sp>
        <p:sp>
          <p:nvSpPr>
            <p:cNvPr id="12" name="Content Placeholder 8">
              <a:extLst>
                <a:ext uri="{FF2B5EF4-FFF2-40B4-BE49-F238E27FC236}">
                  <a16:creationId xmlns:a16="http://schemas.microsoft.com/office/drawing/2014/main" id="{935D829C-0A3C-41E6-7A95-8D86501F511F}"/>
                </a:ext>
              </a:extLst>
            </p:cNvPr>
            <p:cNvSpPr txBox="1">
              <a:spLocks/>
            </p:cNvSpPr>
            <p:nvPr/>
          </p:nvSpPr>
          <p:spPr>
            <a:xfrm>
              <a:off x="-98667" y="3455950"/>
              <a:ext cx="1941133" cy="3854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/>
                <a:t>Backup</a:t>
              </a:r>
              <a:endParaRPr lang="en-US" dirty="0"/>
            </a:p>
          </p:txBody>
        </p:sp>
        <p:sp>
          <p:nvSpPr>
            <p:cNvPr id="3" name="Content Placeholder 8">
              <a:extLst>
                <a:ext uri="{FF2B5EF4-FFF2-40B4-BE49-F238E27FC236}">
                  <a16:creationId xmlns:a16="http://schemas.microsoft.com/office/drawing/2014/main" id="{1F1FC091-6D3F-26AC-0579-386C1CEF304B}"/>
                </a:ext>
              </a:extLst>
            </p:cNvPr>
            <p:cNvSpPr txBox="1">
              <a:spLocks/>
            </p:cNvSpPr>
            <p:nvPr/>
          </p:nvSpPr>
          <p:spPr>
            <a:xfrm>
              <a:off x="255911" y="-168051"/>
              <a:ext cx="6177225" cy="3923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900" b="1" dirty="0"/>
                <a:t>Tri-partite contractual framework</a:t>
              </a:r>
              <a:endParaRPr lang="en-US" sz="2900" dirty="0"/>
            </a:p>
            <a:p>
              <a:pPr marL="0" indent="0" algn="ctr">
                <a:buNone/>
              </a:pPr>
              <a:endParaRPr lang="en-US" b="1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4" name="Content Placeholder 8">
              <a:extLst>
                <a:ext uri="{FF2B5EF4-FFF2-40B4-BE49-F238E27FC236}">
                  <a16:creationId xmlns:a16="http://schemas.microsoft.com/office/drawing/2014/main" id="{2519E1F0-C7FA-73A2-49B0-C8BCDFD2372D}"/>
                </a:ext>
              </a:extLst>
            </p:cNvPr>
            <p:cNvSpPr txBox="1">
              <a:spLocks/>
            </p:cNvSpPr>
            <p:nvPr/>
          </p:nvSpPr>
          <p:spPr>
            <a:xfrm>
              <a:off x="2340054" y="921949"/>
              <a:ext cx="1941133" cy="3854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JM" sz="18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Wheeling Contract</a:t>
              </a:r>
              <a:endPara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Content Placeholder 8">
              <a:extLst>
                <a:ext uri="{FF2B5EF4-FFF2-40B4-BE49-F238E27FC236}">
                  <a16:creationId xmlns:a16="http://schemas.microsoft.com/office/drawing/2014/main" id="{C7477D6F-9553-D864-F068-6C67781C20FB}"/>
                </a:ext>
              </a:extLst>
            </p:cNvPr>
            <p:cNvSpPr txBox="1">
              <a:spLocks/>
            </p:cNvSpPr>
            <p:nvPr/>
          </p:nvSpPr>
          <p:spPr>
            <a:xfrm>
              <a:off x="4492004" y="3785022"/>
              <a:ext cx="1941133" cy="3854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JM" sz="17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Excess Energy Contract</a:t>
              </a:r>
              <a:endParaRPr lang="en-US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Content Placeholder 8">
              <a:extLst>
                <a:ext uri="{FF2B5EF4-FFF2-40B4-BE49-F238E27FC236}">
                  <a16:creationId xmlns:a16="http://schemas.microsoft.com/office/drawing/2014/main" id="{620E129D-A461-629D-0D57-6F171B8D87B1}"/>
                </a:ext>
              </a:extLst>
            </p:cNvPr>
            <p:cNvSpPr txBox="1">
              <a:spLocks/>
            </p:cNvSpPr>
            <p:nvPr/>
          </p:nvSpPr>
          <p:spPr>
            <a:xfrm>
              <a:off x="133459" y="3861358"/>
              <a:ext cx="1941133" cy="3854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JM" sz="17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Top-Up &amp; Standby      Contract</a:t>
              </a:r>
              <a:endParaRPr lang="en-US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DABA07B-6440-2FE8-1EC5-2DE8EB281749}"/>
              </a:ext>
            </a:extLst>
          </p:cNvPr>
          <p:cNvCxnSpPr/>
          <p:nvPr/>
        </p:nvCxnSpPr>
        <p:spPr>
          <a:xfrm>
            <a:off x="4125592" y="2905506"/>
            <a:ext cx="420735" cy="523875"/>
          </a:xfrm>
          <a:prstGeom prst="straightConnector1">
            <a:avLst/>
          </a:prstGeom>
          <a:ln w="571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301D34-DA6B-820A-486D-C7052C20B360}"/>
              </a:ext>
            </a:extLst>
          </p:cNvPr>
          <p:cNvCxnSpPr>
            <a:cxnSpLocks/>
          </p:cNvCxnSpPr>
          <p:nvPr/>
        </p:nvCxnSpPr>
        <p:spPr>
          <a:xfrm flipH="1">
            <a:off x="3186086" y="4496842"/>
            <a:ext cx="795364" cy="0"/>
          </a:xfrm>
          <a:prstGeom prst="straightConnector1">
            <a:avLst/>
          </a:prstGeom>
          <a:ln w="571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9C467C-7D31-5685-7A31-0AEDBC20C1FF}"/>
              </a:ext>
            </a:extLst>
          </p:cNvPr>
          <p:cNvCxnSpPr>
            <a:cxnSpLocks/>
          </p:cNvCxnSpPr>
          <p:nvPr/>
        </p:nvCxnSpPr>
        <p:spPr>
          <a:xfrm flipV="1">
            <a:off x="2346752" y="2973122"/>
            <a:ext cx="310723" cy="446454"/>
          </a:xfrm>
          <a:prstGeom prst="straightConnector1">
            <a:avLst/>
          </a:prstGeom>
          <a:ln w="571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C4668B4B-6FF6-256B-19D7-906A286AAE46}"/>
              </a:ext>
            </a:extLst>
          </p:cNvPr>
          <p:cNvSpPr txBox="1">
            <a:spLocks/>
          </p:cNvSpPr>
          <p:nvPr/>
        </p:nvSpPr>
        <p:spPr>
          <a:xfrm>
            <a:off x="374276" y="5825377"/>
            <a:ext cx="5994994" cy="39239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/>
              <a:t>(Developed to operationalize wheeling within the regulatory framework)</a:t>
            </a:r>
            <a:endParaRPr lang="en-US" sz="1100" b="1" i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11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2000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19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2000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06B515-7844-0844-BF14-3E7E34A8D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2A2AB7A-CBA1-08AF-FA88-98457EB4A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CD75E0-DC71-7FC3-483F-23BB7D2D6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C43C354-8E22-04E3-E874-BD585BF75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3EDC631-52E6-3761-8973-6ED53E330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5B9562C-AFE4-6528-2AD4-1D8570D96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093E8-E435-891A-F4B1-CEE52DD5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66" y="64763"/>
            <a:ext cx="11164186" cy="769923"/>
          </a:xfrm>
        </p:spPr>
        <p:txBody>
          <a:bodyPr anchor="t" anchorCtr="0">
            <a:normAutofit/>
          </a:bodyPr>
          <a:lstStyle/>
          <a:p>
            <a:r>
              <a:rPr lang="en-JM" sz="4000" b="1" dirty="0"/>
              <a:t>Insights from Stakeholder Engagement</a:t>
            </a:r>
            <a:endParaRPr lang="en-JM" sz="4200" b="1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E0CD2D9-BDCF-89C0-8E93-52F0A830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A37B9-9185-4ECD-819E-D796BEF26C58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E3D3CC8B-C999-CA9D-6DB8-40B5F5181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7042" y="6479228"/>
            <a:ext cx="6905766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OOCUR 20th Annual Conference, Trelawny, Jamaica | 27 April – 1 May  2026  |  Stanley G. Smellie</a:t>
            </a:r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Graphic 6" descr="Table and chairs with solid fill">
            <a:extLst>
              <a:ext uri="{FF2B5EF4-FFF2-40B4-BE49-F238E27FC236}">
                <a16:creationId xmlns:a16="http://schemas.microsoft.com/office/drawing/2014/main" id="{650779E0-C486-27FD-23C7-64C4D7BFD1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437" y="1320130"/>
            <a:ext cx="10190610" cy="5770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2" name="Content Placeholder 3">
            <a:extLst>
              <a:ext uri="{FF2B5EF4-FFF2-40B4-BE49-F238E27FC236}">
                <a16:creationId xmlns:a16="http://schemas.microsoft.com/office/drawing/2014/main" id="{3506FDD6-16E1-5CC7-C09C-FE47C8E75D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7292079"/>
              </p:ext>
            </p:extLst>
          </p:nvPr>
        </p:nvGraphicFramePr>
        <p:xfrm>
          <a:off x="463924" y="689737"/>
          <a:ext cx="11342936" cy="566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641C486-170A-0648-AC84-A02A788D3F7A}"/>
              </a:ext>
            </a:extLst>
          </p:cNvPr>
          <p:cNvSpPr txBox="1"/>
          <p:nvPr/>
        </p:nvSpPr>
        <p:spPr>
          <a:xfrm>
            <a:off x="7525060" y="6146662"/>
            <a:ext cx="43272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*Distributed Energy Resource Management Systems (DERMS)</a:t>
            </a:r>
            <a:endParaRPr lang="en-JM" sz="1200" i="1" dirty="0"/>
          </a:p>
        </p:txBody>
      </p:sp>
    </p:spTree>
    <p:extLst>
      <p:ext uri="{BB962C8B-B14F-4D97-AF65-F5344CB8AC3E}">
        <p14:creationId xmlns:p14="http://schemas.microsoft.com/office/powerpoint/2010/main" val="108992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3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2">
                                            <p:graphicEl>
                                              <a:dgm id="{EC6447F2-8952-4EE6-BC32-E08123FD6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2">
                                            <p:graphicEl>
                                              <a:dgm id="{EC6447F2-8952-4EE6-BC32-E08123FD6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repeatCount="2000" fill="remove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32">
                                            <p:graphicEl>
                                              <a:dgm id="{6E7C6E71-4EFF-4F3A-AF38-8623225F15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2">
                                            <p:graphicEl>
                                              <a:dgm id="{6E7C6E71-4EFF-4F3A-AF38-8623225F15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repeatCount="2000" fill="remove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2">
                                            <p:graphicEl>
                                              <a:dgm id="{653A4539-7844-4EF2-B231-DCE7AD52E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2">
                                            <p:graphicEl>
                                              <a:dgm id="{653A4539-7844-4EF2-B231-DCE7AD52E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repeatCount="2000" autoRev="1" fill="remove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2">
                                            <p:graphicEl>
                                              <a:dgm id="{11123AD4-64CB-4A27-A621-CBDF2B5459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2">
                                            <p:graphicEl>
                                              <a:dgm id="{11123AD4-64CB-4A27-A621-CBDF2B5459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repeatCount="2000" autoRev="1" fill="remove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2">
                                            <p:graphicEl>
                                              <a:dgm id="{0D035AAE-502C-4372-89A8-A136A58805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2">
                                            <p:graphicEl>
                                              <a:dgm id="{0D035AAE-502C-4372-89A8-A136A58805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 uiExpand="1">
        <p:bldSub>
          <a:bldDgm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E77C74-34EE-A961-C9A9-A1CD193E5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30BABD-187A-7A69-71BA-4D65672EA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0" y="809898"/>
            <a:ext cx="10503935" cy="1554480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Risks of Poorly Designed Wheeling</a:t>
            </a:r>
            <a:r>
              <a:rPr lang="en-JM" sz="3600" b="1" dirty="0"/>
              <a:t>:</a:t>
            </a:r>
            <a:br>
              <a:rPr lang="en-JM" sz="3600" b="1" dirty="0"/>
            </a:b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 phased approach is essential</a:t>
            </a:r>
            <a:endParaRPr lang="en-JM" sz="3200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BA3E8B16-63AB-9DE2-AFCF-A198F9DE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1188" y="6478694"/>
            <a:ext cx="6810898" cy="365125"/>
          </a:xfr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OOCUR 20th Annual Conference, Trelawny, Jamaica | 27 April – 1 May  2026  |  Stanley G. Smellie</a:t>
            </a:r>
            <a:endParaRPr kumimoji="0" lang="en-JM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81E3522-CB70-A6B3-2753-28CA990FF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66A37B9-9185-4ECD-819E-D796BEF26C58}" type="slidenum">
              <a:rPr kumimoji="0" lang="en-JM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JM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9" name="Picture 7" descr="Thumbnail Image ">
            <a:extLst>
              <a:ext uri="{FF2B5EF4-FFF2-40B4-BE49-F238E27FC236}">
                <a16:creationId xmlns:a16="http://schemas.microsoft.com/office/drawing/2014/main" id="{8BE643BC-5B5B-DB5D-F0EB-687DC5C28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372"/>
          <a:stretch>
            <a:fillRect/>
          </a:stretch>
        </p:blipFill>
        <p:spPr bwMode="auto">
          <a:xfrm>
            <a:off x="633597" y="2789069"/>
            <a:ext cx="4114800" cy="35234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67629CB-AFAE-335D-19B3-4B7B1DE9B6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6916602"/>
              </p:ext>
            </p:extLst>
          </p:nvPr>
        </p:nvGraphicFramePr>
        <p:xfrm>
          <a:off x="4548890" y="2789069"/>
          <a:ext cx="7022426" cy="3591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904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3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42C31D-992E-44B8-A4B4-808AB14BA5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C342C31D-992E-44B8-A4B4-808AB14BA5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299E34-CC72-4E4C-82B1-D4EA95D1B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7D299E34-CC72-4E4C-82B1-D4EA95D1B5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22C20F1-BED1-40D1-AD62-0AB3997141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622C20F1-BED1-40D1-AD62-0AB3997141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98FA5F0-FFCB-4936-AFEB-FA26FEA1B1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698FA5F0-FFCB-4936-AFEB-FA26FEA1B1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67E1684-9F98-4C6A-A988-3674C0240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graphicEl>
                                              <a:dgm id="{E67E1684-9F98-4C6A-A988-3674C0240C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13AEE9-7074-45A3-BF27-5EE48B130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7C13AEE9-7074-45A3-BF27-5EE48B130A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B09717-FFEF-4200-8229-2B5F24854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99B09717-FFEF-4200-8229-2B5F248549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4A96C2-47E5-4BFF-AC4E-5AAAE637E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AF4A96C2-47E5-4BFF-AC4E-5AAAE637E3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5A945D-88CC-4C1B-993F-AEB75CBE2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graphicEl>
                                              <a:dgm id="{975A945D-88CC-4C1B-993F-AEB75CBE2C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B908C0-C50A-04D0-B0BC-CEBBBB5FD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707F760-62FB-24A5-4CFA-95DCF6AAA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1575D10-739F-9164-00D1-E24652EE3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3514719-DB7E-B80E-C09E-360D3DF45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27353B2-3C33-50B8-F372-0F76B530E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4742018-03C3-A69E-FDA4-12EC0EA75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C4B1345C-9F3F-D7D3-07A3-C7D0462DB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F1A42-5AF2-215F-4FC1-FF031057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0" y="809898"/>
            <a:ext cx="10503935" cy="1554480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Regulatory Fairness &amp; Credibility</a:t>
            </a:r>
            <a:br>
              <a:rPr lang="en-US" sz="4800" b="1" dirty="0"/>
            </a:b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 anchors reform</a:t>
            </a:r>
            <a:endParaRPr lang="en-JM" sz="3200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E6D43F3-192C-B9CE-26D7-1BF8F3EEF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17DB120E-73A3-AA37-034C-FCB6EA23D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3324" y="6529587"/>
            <a:ext cx="7261454" cy="327778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OOCUR 20th Annual Conference, Trelawny, Jamaica | 27 April – 1 May  2026  |  Stanley G. Smellie</a:t>
            </a:r>
            <a:endParaRPr kumimoji="0" lang="en-JM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B32A1C5-2123-58F5-40C4-697F9DA7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66A37B9-9185-4ECD-819E-D796BEF26C58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C999D-F06A-A64C-2CB9-0D44AB739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688710"/>
            <a:ext cx="5162206" cy="2609089"/>
          </a:xfrm>
        </p:spPr>
        <p:txBody>
          <a:bodyPr>
            <a:normAutofit/>
          </a:bodyPr>
          <a:lstStyle/>
          <a:p>
            <a:r>
              <a:rPr lang="en-JM" sz="2000" b="1" dirty="0"/>
              <a:t>Fairness </a:t>
            </a:r>
            <a:r>
              <a:rPr lang="en-US" sz="2000" dirty="0"/>
              <a:t>is a core principle of the OUR’s mandate, and is directly linked to credibility:</a:t>
            </a:r>
          </a:p>
          <a:p>
            <a:pPr lvl="1"/>
            <a:r>
              <a:rPr lang="en-JM" sz="2000" b="1" dirty="0"/>
              <a:t>Transparent process </a:t>
            </a:r>
            <a:r>
              <a:rPr lang="en-JM" sz="2000" dirty="0"/>
              <a:t>→ legitimacy</a:t>
            </a:r>
          </a:p>
          <a:p>
            <a:pPr lvl="1"/>
            <a:r>
              <a:rPr lang="en-JM" sz="2000" b="1" dirty="0"/>
              <a:t>Engagement</a:t>
            </a:r>
            <a:r>
              <a:rPr lang="en-JM" sz="2000" dirty="0"/>
              <a:t> → fairness &amp; trust</a:t>
            </a:r>
          </a:p>
          <a:p>
            <a:r>
              <a:rPr lang="en-JM" sz="2000" b="1" dirty="0"/>
              <a:t>Fairness builds credibility</a:t>
            </a:r>
            <a:r>
              <a:rPr lang="en-JM" sz="2000" dirty="0"/>
              <a:t>; credibility sustains reform</a:t>
            </a:r>
          </a:p>
        </p:txBody>
      </p:sp>
      <p:pic>
        <p:nvPicPr>
          <p:cNvPr id="4102" name="Picture 6" descr="Thumbnail Image ">
            <a:extLst>
              <a:ext uri="{FF2B5EF4-FFF2-40B4-BE49-F238E27FC236}">
                <a16:creationId xmlns:a16="http://schemas.microsoft.com/office/drawing/2014/main" id="{75DB911A-C1B3-71D5-AD06-7847A3E7F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792064"/>
            <a:ext cx="5177968" cy="3451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7CB0A5-43C2-2E1A-CE07-63F2A4590212}"/>
              </a:ext>
            </a:extLst>
          </p:cNvPr>
          <p:cNvSpPr txBox="1"/>
          <p:nvPr/>
        </p:nvSpPr>
        <p:spPr>
          <a:xfrm>
            <a:off x="553726" y="5139885"/>
            <a:ext cx="536447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Regulating Utilities for the Benefit of All”,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used as the OUR’s tagline</a:t>
            </a:r>
            <a:endParaRPr lang="en-JM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614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1E2E1F-4942-4139-2645-3C2E57AD2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DB51B48-0B7C-3FAD-BE84-1BE2697EC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4CA398-20C8-AC4C-2B5F-30AED993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D3BE89-697F-3D21-8B27-23B8E84DE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490EA2-4026-85F7-AD64-CD9F3551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7544991-6171-7A7F-426B-0DDE58C20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7DC65-685A-2BEA-DA2C-7080FE92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66" y="146121"/>
            <a:ext cx="10750791" cy="1080134"/>
          </a:xfrm>
        </p:spPr>
        <p:txBody>
          <a:bodyPr anchor="b">
            <a:normAutofit fontScale="90000"/>
          </a:bodyPr>
          <a:lstStyle/>
          <a:p>
            <a:r>
              <a:rPr lang="en-US" sz="4000" b="1" dirty="0"/>
              <a:t>From Phases to Convergence:</a:t>
            </a:r>
            <a:br>
              <a:rPr lang="en-US" sz="4000" b="1" dirty="0"/>
            </a:b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Iterative Pathway</a:t>
            </a:r>
            <a:endParaRPr lang="en-JM" sz="3600" b="1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1C78C5C-889E-B297-6BF6-8A16C03E8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A37B9-9185-4ECD-819E-D796BEF26C58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00A4E71A-6A52-E604-6741-6A167C113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5751" y="6533096"/>
            <a:ext cx="681023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OOCUR 20th Annual Conference, Trelawny, Jamaica | 27 April – 1 May  2026  |  Stanley G. Smellie</a:t>
            </a:r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9CDBDB5-F261-16C3-622F-0BB1F7C0D1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1780853"/>
              </p:ext>
            </p:extLst>
          </p:nvPr>
        </p:nvGraphicFramePr>
        <p:xfrm>
          <a:off x="853120" y="1529590"/>
          <a:ext cx="10759352" cy="4126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C0DC56F-4A74-9AA7-2A7F-3DFF7D510CAB}"/>
              </a:ext>
            </a:extLst>
          </p:cNvPr>
          <p:cNvSpPr txBox="1"/>
          <p:nvPr/>
        </p:nvSpPr>
        <p:spPr>
          <a:xfrm>
            <a:off x="794191" y="5778156"/>
            <a:ext cx="10774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Contracts anchor trust, while regulation refines performance.</a:t>
            </a:r>
            <a:endParaRPr lang="en-JM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Graphic 9" descr="Anchor outline">
            <a:extLst>
              <a:ext uri="{FF2B5EF4-FFF2-40B4-BE49-F238E27FC236}">
                <a16:creationId xmlns:a16="http://schemas.microsoft.com/office/drawing/2014/main" id="{424D7BC1-43E7-CCC1-9489-28A31EE728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69500">
            <a:off x="9523860" y="5548149"/>
            <a:ext cx="622230" cy="62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8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47256D-4767-F94E-B574-33BC3D2BA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6B9A9CB-A172-EADE-69E4-09B40BAAC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4E279A-EFC1-083B-3026-EE9EF677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0F889B-797E-1C40-565D-8BEC70589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D53363C-7DCD-01E7-29F9-077005653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F1292B2-62FF-B9A3-3CAE-04C281DFA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56FAD-9951-05F8-1D1E-745F69C67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553" y="83066"/>
            <a:ext cx="10750791" cy="1080134"/>
          </a:xfrm>
        </p:spPr>
        <p:txBody>
          <a:bodyPr anchor="b">
            <a:normAutofit fontScale="90000"/>
          </a:bodyPr>
          <a:lstStyle/>
          <a:p>
            <a:r>
              <a:rPr lang="en-JM" sz="4000" b="1" dirty="0"/>
              <a:t>Sharing Lessons, Not Prescriptions</a:t>
            </a:r>
            <a:br>
              <a:rPr lang="en-JM" sz="4000" dirty="0"/>
            </a:b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&amp; Global Relevance</a:t>
            </a:r>
            <a:endParaRPr lang="en-JM" sz="3600" b="1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2C60935-F15A-FAD2-426B-69E5306E5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A37B9-9185-4ECD-819E-D796BEF26C58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E40BB8B8-44D7-70F3-E22C-561EFE48A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5751" y="6533096"/>
            <a:ext cx="681023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OOCUR 20th Annual Conference, Trelawny, Jamaica | 27 April – 1 May  2026  |  Stanley G. Smellie</a:t>
            </a:r>
            <a:endParaRPr kumimoji="0" lang="en-JM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5626D2-D7EC-80D1-50AC-17B0DEF597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9244" y="922919"/>
            <a:ext cx="3410581" cy="5439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E267C1F6-45BD-48C2-99B1-4F4E60AB4A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0658864"/>
              </p:ext>
            </p:extLst>
          </p:nvPr>
        </p:nvGraphicFramePr>
        <p:xfrm>
          <a:off x="683790" y="1312125"/>
          <a:ext cx="7926810" cy="498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8099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023-6_PPT_SectorTemplate_Energ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7015935D31944BBC3798973899D389" ma:contentTypeVersion="15" ma:contentTypeDescription="Create a new document." ma:contentTypeScope="" ma:versionID="c5e909e723f04309ead1a31dd47aacd6">
  <xsd:schema xmlns:xsd="http://www.w3.org/2001/XMLSchema" xmlns:xs="http://www.w3.org/2001/XMLSchema" xmlns:p="http://schemas.microsoft.com/office/2006/metadata/properties" xmlns:ns2="2aed5f02-abfd-4873-a7ab-e2b24e9c611b" xmlns:ns3="e3fa2129-4b60-4d6e-ac1a-f7dd9af5ebd6" xmlns:ns4="ebeb3707-5210-4743-8255-78c24a9c38a4" targetNamespace="http://schemas.microsoft.com/office/2006/metadata/properties" ma:root="true" ma:fieldsID="4d1c3121e99ccfd3e5d8f67bf1861cd0" ns2:_="" ns3:_="" ns4:_="">
    <xsd:import namespace="2aed5f02-abfd-4873-a7ab-e2b24e9c611b"/>
    <xsd:import namespace="e3fa2129-4b60-4d6e-ac1a-f7dd9af5ebd6"/>
    <xsd:import namespace="ebeb3707-5210-4743-8255-78c24a9c38a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LengthInSecond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d5f02-abfd-4873-a7ab-e2b24e9c61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2ff9086c-8f42-4e20-a92f-77beb7dd37dd}" ma:internalName="TaxCatchAll" ma:showField="CatchAllData" ma:web="2aed5f02-abfd-4873-a7ab-e2b24e9c61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a2129-4b60-4d6e-ac1a-f7dd9af5eb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f22b6e6-af2c-49e0-a893-9fda7ebbb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eb3707-5210-4743-8255-78c24a9c38a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aed5f02-abfd-4873-a7ab-e2b24e9c611b">CN5V5D2N2K7J-121727025-935</_dlc_DocId>
    <_dlc_DocIdUrl xmlns="2aed5f02-abfd-4873-a7ab-e2b24e9c611b">
      <Url>https://ourjamaica.sharepoint.com/sites/Intranet/dept/cpa/_layouts/15/DocIdRedir.aspx?ID=CN5V5D2N2K7J-121727025-935</Url>
      <Description>CN5V5D2N2K7J-121727025-935</Description>
    </_dlc_DocIdUrl>
    <lcf76f155ced4ddcb4097134ff3c332f xmlns="e3fa2129-4b60-4d6e-ac1a-f7dd9af5ebd6">
      <Terms xmlns="http://schemas.microsoft.com/office/infopath/2007/PartnerControls"/>
    </lcf76f155ced4ddcb4097134ff3c332f>
    <TaxCatchAll xmlns="2aed5f02-abfd-4873-a7ab-e2b24e9c611b" xsi:nil="true"/>
  </documentManagement>
</p:properties>
</file>

<file path=customXml/itemProps1.xml><?xml version="1.0" encoding="utf-8"?>
<ds:datastoreItem xmlns:ds="http://schemas.openxmlformats.org/officeDocument/2006/customXml" ds:itemID="{73F3DA79-2E42-4452-BF5F-DB00AF978730}"/>
</file>

<file path=customXml/itemProps2.xml><?xml version="1.0" encoding="utf-8"?>
<ds:datastoreItem xmlns:ds="http://schemas.openxmlformats.org/officeDocument/2006/customXml" ds:itemID="{68C6C36C-8553-4D50-8B4F-72574376BF25}"/>
</file>

<file path=customXml/itemProps3.xml><?xml version="1.0" encoding="utf-8"?>
<ds:datastoreItem xmlns:ds="http://schemas.openxmlformats.org/officeDocument/2006/customXml" ds:itemID="{49074640-ABCB-4F79-B3A1-6D36DDA6E53A}"/>
</file>

<file path=customXml/itemProps4.xml><?xml version="1.0" encoding="utf-8"?>
<ds:datastoreItem xmlns:ds="http://schemas.openxmlformats.org/officeDocument/2006/customXml" ds:itemID="{D4123E3C-92D4-4443-A686-4B232AFDACC4}"/>
</file>

<file path=docProps/app.xml><?xml version="1.0" encoding="utf-8"?>
<Properties xmlns="http://schemas.openxmlformats.org/officeDocument/2006/extended-properties" xmlns:vt="http://schemas.openxmlformats.org/officeDocument/2006/docPropsVTypes">
  <Template>2023-6_PPT_SectorTemplate_Energy</Template>
  <TotalTime>26791</TotalTime>
  <Words>2365</Words>
  <Application>Microsoft Office PowerPoint</Application>
  <PresentationFormat>Widescreen</PresentationFormat>
  <Paragraphs>309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Aptos Display</vt:lpstr>
      <vt:lpstr>Aptos SemiBold</vt:lpstr>
      <vt:lpstr>Arial</vt:lpstr>
      <vt:lpstr>Arial Black</vt:lpstr>
      <vt:lpstr>Calibri</vt:lpstr>
      <vt:lpstr>Office Theme</vt:lpstr>
      <vt:lpstr>2023-6_PPT_SectorTemplate_Energy</vt:lpstr>
      <vt:lpstr>1_Office Theme</vt:lpstr>
      <vt:lpstr>Balancing Access and Stability </vt:lpstr>
      <vt:lpstr>Energy Transition in the Caribbean Modernizing grid access in a vulnerable region</vt:lpstr>
      <vt:lpstr>What is Power Wheeling?</vt:lpstr>
      <vt:lpstr>Jamaica’s Regulatory Journey</vt:lpstr>
      <vt:lpstr>Insights from Stakeholder Engagement</vt:lpstr>
      <vt:lpstr>Risks of Poorly Designed Wheeling: Why a phased approach is essential</vt:lpstr>
      <vt:lpstr>Regulatory Fairness &amp; Credibility Trust anchors reform</vt:lpstr>
      <vt:lpstr>From Phases to Convergence: An Iterative Pathway</vt:lpstr>
      <vt:lpstr>Sharing Lessons, Not Prescriptions Regional &amp; Global Relevance</vt:lpstr>
      <vt:lpstr>The Future of Utilities Evolving Beyond the Traditional Monopoly</vt:lpstr>
      <vt:lpstr>The Future of Utilities Role of the Regulator: Making the Framework Work &amp; Ensuring Fairness</vt:lpstr>
      <vt:lpstr>Conclusion &amp; Call to Engagement  Balance: Access | Finance | Stability | Fairness </vt:lpstr>
      <vt:lpstr>Thank You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Balancing Access and Stability – Jamaica’s Evolving Power Wheeling Framework</dc:title>
  <dc:subject>Utilities Regulation</dc:subject>
  <dc:creator>Stanley Smellie</dc:creator>
  <cp:keywords>Perspectives of Power Wheeling;SGS</cp:keywords>
  <cp:lastModifiedBy>Stanley Smellie</cp:lastModifiedBy>
  <cp:revision>23</cp:revision>
  <cp:lastPrinted>2026-04-13T14:55:16Z</cp:lastPrinted>
  <dcterms:created xsi:type="dcterms:W3CDTF">2024-03-11T17:24:10Z</dcterms:created>
  <dcterms:modified xsi:type="dcterms:W3CDTF">2026-04-27T02:14:18Z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0x010100A67015935D31944BBC3798973899D389</vt:lpwstr>
  </property>
  <property fmtid="{D5CDD505-2E9C-101B-9397-08002B2CF9AE}" pid="3" name="_dlc_DocIdItemGuid">
    <vt:lpwstr>11ae6bb7-95b6-4a9c-8b41-be15d5a831eb</vt:lpwstr>
  </property>
</Properties>
</file>